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94" d="100"/>
          <a:sy n="94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8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3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7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6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2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8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9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E86B-85AA-AD4B-8AA0-A2157EFC8CB9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4A4FF-62FB-2B4D-A96F-ECD7BAF6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8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ansas State Univerity live event template - purple background, wordmark and portion of official university seal.">
            <a:extLst>
              <a:ext uri="{FF2B5EF4-FFF2-40B4-BE49-F238E27FC236}">
                <a16:creationId xmlns:a16="http://schemas.microsoft.com/office/drawing/2014/main" id="{403A07EC-F2D3-4640-81D4-1871443206D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5AE7C5-5354-9147-A8D9-04C2AE621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18649"/>
            <a:ext cx="14630400" cy="14160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Event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92C47-C049-2A4B-B60B-3E233D7E3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926841"/>
            <a:ext cx="14630400" cy="141609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Monday, April 27, 2020</a:t>
            </a:r>
          </a:p>
          <a:p>
            <a:r>
              <a:rPr lang="en-US" sz="3600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8:30 a.m. or p.m., Host Location (omit if </a:t>
            </a:r>
            <a:r>
              <a:rPr lang="en-US" sz="3600" b="1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nec</a:t>
            </a:r>
            <a:r>
              <a:rPr lang="en-US" sz="3600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45476A-5837-9D4F-B3C3-DAAD9C9D26C4}"/>
              </a:ext>
            </a:extLst>
          </p:cNvPr>
          <p:cNvSpPr txBox="1"/>
          <p:nvPr/>
        </p:nvSpPr>
        <p:spPr>
          <a:xfrm>
            <a:off x="0" y="668740"/>
            <a:ext cx="1463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Sponsoring Office/Host</a:t>
            </a:r>
            <a:endParaRPr lang="en-US" sz="3600" u="sng" dirty="0">
              <a:solidFill>
                <a:schemeClr val="bg1"/>
              </a:solidFill>
              <a:uFill>
                <a:solidFill>
                  <a:schemeClr val="bg1"/>
                </a:solidFill>
              </a:uFill>
              <a:latin typeface="Myriad Pro" panose="020B0503030403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923434C-7E40-0C48-9A20-69853D924B8C}"/>
              </a:ext>
            </a:extLst>
          </p:cNvPr>
          <p:cNvSpPr txBox="1">
            <a:spLocks/>
          </p:cNvSpPr>
          <p:nvPr/>
        </p:nvSpPr>
        <p:spPr>
          <a:xfrm>
            <a:off x="0" y="1489080"/>
            <a:ext cx="14630400" cy="1502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200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Additional Information</a:t>
            </a:r>
          </a:p>
          <a:p>
            <a:pPr>
              <a:lnSpc>
                <a:spcPct val="100000"/>
              </a:lnSpc>
            </a:pPr>
            <a:r>
              <a:rPr lang="en-US" sz="4200" b="1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Myriad Pro" panose="020B0503030403020204" pitchFamily="34" charset="0"/>
              </a:rPr>
              <a:t>(speaker, etc., if appl.)</a:t>
            </a:r>
          </a:p>
        </p:txBody>
      </p:sp>
    </p:spTree>
    <p:extLst>
      <p:ext uri="{BB962C8B-B14F-4D97-AF65-F5344CB8AC3E}">
        <p14:creationId xmlns:p14="http://schemas.microsoft.com/office/powerpoint/2010/main" val="410155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39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Theme</vt:lpstr>
      <vt:lpstr>Event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Nelson</dc:creator>
  <cp:lastModifiedBy>Robert Nelson</cp:lastModifiedBy>
  <cp:revision>7</cp:revision>
  <dcterms:created xsi:type="dcterms:W3CDTF">2020-04-27T19:28:19Z</dcterms:created>
  <dcterms:modified xsi:type="dcterms:W3CDTF">2020-04-27T19:47:28Z</dcterms:modified>
</cp:coreProperties>
</file>