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5" r:id="rId5"/>
    <p:sldId id="274" r:id="rId6"/>
    <p:sldId id="281" r:id="rId7"/>
    <p:sldId id="276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CFFF9C-2C36-4A85-83FE-C04C4339CB89}" v="31" dt="2022-02-23T16:24:40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77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Bergtold" userId="e1e80f52-6c69-4f4b-83a4-6c7af545f5cb" providerId="ADAL" clId="{50CFFF9C-2C36-4A85-83FE-C04C4339CB89}"/>
    <pc:docChg chg="custSel addSld delSld modSld sldOrd">
      <pc:chgData name="Jason Bergtold" userId="e1e80f52-6c69-4f4b-83a4-6c7af545f5cb" providerId="ADAL" clId="{50CFFF9C-2C36-4A85-83FE-C04C4339CB89}" dt="2022-02-23T16:25:57.117" v="3326" actId="20577"/>
      <pc:docMkLst>
        <pc:docMk/>
      </pc:docMkLst>
      <pc:sldChg chg="modSp mod">
        <pc:chgData name="Jason Bergtold" userId="e1e80f52-6c69-4f4b-83a4-6c7af545f5cb" providerId="ADAL" clId="{50CFFF9C-2C36-4A85-83FE-C04C4339CB89}" dt="2022-02-23T14:49:34.647" v="63" actId="14100"/>
        <pc:sldMkLst>
          <pc:docMk/>
          <pc:sldMk cId="0" sldId="256"/>
        </pc:sldMkLst>
        <pc:spChg chg="mod">
          <ac:chgData name="Jason Bergtold" userId="e1e80f52-6c69-4f4b-83a4-6c7af545f5cb" providerId="ADAL" clId="{50CFFF9C-2C36-4A85-83FE-C04C4339CB89}" dt="2022-02-23T14:49:34.647" v="63" actId="14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Jason Bergtold" userId="e1e80f52-6c69-4f4b-83a4-6c7af545f5cb" providerId="ADAL" clId="{50CFFF9C-2C36-4A85-83FE-C04C4339CB89}" dt="2022-02-23T14:48:56.760" v="9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">
        <pc:chgData name="Jason Bergtold" userId="e1e80f52-6c69-4f4b-83a4-6c7af545f5cb" providerId="ADAL" clId="{50CFFF9C-2C36-4A85-83FE-C04C4339CB89}" dt="2022-02-23T14:52:07.284" v="235" actId="1076"/>
        <pc:sldMkLst>
          <pc:docMk/>
          <pc:sldMk cId="1669071120" sldId="272"/>
        </pc:sldMkLst>
        <pc:spChg chg="mod">
          <ac:chgData name="Jason Bergtold" userId="e1e80f52-6c69-4f4b-83a4-6c7af545f5cb" providerId="ADAL" clId="{50CFFF9C-2C36-4A85-83FE-C04C4339CB89}" dt="2022-02-23T14:52:07.284" v="235" actId="1076"/>
          <ac:spMkLst>
            <pc:docMk/>
            <pc:sldMk cId="1669071120" sldId="272"/>
            <ac:spMk id="3" creationId="{2B468B18-B406-4CE1-AB1F-DFDA35DAE468}"/>
          </ac:spMkLst>
        </pc:spChg>
        <pc:spChg chg="del">
          <ac:chgData name="Jason Bergtold" userId="e1e80f52-6c69-4f4b-83a4-6c7af545f5cb" providerId="ADAL" clId="{50CFFF9C-2C36-4A85-83FE-C04C4339CB89}" dt="2022-02-23T14:50:36.584" v="137" actId="478"/>
          <ac:spMkLst>
            <pc:docMk/>
            <pc:sldMk cId="1669071120" sldId="272"/>
            <ac:spMk id="6" creationId="{0A315CFD-37F3-4BEC-9E75-3B34B7594C9C}"/>
          </ac:spMkLst>
        </pc:spChg>
        <pc:spChg chg="mod">
          <ac:chgData name="Jason Bergtold" userId="e1e80f52-6c69-4f4b-83a4-6c7af545f5cb" providerId="ADAL" clId="{50CFFF9C-2C36-4A85-83FE-C04C4339CB89}" dt="2022-02-23T14:50:50.054" v="142" actId="1076"/>
          <ac:spMkLst>
            <pc:docMk/>
            <pc:sldMk cId="1669071120" sldId="272"/>
            <ac:spMk id="7" creationId="{0F211435-9168-4578-9FC5-A00C08BEFC92}"/>
          </ac:spMkLst>
        </pc:spChg>
        <pc:picChg chg="add mod">
          <ac:chgData name="Jason Bergtold" userId="e1e80f52-6c69-4f4b-83a4-6c7af545f5cb" providerId="ADAL" clId="{50CFFF9C-2C36-4A85-83FE-C04C4339CB89}" dt="2022-02-23T14:50:41.835" v="139" actId="1076"/>
          <ac:picMkLst>
            <pc:docMk/>
            <pc:sldMk cId="1669071120" sldId="272"/>
            <ac:picMk id="1026" creationId="{68961323-9E17-4DB5-BAD3-7931C92C586C}"/>
          </ac:picMkLst>
        </pc:picChg>
        <pc:picChg chg="add mod">
          <ac:chgData name="Jason Bergtold" userId="e1e80f52-6c69-4f4b-83a4-6c7af545f5cb" providerId="ADAL" clId="{50CFFF9C-2C36-4A85-83FE-C04C4339CB89}" dt="2022-02-23T14:51:21.656" v="145" actId="1076"/>
          <ac:picMkLst>
            <pc:docMk/>
            <pc:sldMk cId="1669071120" sldId="272"/>
            <ac:picMk id="1028" creationId="{E8611E5A-F491-4B8B-88CC-82E7EA90C675}"/>
          </ac:picMkLst>
        </pc:picChg>
        <pc:picChg chg="del">
          <ac:chgData name="Jason Bergtold" userId="e1e80f52-6c69-4f4b-83a4-6c7af545f5cb" providerId="ADAL" clId="{50CFFF9C-2C36-4A85-83FE-C04C4339CB89}" dt="2022-02-23T14:49:41.802" v="64" actId="478"/>
          <ac:picMkLst>
            <pc:docMk/>
            <pc:sldMk cId="1669071120" sldId="272"/>
            <ac:picMk id="2052" creationId="{E7541E3D-A23F-47C6-A31C-B5E71925F0D5}"/>
          </ac:picMkLst>
        </pc:picChg>
        <pc:picChg chg="del">
          <ac:chgData name="Jason Bergtold" userId="e1e80f52-6c69-4f4b-83a4-6c7af545f5cb" providerId="ADAL" clId="{50CFFF9C-2C36-4A85-83FE-C04C4339CB89}" dt="2022-02-23T14:51:18.723" v="144" actId="478"/>
          <ac:picMkLst>
            <pc:docMk/>
            <pc:sldMk cId="1669071120" sldId="272"/>
            <ac:picMk id="2054" creationId="{87E0143C-CB06-4015-9F41-A7ED2873F7A6}"/>
          </ac:picMkLst>
        </pc:picChg>
        <pc:picChg chg="del">
          <ac:chgData name="Jason Bergtold" userId="e1e80f52-6c69-4f4b-83a4-6c7af545f5cb" providerId="ADAL" clId="{50CFFF9C-2C36-4A85-83FE-C04C4339CB89}" dt="2022-02-23T14:50:38.542" v="138" actId="478"/>
          <ac:picMkLst>
            <pc:docMk/>
            <pc:sldMk cId="1669071120" sldId="272"/>
            <ac:picMk id="2056" creationId="{6269B6DB-5184-4378-A7E5-810239402FF8}"/>
          </ac:picMkLst>
        </pc:picChg>
      </pc:sldChg>
      <pc:sldChg chg="modSp mod">
        <pc:chgData name="Jason Bergtold" userId="e1e80f52-6c69-4f4b-83a4-6c7af545f5cb" providerId="ADAL" clId="{50CFFF9C-2C36-4A85-83FE-C04C4339CB89}" dt="2022-02-23T14:55:04.048" v="556" actId="1076"/>
        <pc:sldMkLst>
          <pc:docMk/>
          <pc:sldMk cId="2272860344" sldId="273"/>
        </pc:sldMkLst>
        <pc:spChg chg="mod">
          <ac:chgData name="Jason Bergtold" userId="e1e80f52-6c69-4f4b-83a4-6c7af545f5cb" providerId="ADAL" clId="{50CFFF9C-2C36-4A85-83FE-C04C4339CB89}" dt="2022-02-23T14:54:59.716" v="555" actId="20577"/>
          <ac:spMkLst>
            <pc:docMk/>
            <pc:sldMk cId="2272860344" sldId="273"/>
            <ac:spMk id="5" creationId="{C3B8E9BE-9BA6-4E8E-97FE-C782A2578B41}"/>
          </ac:spMkLst>
        </pc:spChg>
        <pc:picChg chg="mod">
          <ac:chgData name="Jason Bergtold" userId="e1e80f52-6c69-4f4b-83a4-6c7af545f5cb" providerId="ADAL" clId="{50CFFF9C-2C36-4A85-83FE-C04C4339CB89}" dt="2022-02-23T14:55:04.048" v="556" actId="1076"/>
          <ac:picMkLst>
            <pc:docMk/>
            <pc:sldMk cId="2272860344" sldId="273"/>
            <ac:picMk id="3074" creationId="{5D1E8888-B228-4265-94EC-B9FF7EDBC3E1}"/>
          </ac:picMkLst>
        </pc:picChg>
      </pc:sldChg>
      <pc:sldChg chg="addSp delSp modSp add mod ord">
        <pc:chgData name="Jason Bergtold" userId="e1e80f52-6c69-4f4b-83a4-6c7af545f5cb" providerId="ADAL" clId="{50CFFF9C-2C36-4A85-83FE-C04C4339CB89}" dt="2022-02-23T15:05:47.322" v="1238" actId="27636"/>
        <pc:sldMkLst>
          <pc:docMk/>
          <pc:sldMk cId="153187483" sldId="274"/>
        </pc:sldMkLst>
        <pc:spChg chg="mod">
          <ac:chgData name="Jason Bergtold" userId="e1e80f52-6c69-4f4b-83a4-6c7af545f5cb" providerId="ADAL" clId="{50CFFF9C-2C36-4A85-83FE-C04C4339CB89}" dt="2022-02-23T15:04:25.509" v="1043" actId="20577"/>
          <ac:spMkLst>
            <pc:docMk/>
            <pc:sldMk cId="153187483" sldId="274"/>
            <ac:spMk id="2" creationId="{2DE8B426-9798-4042-B961-2BFE13AAB5BE}"/>
          </ac:spMkLst>
        </pc:spChg>
        <pc:spChg chg="mod">
          <ac:chgData name="Jason Bergtold" userId="e1e80f52-6c69-4f4b-83a4-6c7af545f5cb" providerId="ADAL" clId="{50CFFF9C-2C36-4A85-83FE-C04C4339CB89}" dt="2022-02-23T15:05:47.322" v="1238" actId="27636"/>
          <ac:spMkLst>
            <pc:docMk/>
            <pc:sldMk cId="153187483" sldId="274"/>
            <ac:spMk id="5" creationId="{C3B8E9BE-9BA6-4E8E-97FE-C782A2578B41}"/>
          </ac:spMkLst>
        </pc:spChg>
        <pc:picChg chg="add mod">
          <ac:chgData name="Jason Bergtold" userId="e1e80f52-6c69-4f4b-83a4-6c7af545f5cb" providerId="ADAL" clId="{50CFFF9C-2C36-4A85-83FE-C04C4339CB89}" dt="2022-02-23T14:55:55.992" v="585" actId="14100"/>
          <ac:picMkLst>
            <pc:docMk/>
            <pc:sldMk cId="153187483" sldId="274"/>
            <ac:picMk id="6" creationId="{4D3B6B9F-E58A-459F-BD2C-83221FC9CC54}"/>
          </ac:picMkLst>
        </pc:picChg>
        <pc:picChg chg="del">
          <ac:chgData name="Jason Bergtold" userId="e1e80f52-6c69-4f4b-83a4-6c7af545f5cb" providerId="ADAL" clId="{50CFFF9C-2C36-4A85-83FE-C04C4339CB89}" dt="2022-02-23T14:55:22.509" v="582" actId="478"/>
          <ac:picMkLst>
            <pc:docMk/>
            <pc:sldMk cId="153187483" sldId="274"/>
            <ac:picMk id="3074" creationId="{5D1E8888-B228-4265-94EC-B9FF7EDBC3E1}"/>
          </ac:picMkLst>
        </pc:picChg>
      </pc:sldChg>
      <pc:sldChg chg="modSp add mod">
        <pc:chgData name="Jason Bergtold" userId="e1e80f52-6c69-4f4b-83a4-6c7af545f5cb" providerId="ADAL" clId="{50CFFF9C-2C36-4A85-83FE-C04C4339CB89}" dt="2022-02-23T15:00:31.766" v="798" actId="20577"/>
        <pc:sldMkLst>
          <pc:docMk/>
          <pc:sldMk cId="2027987792" sldId="275"/>
        </pc:sldMkLst>
        <pc:spChg chg="mod">
          <ac:chgData name="Jason Bergtold" userId="e1e80f52-6c69-4f4b-83a4-6c7af545f5cb" providerId="ADAL" clId="{50CFFF9C-2C36-4A85-83FE-C04C4339CB89}" dt="2022-02-23T15:00:31.766" v="798" actId="20577"/>
          <ac:spMkLst>
            <pc:docMk/>
            <pc:sldMk cId="2027987792" sldId="275"/>
            <ac:spMk id="2" creationId="{2DE8B426-9798-4042-B961-2BFE13AAB5BE}"/>
          </ac:spMkLst>
        </pc:spChg>
      </pc:sldChg>
      <pc:sldChg chg="addSp delSp modSp add mod">
        <pc:chgData name="Jason Bergtold" userId="e1e80f52-6c69-4f4b-83a4-6c7af545f5cb" providerId="ADAL" clId="{50CFFF9C-2C36-4A85-83FE-C04C4339CB89}" dt="2022-02-23T16:12:21.116" v="2122" actId="20577"/>
        <pc:sldMkLst>
          <pc:docMk/>
          <pc:sldMk cId="1219690563" sldId="276"/>
        </pc:sldMkLst>
        <pc:spChg chg="mod">
          <ac:chgData name="Jason Bergtold" userId="e1e80f52-6c69-4f4b-83a4-6c7af545f5cb" providerId="ADAL" clId="{50CFFF9C-2C36-4A85-83FE-C04C4339CB89}" dt="2022-02-23T16:07:21.163" v="1678" actId="20577"/>
          <ac:spMkLst>
            <pc:docMk/>
            <pc:sldMk cId="1219690563" sldId="276"/>
            <ac:spMk id="2" creationId="{2DE8B426-9798-4042-B961-2BFE13AAB5BE}"/>
          </ac:spMkLst>
        </pc:spChg>
        <pc:spChg chg="mod">
          <ac:chgData name="Jason Bergtold" userId="e1e80f52-6c69-4f4b-83a4-6c7af545f5cb" providerId="ADAL" clId="{50CFFF9C-2C36-4A85-83FE-C04C4339CB89}" dt="2022-02-23T16:12:21.116" v="2122" actId="20577"/>
          <ac:spMkLst>
            <pc:docMk/>
            <pc:sldMk cId="1219690563" sldId="276"/>
            <ac:spMk id="5" creationId="{C3B8E9BE-9BA6-4E8E-97FE-C782A2578B41}"/>
          </ac:spMkLst>
        </pc:spChg>
        <pc:picChg chg="add mod">
          <ac:chgData name="Jason Bergtold" userId="e1e80f52-6c69-4f4b-83a4-6c7af545f5cb" providerId="ADAL" clId="{50CFFF9C-2C36-4A85-83FE-C04C4339CB89}" dt="2022-02-23T16:05:16.664" v="1452" actId="1076"/>
          <ac:picMkLst>
            <pc:docMk/>
            <pc:sldMk cId="1219690563" sldId="276"/>
            <ac:picMk id="4" creationId="{910A3105-7D6D-429E-9117-C9E27C13D63D}"/>
          </ac:picMkLst>
        </pc:picChg>
        <pc:picChg chg="del">
          <ac:chgData name="Jason Bergtold" userId="e1e80f52-6c69-4f4b-83a4-6c7af545f5cb" providerId="ADAL" clId="{50CFFF9C-2C36-4A85-83FE-C04C4339CB89}" dt="2022-02-23T16:00:41.591" v="1239" actId="478"/>
          <ac:picMkLst>
            <pc:docMk/>
            <pc:sldMk cId="1219690563" sldId="276"/>
            <ac:picMk id="6" creationId="{4D3B6B9F-E58A-459F-BD2C-83221FC9CC54}"/>
          </ac:picMkLst>
        </pc:picChg>
      </pc:sldChg>
      <pc:sldChg chg="add del">
        <pc:chgData name="Jason Bergtold" userId="e1e80f52-6c69-4f4b-83a4-6c7af545f5cb" providerId="ADAL" clId="{50CFFF9C-2C36-4A85-83FE-C04C4339CB89}" dt="2022-02-23T15:01:25.899" v="856" actId="47"/>
        <pc:sldMkLst>
          <pc:docMk/>
          <pc:sldMk cId="2328883086" sldId="277"/>
        </pc:sldMkLst>
      </pc:sldChg>
      <pc:sldChg chg="addSp delSp modSp add del mod">
        <pc:chgData name="Jason Bergtold" userId="e1e80f52-6c69-4f4b-83a4-6c7af545f5cb" providerId="ADAL" clId="{50CFFF9C-2C36-4A85-83FE-C04C4339CB89}" dt="2022-02-23T16:17:01.442" v="2519" actId="47"/>
        <pc:sldMkLst>
          <pc:docMk/>
          <pc:sldMk cId="3011181433" sldId="277"/>
        </pc:sldMkLst>
        <pc:spChg chg="mod">
          <ac:chgData name="Jason Bergtold" userId="e1e80f52-6c69-4f4b-83a4-6c7af545f5cb" providerId="ADAL" clId="{50CFFF9C-2C36-4A85-83FE-C04C4339CB89}" dt="2022-02-23T16:07:30.202" v="1699" actId="20577"/>
          <ac:spMkLst>
            <pc:docMk/>
            <pc:sldMk cId="3011181433" sldId="277"/>
            <ac:spMk id="2" creationId="{2DE8B426-9798-4042-B961-2BFE13AAB5BE}"/>
          </ac:spMkLst>
        </pc:spChg>
        <pc:picChg chg="add del mod">
          <ac:chgData name="Jason Bergtold" userId="e1e80f52-6c69-4f4b-83a4-6c7af545f5cb" providerId="ADAL" clId="{50CFFF9C-2C36-4A85-83FE-C04C4339CB89}" dt="2022-02-23T16:09:45.533" v="1728" actId="21"/>
          <ac:picMkLst>
            <pc:docMk/>
            <pc:sldMk cId="3011181433" sldId="277"/>
            <ac:picMk id="4" creationId="{2AB749ED-8CFD-4B6C-B7A3-285AE9E080D9}"/>
          </ac:picMkLst>
        </pc:picChg>
        <pc:picChg chg="del">
          <ac:chgData name="Jason Bergtold" userId="e1e80f52-6c69-4f4b-83a4-6c7af545f5cb" providerId="ADAL" clId="{50CFFF9C-2C36-4A85-83FE-C04C4339CB89}" dt="2022-02-23T16:07:38.935" v="1700" actId="478"/>
          <ac:picMkLst>
            <pc:docMk/>
            <pc:sldMk cId="3011181433" sldId="277"/>
            <ac:picMk id="6" creationId="{4D3B6B9F-E58A-459F-BD2C-83221FC9CC54}"/>
          </ac:picMkLst>
        </pc:picChg>
      </pc:sldChg>
      <pc:sldChg chg="modSp add del mod">
        <pc:chgData name="Jason Bergtold" userId="e1e80f52-6c69-4f4b-83a4-6c7af545f5cb" providerId="ADAL" clId="{50CFFF9C-2C36-4A85-83FE-C04C4339CB89}" dt="2022-02-23T16:17:01.442" v="2519" actId="47"/>
        <pc:sldMkLst>
          <pc:docMk/>
          <pc:sldMk cId="2314420275" sldId="278"/>
        </pc:sldMkLst>
        <pc:spChg chg="mod">
          <ac:chgData name="Jason Bergtold" userId="e1e80f52-6c69-4f4b-83a4-6c7af545f5cb" providerId="ADAL" clId="{50CFFF9C-2C36-4A85-83FE-C04C4339CB89}" dt="2022-02-23T15:02:36.991" v="900" actId="20577"/>
          <ac:spMkLst>
            <pc:docMk/>
            <pc:sldMk cId="2314420275" sldId="278"/>
            <ac:spMk id="2" creationId="{2DE8B426-9798-4042-B961-2BFE13AAB5BE}"/>
          </ac:spMkLst>
        </pc:spChg>
      </pc:sldChg>
      <pc:sldChg chg="add del">
        <pc:chgData name="Jason Bergtold" userId="e1e80f52-6c69-4f4b-83a4-6c7af545f5cb" providerId="ADAL" clId="{50CFFF9C-2C36-4A85-83FE-C04C4339CB89}" dt="2022-02-23T15:01:27.020" v="857" actId="47"/>
        <pc:sldMkLst>
          <pc:docMk/>
          <pc:sldMk cId="2331745525" sldId="278"/>
        </pc:sldMkLst>
      </pc:sldChg>
      <pc:sldChg chg="addSp delSp modSp add mod">
        <pc:chgData name="Jason Bergtold" userId="e1e80f52-6c69-4f4b-83a4-6c7af545f5cb" providerId="ADAL" clId="{50CFFF9C-2C36-4A85-83FE-C04C4339CB89}" dt="2022-02-23T16:11:51.335" v="2078" actId="27636"/>
        <pc:sldMkLst>
          <pc:docMk/>
          <pc:sldMk cId="2579040550" sldId="279"/>
        </pc:sldMkLst>
        <pc:spChg chg="mod">
          <ac:chgData name="Jason Bergtold" userId="e1e80f52-6c69-4f4b-83a4-6c7af545f5cb" providerId="ADAL" clId="{50CFFF9C-2C36-4A85-83FE-C04C4339CB89}" dt="2022-02-23T16:09:32.309" v="1725" actId="20577"/>
          <ac:spMkLst>
            <pc:docMk/>
            <pc:sldMk cId="2579040550" sldId="279"/>
            <ac:spMk id="2" creationId="{2DE8B426-9798-4042-B961-2BFE13AAB5BE}"/>
          </ac:spMkLst>
        </pc:spChg>
        <pc:spChg chg="mod">
          <ac:chgData name="Jason Bergtold" userId="e1e80f52-6c69-4f4b-83a4-6c7af545f5cb" providerId="ADAL" clId="{50CFFF9C-2C36-4A85-83FE-C04C4339CB89}" dt="2022-02-23T16:11:51.335" v="2078" actId="27636"/>
          <ac:spMkLst>
            <pc:docMk/>
            <pc:sldMk cId="2579040550" sldId="279"/>
            <ac:spMk id="5" creationId="{C3B8E9BE-9BA6-4E8E-97FE-C782A2578B41}"/>
          </ac:spMkLst>
        </pc:spChg>
        <pc:picChg chg="del">
          <ac:chgData name="Jason Bergtold" userId="e1e80f52-6c69-4f4b-83a4-6c7af545f5cb" providerId="ADAL" clId="{50CFFF9C-2C36-4A85-83FE-C04C4339CB89}" dt="2022-02-23T16:09:34.459" v="1726" actId="478"/>
          <ac:picMkLst>
            <pc:docMk/>
            <pc:sldMk cId="2579040550" sldId="279"/>
            <ac:picMk id="4" creationId="{910A3105-7D6D-429E-9117-C9E27C13D63D}"/>
          </ac:picMkLst>
        </pc:picChg>
        <pc:picChg chg="add mod">
          <ac:chgData name="Jason Bergtold" userId="e1e80f52-6c69-4f4b-83a4-6c7af545f5cb" providerId="ADAL" clId="{50CFFF9C-2C36-4A85-83FE-C04C4339CB89}" dt="2022-02-23T16:09:46.867" v="1729"/>
          <ac:picMkLst>
            <pc:docMk/>
            <pc:sldMk cId="2579040550" sldId="279"/>
            <ac:picMk id="6" creationId="{480D1CBB-2012-448E-8FA4-0AA5CCF85CE3}"/>
          </ac:picMkLst>
        </pc:picChg>
      </pc:sldChg>
      <pc:sldChg chg="addSp delSp modSp add mod">
        <pc:chgData name="Jason Bergtold" userId="e1e80f52-6c69-4f4b-83a4-6c7af545f5cb" providerId="ADAL" clId="{50CFFF9C-2C36-4A85-83FE-C04C4339CB89}" dt="2022-02-23T16:24:18.654" v="3082" actId="20577"/>
        <pc:sldMkLst>
          <pc:docMk/>
          <pc:sldMk cId="864909711" sldId="280"/>
        </pc:sldMkLst>
        <pc:spChg chg="mod">
          <ac:chgData name="Jason Bergtold" userId="e1e80f52-6c69-4f4b-83a4-6c7af545f5cb" providerId="ADAL" clId="{50CFFF9C-2C36-4A85-83FE-C04C4339CB89}" dt="2022-02-23T16:17:26.146" v="2532" actId="20577"/>
          <ac:spMkLst>
            <pc:docMk/>
            <pc:sldMk cId="864909711" sldId="280"/>
            <ac:spMk id="2" creationId="{2DE8B426-9798-4042-B961-2BFE13AAB5BE}"/>
          </ac:spMkLst>
        </pc:spChg>
        <pc:spChg chg="mod">
          <ac:chgData name="Jason Bergtold" userId="e1e80f52-6c69-4f4b-83a4-6c7af545f5cb" providerId="ADAL" clId="{50CFFF9C-2C36-4A85-83FE-C04C4339CB89}" dt="2022-02-23T16:24:18.654" v="3082" actId="20577"/>
          <ac:spMkLst>
            <pc:docMk/>
            <pc:sldMk cId="864909711" sldId="280"/>
            <ac:spMk id="5" creationId="{C3B8E9BE-9BA6-4E8E-97FE-C782A2578B41}"/>
          </ac:spMkLst>
        </pc:spChg>
        <pc:picChg chg="add del mod">
          <ac:chgData name="Jason Bergtold" userId="e1e80f52-6c69-4f4b-83a4-6c7af545f5cb" providerId="ADAL" clId="{50CFFF9C-2C36-4A85-83FE-C04C4339CB89}" dt="2022-02-23T16:22:08.956" v="2740" actId="478"/>
          <ac:picMkLst>
            <pc:docMk/>
            <pc:sldMk cId="864909711" sldId="280"/>
            <ac:picMk id="4" creationId="{B968AD59-C320-4013-AFE8-EA0FF7C93ED3}"/>
          </ac:picMkLst>
        </pc:picChg>
        <pc:picChg chg="del">
          <ac:chgData name="Jason Bergtold" userId="e1e80f52-6c69-4f4b-83a4-6c7af545f5cb" providerId="ADAL" clId="{50CFFF9C-2C36-4A85-83FE-C04C4339CB89}" dt="2022-02-23T16:13:32.076" v="2150" actId="478"/>
          <ac:picMkLst>
            <pc:docMk/>
            <pc:sldMk cId="864909711" sldId="280"/>
            <ac:picMk id="6" creationId="{480D1CBB-2012-448E-8FA4-0AA5CCF85CE3}"/>
          </ac:picMkLst>
        </pc:picChg>
        <pc:picChg chg="add mod">
          <ac:chgData name="Jason Bergtold" userId="e1e80f52-6c69-4f4b-83a4-6c7af545f5cb" providerId="ADAL" clId="{50CFFF9C-2C36-4A85-83FE-C04C4339CB89}" dt="2022-02-23T16:22:17.683" v="2745" actId="1076"/>
          <ac:picMkLst>
            <pc:docMk/>
            <pc:sldMk cId="864909711" sldId="280"/>
            <ac:picMk id="8" creationId="{CC8396E9-83A2-4930-BE2A-151D702E48A3}"/>
          </ac:picMkLst>
        </pc:picChg>
      </pc:sldChg>
      <pc:sldChg chg="add del">
        <pc:chgData name="Jason Bergtold" userId="e1e80f52-6c69-4f4b-83a4-6c7af545f5cb" providerId="ADAL" clId="{50CFFF9C-2C36-4A85-83FE-C04C4339CB89}" dt="2022-02-23T16:09:42.374" v="1727" actId="47"/>
        <pc:sldMkLst>
          <pc:docMk/>
          <pc:sldMk cId="2627968979" sldId="280"/>
        </pc:sldMkLst>
      </pc:sldChg>
      <pc:sldChg chg="modSp add mod">
        <pc:chgData name="Jason Bergtold" userId="e1e80f52-6c69-4f4b-83a4-6c7af545f5cb" providerId="ADAL" clId="{50CFFF9C-2C36-4A85-83FE-C04C4339CB89}" dt="2022-02-23T16:25:57.117" v="3326" actId="20577"/>
        <pc:sldMkLst>
          <pc:docMk/>
          <pc:sldMk cId="3039589080" sldId="281"/>
        </pc:sldMkLst>
        <pc:spChg chg="mod">
          <ac:chgData name="Jason Bergtold" userId="e1e80f52-6c69-4f4b-83a4-6c7af545f5cb" providerId="ADAL" clId="{50CFFF9C-2C36-4A85-83FE-C04C4339CB89}" dt="2022-02-23T16:24:46.162" v="3105" actId="20577"/>
          <ac:spMkLst>
            <pc:docMk/>
            <pc:sldMk cId="3039589080" sldId="281"/>
            <ac:spMk id="2" creationId="{2DE8B426-9798-4042-B961-2BFE13AAB5BE}"/>
          </ac:spMkLst>
        </pc:spChg>
        <pc:spChg chg="mod">
          <ac:chgData name="Jason Bergtold" userId="e1e80f52-6c69-4f4b-83a4-6c7af545f5cb" providerId="ADAL" clId="{50CFFF9C-2C36-4A85-83FE-C04C4339CB89}" dt="2022-02-23T16:25:57.117" v="3326" actId="20577"/>
          <ac:spMkLst>
            <pc:docMk/>
            <pc:sldMk cId="3039589080" sldId="281"/>
            <ac:spMk id="5" creationId="{C3B8E9BE-9BA6-4E8E-97FE-C782A2578B41}"/>
          </ac:spMkLst>
        </pc:spChg>
      </pc:sldChg>
      <pc:sldChg chg="add del">
        <pc:chgData name="Jason Bergtold" userId="e1e80f52-6c69-4f4b-83a4-6c7af545f5cb" providerId="ADAL" clId="{50CFFF9C-2C36-4A85-83FE-C04C4339CB89}" dt="2022-02-23T16:24:25.399" v="3083" actId="47"/>
        <pc:sldMkLst>
          <pc:docMk/>
          <pc:sldMk cId="3998443216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1C868-E7D0-4E78-AC93-C5BA26D8F10C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54298-CB44-4686-9768-4834C30DE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7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47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782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78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755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C792F-31EE-C344-A2D6-ED544E6AF3F4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DBE74-70D2-8C43-ADAD-6EB1AA575FD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w template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s://www.aaea.org/UserFiles/file/AETR_2020_028RRProofFinal-issue_v2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s://journals.plos.org/plosone/article?id=10.1371/journal.pone.022695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eric.ed.gov/fulltext/EJ1303356.pdf" TargetMode="External"/><Relationship Id="rId2" Type="http://schemas.openxmlformats.org/officeDocument/2006/relationships/hyperlink" Target="https://peerinstitut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102" y="1711788"/>
            <a:ext cx="5500817" cy="171721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Getting engaged in the Scholarship of Teaching and Learning?</a:t>
            </a:r>
            <a:br>
              <a:rPr lang="en-US" sz="3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en-US" sz="3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3600" i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Discussion About Things to Know Getting Started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709" y="4720281"/>
            <a:ext cx="4586416" cy="1366194"/>
          </a:xfrm>
        </p:spPr>
        <p:txBody>
          <a:bodyPr>
            <a:normAutofit/>
          </a:bodyPr>
          <a:lstStyle/>
          <a:p>
            <a:r>
              <a:rPr lang="en-US" sz="2000" b="1" dirty="0"/>
              <a:t>The Teaching &amp; Learning Center Professional Development Series</a:t>
            </a:r>
          </a:p>
          <a:p>
            <a:r>
              <a:rPr lang="en-US" sz="2000" dirty="0"/>
              <a:t>February 23, 2021</a:t>
            </a:r>
          </a:p>
        </p:txBody>
      </p:sp>
      <p:pic>
        <p:nvPicPr>
          <p:cNvPr id="5" name="Picture 4" descr="A building with flowers in front of it&#10;&#10;Description automatically generated with low confidence">
            <a:extLst>
              <a:ext uri="{FF2B5EF4-FFF2-40B4-BE49-F238E27FC236}">
                <a16:creationId xmlns:a16="http://schemas.microsoft.com/office/drawing/2014/main" id="{79966A6F-803A-4A75-AB79-1DEAFA19F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712" y="1497673"/>
            <a:ext cx="3084965" cy="2052904"/>
          </a:xfrm>
          <a:prstGeom prst="rect">
            <a:avLst/>
          </a:prstGeom>
        </p:spPr>
      </p:pic>
      <p:pic>
        <p:nvPicPr>
          <p:cNvPr id="1026" name="Picture 2" descr="A worthy assessment: Kansas State University a leader in improving critical  thinking skills | Kansas State University | News and Communications Services">
            <a:extLst>
              <a:ext uri="{FF2B5EF4-FFF2-40B4-BE49-F238E27FC236}">
                <a16:creationId xmlns:a16="http://schemas.microsoft.com/office/drawing/2014/main" id="{DBD593F8-E292-42A3-9CDE-7FBB7826C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12" y="3670343"/>
            <a:ext cx="3100754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6592" y="22368"/>
            <a:ext cx="3875903" cy="57701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Presenters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68B18-B406-4CE1-AB1F-DFDA35DAE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282" y="4992229"/>
            <a:ext cx="3886201" cy="859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Shams El-</a:t>
            </a:r>
            <a:r>
              <a:rPr lang="en-US" sz="2000" dirty="0" err="1"/>
              <a:t>Adawy</a:t>
            </a:r>
            <a:r>
              <a:rPr lang="en-US" sz="2000" dirty="0"/>
              <a:t>, Physics Education Research Graduate Student, Physics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99967" y="1068438"/>
            <a:ext cx="2918254" cy="85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dirty="0"/>
              <a:t>Jason Bergtold,  Professor</a:t>
            </a:r>
          </a:p>
          <a:p>
            <a:pPr marL="0" indent="0">
              <a:buFont typeface="Arial"/>
              <a:buNone/>
            </a:pPr>
            <a:r>
              <a:rPr lang="en-US" sz="2000" dirty="0"/>
              <a:t>Agricultural Economics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211435-9168-4578-9FC5-A00C08BEFC92}"/>
              </a:ext>
            </a:extLst>
          </p:cNvPr>
          <p:cNvSpPr txBox="1">
            <a:spLocks/>
          </p:cNvSpPr>
          <p:nvPr/>
        </p:nvSpPr>
        <p:spPr>
          <a:xfrm>
            <a:off x="5022964" y="3167510"/>
            <a:ext cx="3019168" cy="1122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dirty="0"/>
              <a:t>Heath Ritter, Director</a:t>
            </a:r>
          </a:p>
          <a:p>
            <a:pPr marL="0" indent="0">
              <a:buFont typeface="Arial"/>
              <a:buNone/>
            </a:pPr>
            <a:r>
              <a:rPr lang="en-US" sz="2000" dirty="0"/>
              <a:t>University Research Compliance Office</a:t>
            </a:r>
          </a:p>
        </p:txBody>
      </p:sp>
      <p:pic>
        <p:nvPicPr>
          <p:cNvPr id="2050" name="Picture 2" descr="New Coffman chair to focus on effective hybrid teaching formats, practices">
            <a:extLst>
              <a:ext uri="{FF2B5EF4-FFF2-40B4-BE49-F238E27FC236}">
                <a16:creationId xmlns:a16="http://schemas.microsoft.com/office/drawing/2014/main" id="{99D9EB70-7C69-4201-BC8C-3A4B6244B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67" y="1057576"/>
            <a:ext cx="14097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arch K-State web, people, directories Browse A-Z Sign in Canvas  OrgCentral Navigate MyLibrary KSIS HRIS Webmail Status of ITS resources  Sign in to Connect K-State home »Research Compliance »staff University  Research Compliance Office ...">
            <a:extLst>
              <a:ext uri="{FF2B5EF4-FFF2-40B4-BE49-F238E27FC236}">
                <a16:creationId xmlns:a16="http://schemas.microsoft.com/office/drawing/2014/main" id="{68961323-9E17-4DB5-BAD3-7931C92C5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563" y="2203758"/>
            <a:ext cx="1489982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hams El-Adawy">
            <a:extLst>
              <a:ext uri="{FF2B5EF4-FFF2-40B4-BE49-F238E27FC236}">
                <a16:creationId xmlns:a16="http://schemas.microsoft.com/office/drawing/2014/main" id="{E8611E5A-F491-4B8B-88CC-82E7EA90C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42" y="3532019"/>
            <a:ext cx="153352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07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6592" y="22368"/>
            <a:ext cx="6516646" cy="57701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Purpose and Objectives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401595" y="1192006"/>
            <a:ext cx="5488459" cy="4574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b="1" dirty="0">
                <a:latin typeface="+mj-lt"/>
              </a:rPr>
              <a:t>Purpose</a:t>
            </a:r>
            <a:r>
              <a:rPr lang="en-US" sz="2600" dirty="0">
                <a:latin typeface="+mj-lt"/>
              </a:rPr>
              <a:t>: What do I need to think about when beginning to engaged in Scholarship of Teaching and Learning?</a:t>
            </a:r>
          </a:p>
          <a:p>
            <a:pPr marL="0" indent="0">
              <a:buFont typeface="Arial"/>
              <a:buNone/>
            </a:pPr>
            <a:endParaRPr lang="en-US" sz="2400" dirty="0">
              <a:solidFill>
                <a:srgbClr val="202122"/>
              </a:solidFill>
              <a:latin typeface="+mj-lt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202122"/>
                </a:solidFill>
                <a:effectLst/>
                <a:latin typeface="+mj-lt"/>
                <a:ea typeface="Calibri" panose="020F0502020204030204" pitchFamily="34" charset="0"/>
              </a:rPr>
              <a:t>Key Take Home Points:</a:t>
            </a:r>
          </a:p>
          <a:p>
            <a:pPr marL="512763" marR="0" lvl="2" indent="-279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</a:t>
            </a:r>
            <a:r>
              <a:rPr lang="en-US" sz="2000" dirty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ubjects and FERPA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2763" marR="0" lvl="2" indent="-279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plugged into training and workshop opportunities (TLC &amp; PEER Program)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2763" marR="0" lvl="2" indent="-2794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000" dirty="0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to look for ideas an Editor’s </a:t>
            </a:r>
            <a:r>
              <a:rPr lang="en-US" sz="2000" dirty="0" err="1">
                <a:solidFill>
                  <a:srgbClr val="20212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persepctive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/>
              <a:buNone/>
            </a:pPr>
            <a:endParaRPr lang="en-US" sz="1800" b="1" dirty="0">
              <a:solidFill>
                <a:srgbClr val="2021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Font typeface="Arial"/>
              <a:buNone/>
            </a:pPr>
            <a:endParaRPr lang="en-US" sz="2000" dirty="0"/>
          </a:p>
        </p:txBody>
      </p:sp>
      <p:pic>
        <p:nvPicPr>
          <p:cNvPr id="3074" name="Picture 2" descr="SoTL at SF - Scholarship of Teaching and Learning">
            <a:extLst>
              <a:ext uri="{FF2B5EF4-FFF2-40B4-BE49-F238E27FC236}">
                <a16:creationId xmlns:a16="http://schemas.microsoft.com/office/drawing/2014/main" id="{5D1E8888-B228-4265-94EC-B9FF7EDBC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669" y="2577388"/>
            <a:ext cx="306705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86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65" y="40917"/>
            <a:ext cx="6516646" cy="57701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Editorial Considerations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0193" y="846773"/>
            <a:ext cx="5488459" cy="4574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b="1" dirty="0">
                <a:latin typeface="+mj-lt"/>
                <a:cs typeface="Arial" panose="020B0604020202020204" pitchFamily="34" charset="0"/>
              </a:rPr>
              <a:t>Applied Economics Teaching Resources</a:t>
            </a:r>
          </a:p>
          <a:p>
            <a:pPr marL="0" indent="0">
              <a:buFont typeface="Arial"/>
              <a:buNone/>
            </a:pPr>
            <a:endParaRPr lang="en-US" sz="2400" b="1" dirty="0">
              <a:latin typeface="+mj-lt"/>
              <a:cs typeface="Arial" panose="020B0604020202020204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Open Access Journal published by the AAEA (https://www.aaea.org/publications/applied-economics-teaching-resources)</a:t>
            </a:r>
          </a:p>
          <a:p>
            <a:pPr marL="0" indent="0">
              <a:buFont typeface="Arial"/>
              <a:buNone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AIM: To provide an inclusive outlet for research, teaching and Extension education scholarship encompassing but not limited to research articles, case studies, classroom games, commentaries, experiential learning, and pedagogy.  </a:t>
            </a: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buFont typeface="Arial"/>
              <a:buNone/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/>
              <a:buNone/>
            </a:pPr>
            <a:endParaRPr lang="en-US" sz="1800" b="1" dirty="0">
              <a:solidFill>
                <a:srgbClr val="202122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202122"/>
              </a:solidFill>
              <a:latin typeface="+mj-lt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3B6B9F-E58A-459F-BD2C-83221FC9CC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652" y="966106"/>
            <a:ext cx="3186767" cy="4574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798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6" y="26075"/>
            <a:ext cx="8856192" cy="577015"/>
          </a:xfrm>
        </p:spPr>
        <p:txBody>
          <a:bodyPr>
            <a:noAutofit/>
          </a:bodyPr>
          <a:lstStyle/>
          <a:p>
            <a:pPr algn="l"/>
            <a:r>
              <a:rPr lang="en-US" sz="3800" dirty="0">
                <a:solidFill>
                  <a:schemeClr val="bg1"/>
                </a:solidFill>
              </a:rPr>
              <a:t>Types of Projects/Publications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0193" y="846773"/>
            <a:ext cx="5488459" cy="4574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Publication Types (What can I write about?)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Traditional Research Article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Commentaries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Case Studies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(Teaching Notes/Supplementary Documents)</a:t>
            </a:r>
          </a:p>
          <a:p>
            <a:pPr marL="0" indent="0">
              <a:buFont typeface="Arial"/>
              <a:buNone/>
            </a:pP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/>
              <a:buNone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Sample (Target Group or Audience?)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Undergraduate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Graduate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Instructors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Adult Education</a:t>
            </a:r>
          </a:p>
          <a:p>
            <a:pPr marL="746125" indent="-288925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endParaRPr lang="en-US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/>
              <a:buNone/>
            </a:pPr>
            <a:endParaRPr lang="en-US" sz="1800" b="1" dirty="0">
              <a:solidFill>
                <a:srgbClr val="202122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202122"/>
              </a:solidFill>
              <a:latin typeface="+mj-lt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3B6B9F-E58A-459F-BD2C-83221FC9CC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652" y="966106"/>
            <a:ext cx="3186767" cy="4574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18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6" y="26075"/>
            <a:ext cx="8856192" cy="577015"/>
          </a:xfrm>
        </p:spPr>
        <p:txBody>
          <a:bodyPr>
            <a:noAutofit/>
          </a:bodyPr>
          <a:lstStyle/>
          <a:p>
            <a:pPr algn="l"/>
            <a:r>
              <a:rPr lang="en-US" sz="3800" dirty="0">
                <a:solidFill>
                  <a:schemeClr val="bg1"/>
                </a:solidFill>
              </a:rPr>
              <a:t>Things to Think About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0193" y="846773"/>
            <a:ext cx="5488459" cy="4574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02122"/>
                </a:solidFill>
                <a:effectLst/>
                <a:latin typeface="+mj-lt"/>
                <a:ea typeface="Calibri" panose="020F0502020204030204" pitchFamily="34" charset="0"/>
              </a:rPr>
              <a:t>Human Subjects Research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02122"/>
                </a:solidFill>
                <a:latin typeface="+mj-lt"/>
                <a:ea typeface="Calibri" panose="020F0502020204030204" pitchFamily="34" charset="0"/>
              </a:rPr>
              <a:t>FERPA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02122"/>
                </a:solidFill>
                <a:latin typeface="+mj-lt"/>
                <a:ea typeface="Calibri" panose="020F0502020204030204" pitchFamily="34" charset="0"/>
              </a:rPr>
              <a:t>Permissions (Case Studies)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02122"/>
                </a:solidFill>
                <a:latin typeface="+mj-lt"/>
                <a:ea typeface="Calibri" panose="020F0502020204030204" pitchFamily="34" charset="0"/>
              </a:rPr>
              <a:t>Talk with the Editor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02122"/>
                </a:solidFill>
                <a:latin typeface="+mj-lt"/>
                <a:ea typeface="Calibri" panose="020F0502020204030204" pitchFamily="34" charset="0"/>
              </a:rPr>
              <a:t>Teaching Notes/Supplementary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02122"/>
                </a:solidFill>
                <a:latin typeface="+mj-lt"/>
                <a:ea typeface="Calibri" panose="020F0502020204030204" pitchFamily="34" charset="0"/>
              </a:rPr>
              <a:t>Impact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b="1" dirty="0">
              <a:solidFill>
                <a:srgbClr val="202122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202122"/>
              </a:solidFill>
              <a:latin typeface="+mj-lt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3B6B9F-E58A-459F-BD2C-83221FC9CC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652" y="966106"/>
            <a:ext cx="3186767" cy="4574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9589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93" y="40917"/>
            <a:ext cx="6516646" cy="57701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Ideas – Your Own Classroom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0193" y="846773"/>
            <a:ext cx="5259311" cy="4574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What problems have you encountered in your own classroom?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How you solve </a:t>
            </a: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 approach that problem could provide avenues for SOTL research or  could be shared?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Example: AETR Article: So You Want to Run A Classroom Experiment Online? The Good, The Bad, and the Different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(Stephen Morgan, Misti Sharp and Kelly Grogan)</a:t>
            </a:r>
          </a:p>
          <a:p>
            <a:pPr marL="0" indent="0">
              <a:buNone/>
            </a:pPr>
            <a:r>
              <a:rPr lang="en-US" sz="1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Link: </a:t>
            </a:r>
            <a:r>
              <a:rPr lang="en-US" sz="1400" dirty="0">
                <a:latin typeface="+mj-lt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https://www.aaea.org/UserFiles/file/AETR_2020_028RRProofFinal-issue_v2.pdf</a:t>
            </a:r>
            <a:r>
              <a:rPr lang="en-US" sz="1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/>
              <a:buNone/>
            </a:pPr>
            <a:endParaRPr lang="en-US" sz="1800" b="1" dirty="0">
              <a:solidFill>
                <a:srgbClr val="202122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202122"/>
              </a:solidFill>
              <a:latin typeface="+mj-lt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0A3105-7D6D-429E-9117-C9E27C13D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504" y="1075614"/>
            <a:ext cx="3544303" cy="45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690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93" y="40917"/>
            <a:ext cx="6516646" cy="57701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Ideas – Your Own Experience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0193" y="846773"/>
            <a:ext cx="5259311" cy="4574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+mj-lt"/>
                <a:cs typeface="Arial" panose="020B0604020202020204" pitchFamily="34" charset="0"/>
              </a:rPr>
              <a:t>How do your own experiences influence how you teach and approach challenges in the classroom?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Your approaches and solutions can provide avenues of exploration for SOTL.</a:t>
            </a:r>
            <a:endParaRPr lang="en-US" sz="26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Example: PLOS One: Spatial Dynamics in the Classroom: Does Seating Choice Matter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(Jason Bergtold, Elizabeth Yeager, Terry Griffin)</a:t>
            </a:r>
          </a:p>
          <a:p>
            <a:pPr marL="0" indent="0">
              <a:buNone/>
            </a:pPr>
            <a:r>
              <a:rPr lang="en-US" sz="1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Link: </a:t>
            </a:r>
            <a:r>
              <a:rPr lang="en-US" sz="1400" dirty="0">
                <a:latin typeface="+mj-lt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https://journals.plos.org/plosone/article?id=10.1371/journal.pone.0226953</a:t>
            </a:r>
            <a:r>
              <a:rPr lang="en-US" sz="1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/>
              <a:buNone/>
            </a:pPr>
            <a:endParaRPr lang="en-US" sz="1800" b="1" dirty="0">
              <a:solidFill>
                <a:srgbClr val="202122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202122"/>
              </a:solidFill>
              <a:latin typeface="+mj-lt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0D1CBB-2012-448E-8FA4-0AA5CCF85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627" y="1075614"/>
            <a:ext cx="3521180" cy="45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4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B426-9798-4042-B961-2BFE13AA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193" y="40917"/>
            <a:ext cx="6516646" cy="57701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Ideas – Get Involved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B8E9BE-9BA6-4E8E-97FE-C782A2578B41}"/>
              </a:ext>
            </a:extLst>
          </p:cNvPr>
          <p:cNvSpPr txBox="1">
            <a:spLocks/>
          </p:cNvSpPr>
          <p:nvPr/>
        </p:nvSpPr>
        <p:spPr>
          <a:xfrm>
            <a:off x="170193" y="846773"/>
            <a:ext cx="5259311" cy="4574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Workshops and Training (e.g. PEER Program: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https://peerinstitute.org/</a:t>
            </a:r>
            <a:r>
              <a:rPr lang="en-US" sz="2400" dirty="0">
                <a:latin typeface="+mj-lt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TLC: Professional Development Series, EDCI943 (Principles of College Teaching)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Conferences (e.g. North American Colleges and Teachers of Agriculture (NACTA))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Look to the Literature</a:t>
            </a:r>
          </a:p>
          <a:p>
            <a:pPr marL="0" indent="0">
              <a:buNone/>
            </a:pPr>
            <a:endParaRPr lang="en-US" sz="24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Example: Facilitating Faculty Getting Started in </a:t>
            </a:r>
            <a:r>
              <a:rPr lang="en-US" sz="2400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SoTL</a:t>
            </a:r>
            <a:r>
              <a:rPr lang="en-US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: Reflections of Two Carnegie Scholars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202122"/>
                </a:solidFill>
                <a:latin typeface="+mj-lt"/>
                <a:cs typeface="Arial" panose="020B0604020202020204" pitchFamily="34" charset="0"/>
              </a:rPr>
              <a:t>(Jacqueline Dewar and Kathleen Perkins)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02122"/>
                </a:solidFill>
                <a:latin typeface="+mj-lt"/>
                <a:cs typeface="Arial" panose="020B0604020202020204" pitchFamily="34" charset="0"/>
              </a:rPr>
              <a:t>Link: </a:t>
            </a:r>
            <a:r>
              <a:rPr lang="en-US" sz="1800" dirty="0">
                <a:solidFill>
                  <a:srgbClr val="202122"/>
                </a:solidFill>
                <a:latin typeface="+mj-lt"/>
                <a:cs typeface="Arial" panose="020B0604020202020204" pitchFamily="34" charset="0"/>
                <a:hlinkClick r:id="rId3"/>
              </a:rPr>
              <a:t>https://files.eric.ed.gov/fulltext/EJ1303356.pdf</a:t>
            </a:r>
            <a:r>
              <a:rPr lang="en-US" sz="1800" dirty="0">
                <a:solidFill>
                  <a:srgbClr val="202122"/>
                </a:solidFill>
                <a:latin typeface="+mj-lt"/>
                <a:cs typeface="Arial" panose="020B0604020202020204" pitchFamily="34" charset="0"/>
              </a:rPr>
              <a:t>. </a:t>
            </a:r>
            <a:endParaRPr lang="en-US" sz="1800" dirty="0">
              <a:solidFill>
                <a:srgbClr val="202122"/>
              </a:solidFill>
              <a:latin typeface="+mj-lt"/>
            </a:endParaRPr>
          </a:p>
          <a:p>
            <a:pPr marL="0" indent="0">
              <a:buFont typeface="Arial"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8396E9-83A2-4930-BE2A-151D702E48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267" y="942919"/>
            <a:ext cx="3812733" cy="497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0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5619</TotalTime>
  <Words>502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Getting engaged in the Scholarship of Teaching and Learning?   A Discussion About Things to Know Getting Started</vt:lpstr>
      <vt:lpstr>Presenters</vt:lpstr>
      <vt:lpstr>Purpose and Objectives</vt:lpstr>
      <vt:lpstr>Editorial Considerations</vt:lpstr>
      <vt:lpstr>Types of Projects/Publications</vt:lpstr>
      <vt:lpstr>Things to Think About</vt:lpstr>
      <vt:lpstr>Ideas – Your Own Classroom</vt:lpstr>
      <vt:lpstr>Ideas – Your Own Experience</vt:lpstr>
      <vt:lpstr>Ideas – Get Involved</vt:lpstr>
    </vt:vector>
  </TitlesOfParts>
  <Company>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Jeffery Morris</dc:creator>
  <cp:lastModifiedBy>Jason Bergtold</cp:lastModifiedBy>
  <cp:revision>54</cp:revision>
  <dcterms:created xsi:type="dcterms:W3CDTF">2011-05-09T20:00:01Z</dcterms:created>
  <dcterms:modified xsi:type="dcterms:W3CDTF">2022-02-23T16:26:02Z</dcterms:modified>
</cp:coreProperties>
</file>