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78" r:id="rId6"/>
    <p:sldId id="281" r:id="rId7"/>
    <p:sldId id="286" r:id="rId8"/>
    <p:sldId id="288" r:id="rId9"/>
    <p:sldId id="280" r:id="rId10"/>
    <p:sldId id="282" r:id="rId11"/>
    <p:sldId id="284" r:id="rId12"/>
    <p:sldId id="285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11100234-D93E-0E4C-A0B7-F40801B02D71}" name="Chase Jordan" initials="CJ" userId="S::jordancr@ksu.edu::20805dfa-cd01-4b66-b87b-81961b3b5f7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1EF1F-C9C2-4AC7-8110-69BD3922925A}" v="1328" dt="2024-09-18T16:58:54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871" autoAdjust="0"/>
  </p:normalViewPr>
  <p:slideViewPr>
    <p:cSldViewPr snapToGrid="0">
      <p:cViewPr varScale="1">
        <p:scale>
          <a:sx n="121" d="100"/>
          <a:sy n="121" d="100"/>
        </p:scale>
        <p:origin x="8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se Jordan" userId="20805dfa-cd01-4b66-b87b-81961b3b5f75" providerId="ADAL" clId="{B9766D2C-0C9F-4532-ADD1-6707B957B244}"/>
    <pc:docChg chg="undo custSel addSld delSld modSld">
      <pc:chgData name="Chase Jordan" userId="20805dfa-cd01-4b66-b87b-81961b3b5f75" providerId="ADAL" clId="{B9766D2C-0C9F-4532-ADD1-6707B957B244}" dt="2024-08-08T23:22:50.718" v="733" actId="20577"/>
      <pc:docMkLst>
        <pc:docMk/>
      </pc:docMkLst>
      <pc:sldChg chg="delSp modSp mod modNotesTx">
        <pc:chgData name="Chase Jordan" userId="20805dfa-cd01-4b66-b87b-81961b3b5f75" providerId="ADAL" clId="{B9766D2C-0C9F-4532-ADD1-6707B957B244}" dt="2024-08-08T23:22:48.910" v="732" actId="20577"/>
        <pc:sldMkLst>
          <pc:docMk/>
          <pc:sldMk cId="2259308896" sldId="256"/>
        </pc:sldMkLst>
        <pc:spChg chg="mod">
          <ac:chgData name="Chase Jordan" userId="20805dfa-cd01-4b66-b87b-81961b3b5f75" providerId="ADAL" clId="{B9766D2C-0C9F-4532-ADD1-6707B957B244}" dt="2024-08-08T01:41:24.751" v="217" actId="404"/>
          <ac:spMkLst>
            <pc:docMk/>
            <pc:sldMk cId="2259308896" sldId="256"/>
            <ac:spMk id="3" creationId="{A068D447-28D3-4F5F-B2DC-FD67E9015868}"/>
          </ac:spMkLst>
        </pc:spChg>
        <pc:spChg chg="mod">
          <ac:chgData name="Chase Jordan" userId="20805dfa-cd01-4b66-b87b-81961b3b5f75" providerId="ADAL" clId="{B9766D2C-0C9F-4532-ADD1-6707B957B244}" dt="2024-08-08T01:49:41.544" v="367" actId="20577"/>
          <ac:spMkLst>
            <pc:docMk/>
            <pc:sldMk cId="2259308896" sldId="256"/>
            <ac:spMk id="4" creationId="{51313FAD-6820-D4FB-5B98-DE2D893DA7BA}"/>
          </ac:spMkLst>
        </pc:spChg>
        <pc:spChg chg="del">
          <ac:chgData name="Chase Jordan" userId="20805dfa-cd01-4b66-b87b-81961b3b5f75" providerId="ADAL" clId="{B9766D2C-0C9F-4532-ADD1-6707B957B244}" dt="2024-08-08T01:39:24.475" v="12" actId="478"/>
          <ac:spMkLst>
            <pc:docMk/>
            <pc:sldMk cId="2259308896" sldId="256"/>
            <ac:spMk id="8" creationId="{4DD21CBE-70F6-6CD5-DF5B-78AAA945B872}"/>
          </ac:spMkLst>
        </pc:spChg>
        <pc:spChg chg="del">
          <ac:chgData name="Chase Jordan" userId="20805dfa-cd01-4b66-b87b-81961b3b5f75" providerId="ADAL" clId="{B9766D2C-0C9F-4532-ADD1-6707B957B244}" dt="2024-08-08T01:38:40.125" v="3" actId="478"/>
          <ac:spMkLst>
            <pc:docMk/>
            <pc:sldMk cId="2259308896" sldId="256"/>
            <ac:spMk id="9" creationId="{9E04815E-DCF8-6C82-53FE-FC36D2DEA705}"/>
          </ac:spMkLst>
        </pc:spChg>
      </pc:sldChg>
      <pc:sldChg chg="mod modShow">
        <pc:chgData name="Chase Jordan" userId="20805dfa-cd01-4b66-b87b-81961b3b5f75" providerId="ADAL" clId="{B9766D2C-0C9F-4532-ADD1-6707B957B244}" dt="2024-08-08T23:22:25.179" v="731" actId="729"/>
        <pc:sldMkLst>
          <pc:docMk/>
          <pc:sldMk cId="1325608595" sldId="257"/>
        </pc:sldMkLst>
      </pc:sldChg>
      <pc:sldChg chg="mod modShow">
        <pc:chgData name="Chase Jordan" userId="20805dfa-cd01-4b66-b87b-81961b3b5f75" providerId="ADAL" clId="{B9766D2C-0C9F-4532-ADD1-6707B957B244}" dt="2024-08-08T23:22:25.179" v="731" actId="729"/>
        <pc:sldMkLst>
          <pc:docMk/>
          <pc:sldMk cId="3446797337" sldId="259"/>
        </pc:sldMkLst>
      </pc:sldChg>
      <pc:sldChg chg="mod modShow">
        <pc:chgData name="Chase Jordan" userId="20805dfa-cd01-4b66-b87b-81961b3b5f75" providerId="ADAL" clId="{B9766D2C-0C9F-4532-ADD1-6707B957B244}" dt="2024-08-08T23:22:25.179" v="731" actId="729"/>
        <pc:sldMkLst>
          <pc:docMk/>
          <pc:sldMk cId="1527386939" sldId="261"/>
        </pc:sldMkLst>
      </pc:sldChg>
      <pc:sldChg chg="mod modShow">
        <pc:chgData name="Chase Jordan" userId="20805dfa-cd01-4b66-b87b-81961b3b5f75" providerId="ADAL" clId="{B9766D2C-0C9F-4532-ADD1-6707B957B244}" dt="2024-08-08T23:22:25.179" v="731" actId="729"/>
        <pc:sldMkLst>
          <pc:docMk/>
          <pc:sldMk cId="2721508595" sldId="266"/>
        </pc:sldMkLst>
      </pc:sldChg>
      <pc:sldChg chg="mod modShow modNotesTx">
        <pc:chgData name="Chase Jordan" userId="20805dfa-cd01-4b66-b87b-81961b3b5f75" providerId="ADAL" clId="{B9766D2C-0C9F-4532-ADD1-6707B957B244}" dt="2024-08-08T23:22:50.718" v="733" actId="20577"/>
        <pc:sldMkLst>
          <pc:docMk/>
          <pc:sldMk cId="3559684415" sldId="278"/>
        </pc:sldMkLst>
      </pc:sldChg>
      <pc:sldChg chg="mod modShow">
        <pc:chgData name="Chase Jordan" userId="20805dfa-cd01-4b66-b87b-81961b3b5f75" providerId="ADAL" clId="{B9766D2C-0C9F-4532-ADD1-6707B957B244}" dt="2024-08-08T23:22:25.179" v="731" actId="729"/>
        <pc:sldMkLst>
          <pc:docMk/>
          <pc:sldMk cId="2235033442" sldId="279"/>
        </pc:sldMkLst>
      </pc:sldChg>
      <pc:sldChg chg="addSp delSp modSp new mod modClrScheme modAnim chgLayout">
        <pc:chgData name="Chase Jordan" userId="20805dfa-cd01-4b66-b87b-81961b3b5f75" providerId="ADAL" clId="{B9766D2C-0C9F-4532-ADD1-6707B957B244}" dt="2024-08-08T23:18:21.242" v="730" actId="1035"/>
        <pc:sldMkLst>
          <pc:docMk/>
          <pc:sldMk cId="113412648" sldId="280"/>
        </pc:sldMkLst>
        <pc:spChg chg="del mod ord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2" creationId="{0041BE45-E2AD-B8E7-965B-F5180F773958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3" creationId="{FC31CF58-4344-23C5-D662-98017F2A703F}"/>
          </ac:spMkLst>
        </pc:spChg>
        <pc:spChg chg="del mod ord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4" creationId="{6B90316C-6CB6-A874-4864-E5119E1D6503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5" creationId="{2138B95B-1CAB-AF7D-BA1B-791DE891F1B5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6" creationId="{8CE8CB5A-3875-3E9F-4518-9198EC53215C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7" creationId="{E90D2610-36F4-C07A-303C-D93DC9EB94FE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8" creationId="{10BABE6B-7126-4175-7032-49626CBE7C56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9" creationId="{5B444728-6B38-AD1D-3F46-7B622D7F13D0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10" creationId="{829ECB82-C648-8CB9-4E7F-3FD81B7EADE6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11" creationId="{D12279A5-EDAF-50F8-2B66-3E976278767B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12" creationId="{4B797C9D-2179-A628-5E4C-916C64EB6CCC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13" creationId="{B9CF31BF-C2BD-2AF5-BEFC-2B1DECD4C44C}"/>
          </ac:spMkLst>
        </pc:spChg>
        <pc:spChg chg="del">
          <ac:chgData name="Chase Jordan" userId="20805dfa-cd01-4b66-b87b-81961b3b5f75" providerId="ADAL" clId="{B9766D2C-0C9F-4532-ADD1-6707B957B244}" dt="2024-08-08T22:57:18.907" v="369" actId="700"/>
          <ac:spMkLst>
            <pc:docMk/>
            <pc:sldMk cId="113412648" sldId="280"/>
            <ac:spMk id="14" creationId="{0D2F2F4B-6EFB-2283-4FC7-59539E738A54}"/>
          </ac:spMkLst>
        </pc:spChg>
        <pc:spChg chg="add del mod ord">
          <ac:chgData name="Chase Jordan" userId="20805dfa-cd01-4b66-b87b-81961b3b5f75" providerId="ADAL" clId="{B9766D2C-0C9F-4532-ADD1-6707B957B244}" dt="2024-08-08T23:12:44.952" v="711" actId="478"/>
          <ac:spMkLst>
            <pc:docMk/>
            <pc:sldMk cId="113412648" sldId="280"/>
            <ac:spMk id="15" creationId="{A2428EE6-95EE-A856-401A-B0E30A82A12F}"/>
          </ac:spMkLst>
        </pc:spChg>
        <pc:spChg chg="add del mod ord">
          <ac:chgData name="Chase Jordan" userId="20805dfa-cd01-4b66-b87b-81961b3b5f75" providerId="ADAL" clId="{B9766D2C-0C9F-4532-ADD1-6707B957B244}" dt="2024-08-08T23:12:43.918" v="710" actId="478"/>
          <ac:spMkLst>
            <pc:docMk/>
            <pc:sldMk cId="113412648" sldId="280"/>
            <ac:spMk id="16" creationId="{9EFEAB9A-1974-B06D-689F-48A2AF306B4C}"/>
          </ac:spMkLst>
        </pc:spChg>
        <pc:spChg chg="del mod ord">
          <ac:chgData name="Chase Jordan" userId="20805dfa-cd01-4b66-b87b-81961b3b5f75" providerId="ADAL" clId="{B9766D2C-0C9F-4532-ADD1-6707B957B244}" dt="2024-08-08T23:17:24.095" v="716" actId="478"/>
          <ac:spMkLst>
            <pc:docMk/>
            <pc:sldMk cId="113412648" sldId="280"/>
            <ac:spMk id="17" creationId="{A267746E-9BD3-854B-A521-203382A4C3EB}"/>
          </ac:spMkLst>
        </pc:spChg>
        <pc:spChg chg="add mod ord">
          <ac:chgData name="Chase Jordan" userId="20805dfa-cd01-4b66-b87b-81961b3b5f75" providerId="ADAL" clId="{B9766D2C-0C9F-4532-ADD1-6707B957B244}" dt="2024-08-08T23:12:31.660" v="705" actId="1037"/>
          <ac:spMkLst>
            <pc:docMk/>
            <pc:sldMk cId="113412648" sldId="280"/>
            <ac:spMk id="18" creationId="{2620BEAE-BE65-AA3D-E693-9048642BE9F1}"/>
          </ac:spMkLst>
        </pc:spChg>
        <pc:spChg chg="add mod ord">
          <ac:chgData name="Chase Jordan" userId="20805dfa-cd01-4b66-b87b-81961b3b5f75" providerId="ADAL" clId="{B9766D2C-0C9F-4532-ADD1-6707B957B244}" dt="2024-08-08T23:12:36.531" v="709" actId="20577"/>
          <ac:spMkLst>
            <pc:docMk/>
            <pc:sldMk cId="113412648" sldId="280"/>
            <ac:spMk id="19" creationId="{6E975328-5011-9C7F-6B47-E4613B06723D}"/>
          </ac:spMkLst>
        </pc:spChg>
        <pc:spChg chg="add mod">
          <ac:chgData name="Chase Jordan" userId="20805dfa-cd01-4b66-b87b-81961b3b5f75" providerId="ADAL" clId="{B9766D2C-0C9F-4532-ADD1-6707B957B244}" dt="2024-08-08T23:17:27.534" v="718"/>
          <ac:spMkLst>
            <pc:docMk/>
            <pc:sldMk cId="113412648" sldId="280"/>
            <ac:spMk id="20" creationId="{051350B7-296A-3812-2F1C-223AB709D76B}"/>
          </ac:spMkLst>
        </pc:spChg>
        <pc:spChg chg="add mod">
          <ac:chgData name="Chase Jordan" userId="20805dfa-cd01-4b66-b87b-81961b3b5f75" providerId="ADAL" clId="{B9766D2C-0C9F-4532-ADD1-6707B957B244}" dt="2024-08-08T23:18:21.242" v="730" actId="1035"/>
          <ac:spMkLst>
            <pc:docMk/>
            <pc:sldMk cId="113412648" sldId="280"/>
            <ac:spMk id="21" creationId="{1AE2321D-D28D-EF4B-5349-84B6D8C74B36}"/>
          </ac:spMkLst>
        </pc:spChg>
      </pc:sldChg>
      <pc:sldChg chg="new add del">
        <pc:chgData name="Chase Jordan" userId="20805dfa-cd01-4b66-b87b-81961b3b5f75" providerId="ADAL" clId="{B9766D2C-0C9F-4532-ADD1-6707B957B244}" dt="2024-08-08T23:12:30.643" v="704" actId="680"/>
        <pc:sldMkLst>
          <pc:docMk/>
          <pc:sldMk cId="375948276" sldId="281"/>
        </pc:sldMkLst>
      </pc:sldChg>
    </pc:docChg>
  </pc:docChgLst>
  <pc:docChgLst>
    <pc:chgData name="Chase Jordan" userId="20805dfa-cd01-4b66-b87b-81961b3b5f75" providerId="ADAL" clId="{5E41EF1F-C9C2-4AC7-8110-69BD3922925A}"/>
    <pc:docChg chg="undo redo custSel addSld delSld modSld sldOrd">
      <pc:chgData name="Chase Jordan" userId="20805dfa-cd01-4b66-b87b-81961b3b5f75" providerId="ADAL" clId="{5E41EF1F-C9C2-4AC7-8110-69BD3922925A}" dt="2024-09-18T16:58:54.689" v="4505"/>
      <pc:docMkLst>
        <pc:docMk/>
      </pc:docMkLst>
      <pc:sldChg chg="modSp mod">
        <pc:chgData name="Chase Jordan" userId="20805dfa-cd01-4b66-b87b-81961b3b5f75" providerId="ADAL" clId="{5E41EF1F-C9C2-4AC7-8110-69BD3922925A}" dt="2024-09-13T18:44:33.443" v="399" actId="403"/>
        <pc:sldMkLst>
          <pc:docMk/>
          <pc:sldMk cId="2259308896" sldId="256"/>
        </pc:sldMkLst>
        <pc:spChg chg="mod">
          <ac:chgData name="Chase Jordan" userId="20805dfa-cd01-4b66-b87b-81961b3b5f75" providerId="ADAL" clId="{5E41EF1F-C9C2-4AC7-8110-69BD3922925A}" dt="2024-09-13T17:32:28.480" v="15" actId="20577"/>
          <ac:spMkLst>
            <pc:docMk/>
            <pc:sldMk cId="2259308896" sldId="256"/>
            <ac:spMk id="3" creationId="{A068D447-28D3-4F5F-B2DC-FD67E9015868}"/>
          </ac:spMkLst>
        </pc:spChg>
        <pc:spChg chg="mod">
          <ac:chgData name="Chase Jordan" userId="20805dfa-cd01-4b66-b87b-81961b3b5f75" providerId="ADAL" clId="{5E41EF1F-C9C2-4AC7-8110-69BD3922925A}" dt="2024-09-13T18:44:33.443" v="399" actId="403"/>
          <ac:spMkLst>
            <pc:docMk/>
            <pc:sldMk cId="2259308896" sldId="256"/>
            <ac:spMk id="4" creationId="{51313FAD-6820-D4FB-5B98-DE2D893DA7BA}"/>
          </ac:spMkLst>
        </pc:spChg>
      </pc:sldChg>
      <pc:sldChg chg="del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1325608595" sldId="257"/>
        </pc:sldMkLst>
        <pc:spChg chg="del">
          <ac:chgData name="Chase Jordan" userId="20805dfa-cd01-4b66-b87b-81961b3b5f75" providerId="ADAL" clId="{5E41EF1F-C9C2-4AC7-8110-69BD3922925A}" dt="2024-09-13T19:17:38.477" v="459" actId="478"/>
          <ac:spMkLst>
            <pc:docMk/>
            <pc:sldMk cId="1325608595" sldId="257"/>
            <ac:spMk id="6" creationId="{60D470D0-6D64-5E42-9515-048F8779CD5E}"/>
          </ac:spMkLst>
        </pc:spChg>
      </pc:sldChg>
      <pc:sldChg chg="del">
        <pc:chgData name="Chase Jordan" userId="20805dfa-cd01-4b66-b87b-81961b3b5f75" providerId="ADAL" clId="{5E41EF1F-C9C2-4AC7-8110-69BD3922925A}" dt="2024-09-18T16:49:41.241" v="4472" actId="47"/>
        <pc:sldMkLst>
          <pc:docMk/>
          <pc:sldMk cId="3446797337" sldId="259"/>
        </pc:sldMkLst>
      </pc:sldChg>
      <pc:sldChg chg="del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1527386939" sldId="261"/>
        </pc:sldMkLst>
        <pc:spChg chg="del">
          <ac:chgData name="Chase Jordan" userId="20805dfa-cd01-4b66-b87b-81961b3b5f75" providerId="ADAL" clId="{5E41EF1F-C9C2-4AC7-8110-69BD3922925A}" dt="2024-09-13T19:17:56.249" v="464" actId="478"/>
          <ac:spMkLst>
            <pc:docMk/>
            <pc:sldMk cId="1527386939" sldId="261"/>
            <ac:spMk id="7" creationId="{50A86E01-62BB-5145-A6C3-515717DD327C}"/>
          </ac:spMkLst>
        </pc:spChg>
      </pc:sldChg>
      <pc:sldChg chg="del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2721508595" sldId="266"/>
        </pc:sldMkLst>
        <pc:spChg chg="del">
          <ac:chgData name="Chase Jordan" userId="20805dfa-cd01-4b66-b87b-81961b3b5f75" providerId="ADAL" clId="{5E41EF1F-C9C2-4AC7-8110-69BD3922925A}" dt="2024-09-13T19:17:46.605" v="461" actId="478"/>
          <ac:spMkLst>
            <pc:docMk/>
            <pc:sldMk cId="2721508595" sldId="266"/>
            <ac:spMk id="8" creationId="{B609FC03-B5BE-D846-993A-8E351C9509F3}"/>
          </ac:spMkLst>
        </pc:spChg>
      </pc:sldChg>
      <pc:sldChg chg="delSp modSp mod ord modAnim modShow">
        <pc:chgData name="Chase Jordan" userId="20805dfa-cd01-4b66-b87b-81961b3b5f75" providerId="ADAL" clId="{5E41EF1F-C9C2-4AC7-8110-69BD3922925A}" dt="2024-09-18T16:30:11.081" v="3544"/>
        <pc:sldMkLst>
          <pc:docMk/>
          <pc:sldMk cId="445070695" sldId="267"/>
        </pc:sldMkLst>
        <pc:spChg chg="mod">
          <ac:chgData name="Chase Jordan" userId="20805dfa-cd01-4b66-b87b-81961b3b5f75" providerId="ADAL" clId="{5E41EF1F-C9C2-4AC7-8110-69BD3922925A}" dt="2024-09-18T16:25:13.052" v="3195" actId="20577"/>
          <ac:spMkLst>
            <pc:docMk/>
            <pc:sldMk cId="445070695" sldId="267"/>
            <ac:spMk id="2" creationId="{42D1A202-23A3-4F3A-AA92-0172C8D2DA06}"/>
          </ac:spMkLst>
        </pc:spChg>
        <pc:spChg chg="mod">
          <ac:chgData name="Chase Jordan" userId="20805dfa-cd01-4b66-b87b-81961b3b5f75" providerId="ADAL" clId="{5E41EF1F-C9C2-4AC7-8110-69BD3922925A}" dt="2024-09-18T16:29:27.680" v="3540" actId="27636"/>
          <ac:spMkLst>
            <pc:docMk/>
            <pc:sldMk cId="445070695" sldId="267"/>
            <ac:spMk id="3" creationId="{7B943E7C-A74D-4CB3-844B-51917C88C95F}"/>
          </ac:spMkLst>
        </pc:spChg>
        <pc:spChg chg="mod">
          <ac:chgData name="Chase Jordan" userId="20805dfa-cd01-4b66-b87b-81961b3b5f75" providerId="ADAL" clId="{5E41EF1F-C9C2-4AC7-8110-69BD3922925A}" dt="2024-09-18T16:28:20.053" v="3465" actId="20577"/>
          <ac:spMkLst>
            <pc:docMk/>
            <pc:sldMk cId="445070695" sldId="267"/>
            <ac:spMk id="4" creationId="{C8034D8C-7CB5-A98E-05F7-CA1D552300D9}"/>
          </ac:spMkLst>
        </pc:spChg>
        <pc:spChg chg="del">
          <ac:chgData name="Chase Jordan" userId="20805dfa-cd01-4b66-b87b-81961b3b5f75" providerId="ADAL" clId="{5E41EF1F-C9C2-4AC7-8110-69BD3922925A}" dt="2024-09-13T19:17:53.802" v="463" actId="478"/>
          <ac:spMkLst>
            <pc:docMk/>
            <pc:sldMk cId="445070695" sldId="267"/>
            <ac:spMk id="6" creationId="{B25B7362-01DC-0E4C-9B34-0DF3FD449CAD}"/>
          </ac:spMkLst>
        </pc:spChg>
      </pc:sldChg>
      <pc:sldChg chg="del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2213888526" sldId="276"/>
        </pc:sldMkLst>
        <pc:spChg chg="del">
          <ac:chgData name="Chase Jordan" userId="20805dfa-cd01-4b66-b87b-81961b3b5f75" providerId="ADAL" clId="{5E41EF1F-C9C2-4AC7-8110-69BD3922925A}" dt="2024-09-13T19:17:40.963" v="460" actId="478"/>
          <ac:spMkLst>
            <pc:docMk/>
            <pc:sldMk cId="2213888526" sldId="276"/>
            <ac:spMk id="11" creationId="{667F5E9B-FAD6-BC9E-D62F-FB4D5BDA6548}"/>
          </ac:spMkLst>
        </pc:spChg>
      </pc:sldChg>
      <pc:sldChg chg="del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4054929113" sldId="277"/>
        </pc:sldMkLst>
        <pc:spChg chg="del">
          <ac:chgData name="Chase Jordan" userId="20805dfa-cd01-4b66-b87b-81961b3b5f75" providerId="ADAL" clId="{5E41EF1F-C9C2-4AC7-8110-69BD3922925A}" dt="2024-09-13T19:17:49.934" v="462" actId="478"/>
          <ac:spMkLst>
            <pc:docMk/>
            <pc:sldMk cId="4054929113" sldId="277"/>
            <ac:spMk id="6" creationId="{8420C032-B5D8-7C97-3937-82CF6C87DB89}"/>
          </ac:spMkLst>
        </pc:spChg>
      </pc:sldChg>
      <pc:sldChg chg="addSp delSp modSp mod modAnim modShow">
        <pc:chgData name="Chase Jordan" userId="20805dfa-cd01-4b66-b87b-81961b3b5f75" providerId="ADAL" clId="{5E41EF1F-C9C2-4AC7-8110-69BD3922925A}" dt="2024-09-18T16:50:40.470" v="4475"/>
        <pc:sldMkLst>
          <pc:docMk/>
          <pc:sldMk cId="3559684415" sldId="278"/>
        </pc:sldMkLst>
        <pc:spChg chg="add mod">
          <ac:chgData name="Chase Jordan" userId="20805dfa-cd01-4b66-b87b-81961b3b5f75" providerId="ADAL" clId="{5E41EF1F-C9C2-4AC7-8110-69BD3922925A}" dt="2024-09-18T15:20:24.485" v="1471" actId="1036"/>
          <ac:spMkLst>
            <pc:docMk/>
            <pc:sldMk cId="3559684415" sldId="278"/>
            <ac:spMk id="2" creationId="{35C190A9-00BD-668B-2FF0-B3B1E621FB3F}"/>
          </ac:spMkLst>
        </pc:spChg>
        <pc:spChg chg="mod">
          <ac:chgData name="Chase Jordan" userId="20805dfa-cd01-4b66-b87b-81961b3b5f75" providerId="ADAL" clId="{5E41EF1F-C9C2-4AC7-8110-69BD3922925A}" dt="2024-09-18T15:20:35.768" v="1511" actId="1036"/>
          <ac:spMkLst>
            <pc:docMk/>
            <pc:sldMk cId="3559684415" sldId="278"/>
            <ac:spMk id="3" creationId="{114C5687-5CA5-6497-C9A5-0CB85E24AB16}"/>
          </ac:spMkLst>
        </pc:spChg>
        <pc:spChg chg="add mod">
          <ac:chgData name="Chase Jordan" userId="20805dfa-cd01-4b66-b87b-81961b3b5f75" providerId="ADAL" clId="{5E41EF1F-C9C2-4AC7-8110-69BD3922925A}" dt="2024-09-18T16:38:40.913" v="3892" actId="121"/>
          <ac:spMkLst>
            <pc:docMk/>
            <pc:sldMk cId="3559684415" sldId="278"/>
            <ac:spMk id="4" creationId="{B2DDBA17-E4B3-0CA3-F574-205DCCCDC83E}"/>
          </ac:spMkLst>
        </pc:spChg>
        <pc:spChg chg="mod">
          <ac:chgData name="Chase Jordan" userId="20805dfa-cd01-4b66-b87b-81961b3b5f75" providerId="ADAL" clId="{5E41EF1F-C9C2-4AC7-8110-69BD3922925A}" dt="2024-09-18T15:20:30.964" v="1491" actId="1036"/>
          <ac:spMkLst>
            <pc:docMk/>
            <pc:sldMk cId="3559684415" sldId="278"/>
            <ac:spMk id="5" creationId="{CF0A3480-EF67-6463-0289-E30476351E84}"/>
          </ac:spMkLst>
        </pc:spChg>
        <pc:spChg chg="del">
          <ac:chgData name="Chase Jordan" userId="20805dfa-cd01-4b66-b87b-81961b3b5f75" providerId="ADAL" clId="{5E41EF1F-C9C2-4AC7-8110-69BD3922925A}" dt="2024-09-13T19:17:27.729" v="454" actId="478"/>
          <ac:spMkLst>
            <pc:docMk/>
            <pc:sldMk cId="3559684415" sldId="278"/>
            <ac:spMk id="8" creationId="{A66CC3E3-D64F-D636-7418-550BE2E86F4D}"/>
          </ac:spMkLst>
        </pc:spChg>
        <pc:spChg chg="mod">
          <ac:chgData name="Chase Jordan" userId="20805dfa-cd01-4b66-b87b-81961b3b5f75" providerId="ADAL" clId="{5E41EF1F-C9C2-4AC7-8110-69BD3922925A}" dt="2024-09-18T15:22:16.426" v="1660" actId="113"/>
          <ac:spMkLst>
            <pc:docMk/>
            <pc:sldMk cId="3559684415" sldId="278"/>
            <ac:spMk id="11" creationId="{D8B1282C-81B2-5275-0D72-CC0CB01112D5}"/>
          </ac:spMkLst>
        </pc:spChg>
      </pc:sldChg>
      <pc:sldChg chg="delSp modSp del mod">
        <pc:chgData name="Chase Jordan" userId="20805dfa-cd01-4b66-b87b-81961b3b5f75" providerId="ADAL" clId="{5E41EF1F-C9C2-4AC7-8110-69BD3922925A}" dt="2024-09-18T16:49:41.241" v="4472" actId="47"/>
        <pc:sldMkLst>
          <pc:docMk/>
          <pc:sldMk cId="2235033442" sldId="279"/>
        </pc:sldMkLst>
        <pc:spChg chg="del mod">
          <ac:chgData name="Chase Jordan" userId="20805dfa-cd01-4b66-b87b-81961b3b5f75" providerId="ADAL" clId="{5E41EF1F-C9C2-4AC7-8110-69BD3922925A}" dt="2024-09-13T19:17:35.889" v="458" actId="478"/>
          <ac:spMkLst>
            <pc:docMk/>
            <pc:sldMk cId="2235033442" sldId="279"/>
            <ac:spMk id="6" creationId="{F5B72B0D-2871-D2EC-E57C-56EED1050EF1}"/>
          </ac:spMkLst>
        </pc:spChg>
      </pc:sldChg>
      <pc:sldChg chg="addSp delSp modSp mod ord addAnim delAnim modAnim">
        <pc:chgData name="Chase Jordan" userId="20805dfa-cd01-4b66-b87b-81961b3b5f75" providerId="ADAL" clId="{5E41EF1F-C9C2-4AC7-8110-69BD3922925A}" dt="2024-09-18T16:45:18.039" v="4262" actId="1036"/>
        <pc:sldMkLst>
          <pc:docMk/>
          <pc:sldMk cId="113412648" sldId="280"/>
        </pc:sldMkLst>
        <pc:spChg chg="mod">
          <ac:chgData name="Chase Jordan" userId="20805dfa-cd01-4b66-b87b-81961b3b5f75" providerId="ADAL" clId="{5E41EF1F-C9C2-4AC7-8110-69BD3922925A}" dt="2024-09-18T16:45:18.039" v="4262" actId="1036"/>
          <ac:spMkLst>
            <pc:docMk/>
            <pc:sldMk cId="113412648" sldId="280"/>
            <ac:spMk id="18" creationId="{2620BEAE-BE65-AA3D-E693-9048642BE9F1}"/>
          </ac:spMkLst>
        </pc:spChg>
        <pc:spChg chg="add del mod">
          <ac:chgData name="Chase Jordan" userId="20805dfa-cd01-4b66-b87b-81961b3b5f75" providerId="ADAL" clId="{5E41EF1F-C9C2-4AC7-8110-69BD3922925A}" dt="2024-09-18T16:45:18.039" v="4262" actId="1036"/>
          <ac:spMkLst>
            <pc:docMk/>
            <pc:sldMk cId="113412648" sldId="280"/>
            <ac:spMk id="19" creationId="{6E975328-5011-9C7F-6B47-E4613B06723D}"/>
          </ac:spMkLst>
        </pc:spChg>
        <pc:spChg chg="del">
          <ac:chgData name="Chase Jordan" userId="20805dfa-cd01-4b66-b87b-81961b3b5f75" providerId="ADAL" clId="{5E41EF1F-C9C2-4AC7-8110-69BD3922925A}" dt="2024-09-13T19:17:32.063" v="455" actId="478"/>
          <ac:spMkLst>
            <pc:docMk/>
            <pc:sldMk cId="113412648" sldId="280"/>
            <ac:spMk id="21" creationId="{1AE2321D-D28D-EF4B-5349-84B6D8C74B36}"/>
          </ac:spMkLst>
        </pc:spChg>
      </pc:sldChg>
      <pc:sldChg chg="delSp modSp new mod ord modAnim">
        <pc:chgData name="Chase Jordan" userId="20805dfa-cd01-4b66-b87b-81961b3b5f75" providerId="ADAL" clId="{5E41EF1F-C9C2-4AC7-8110-69BD3922925A}" dt="2024-09-18T16:50:55.478" v="4477"/>
        <pc:sldMkLst>
          <pc:docMk/>
          <pc:sldMk cId="1550239021" sldId="281"/>
        </pc:sldMkLst>
        <pc:spChg chg="mod">
          <ac:chgData name="Chase Jordan" userId="20805dfa-cd01-4b66-b87b-81961b3b5f75" providerId="ADAL" clId="{5E41EF1F-C9C2-4AC7-8110-69BD3922925A}" dt="2024-09-13T19:43:00.728" v="1037" actId="1036"/>
          <ac:spMkLst>
            <pc:docMk/>
            <pc:sldMk cId="1550239021" sldId="281"/>
            <ac:spMk id="2" creationId="{963296B8-5BB0-B24A-470A-4DA4CA8B32AD}"/>
          </ac:spMkLst>
        </pc:spChg>
        <pc:spChg chg="mod">
          <ac:chgData name="Chase Jordan" userId="20805dfa-cd01-4b66-b87b-81961b3b5f75" providerId="ADAL" clId="{5E41EF1F-C9C2-4AC7-8110-69BD3922925A}" dt="2024-09-13T19:42:24.882" v="1024" actId="404"/>
          <ac:spMkLst>
            <pc:docMk/>
            <pc:sldMk cId="1550239021" sldId="281"/>
            <ac:spMk id="3" creationId="{67E5C1BA-68CA-2FE9-0ADE-D5576B7F3DCB}"/>
          </ac:spMkLst>
        </pc:spChg>
        <pc:spChg chg="del">
          <ac:chgData name="Chase Jordan" userId="20805dfa-cd01-4b66-b87b-81961b3b5f75" providerId="ADAL" clId="{5E41EF1F-C9C2-4AC7-8110-69BD3922925A}" dt="2024-09-13T19:17:19.242" v="451" actId="478"/>
          <ac:spMkLst>
            <pc:docMk/>
            <pc:sldMk cId="1550239021" sldId="281"/>
            <ac:spMk id="4" creationId="{AFBC4968-6A88-653D-4151-318B7090E3DE}"/>
          </ac:spMkLst>
        </pc:spChg>
        <pc:spChg chg="del">
          <ac:chgData name="Chase Jordan" userId="20805dfa-cd01-4b66-b87b-81961b3b5f75" providerId="ADAL" clId="{5E41EF1F-C9C2-4AC7-8110-69BD3922925A}" dt="2024-09-13T19:17:20.143" v="452" actId="478"/>
          <ac:spMkLst>
            <pc:docMk/>
            <pc:sldMk cId="1550239021" sldId="281"/>
            <ac:spMk id="5" creationId="{58198889-B17F-5C11-88B6-DA89E546FD1F}"/>
          </ac:spMkLst>
        </pc:spChg>
        <pc:spChg chg="del">
          <ac:chgData name="Chase Jordan" userId="20805dfa-cd01-4b66-b87b-81961b3b5f75" providerId="ADAL" clId="{5E41EF1F-C9C2-4AC7-8110-69BD3922925A}" dt="2024-09-13T19:17:21.305" v="453" actId="478"/>
          <ac:spMkLst>
            <pc:docMk/>
            <pc:sldMk cId="1550239021" sldId="281"/>
            <ac:spMk id="6" creationId="{0CC98049-4661-271E-4482-32E667A8939D}"/>
          </ac:spMkLst>
        </pc:spChg>
      </pc:sldChg>
      <pc:sldChg chg="delSp modSp new mod ord">
        <pc:chgData name="Chase Jordan" userId="20805dfa-cd01-4b66-b87b-81961b3b5f75" providerId="ADAL" clId="{5E41EF1F-C9C2-4AC7-8110-69BD3922925A}" dt="2024-09-18T15:38:29.132" v="1821" actId="1076"/>
        <pc:sldMkLst>
          <pc:docMk/>
          <pc:sldMk cId="1450318537" sldId="282"/>
        </pc:sldMkLst>
        <pc:spChg chg="mod">
          <ac:chgData name="Chase Jordan" userId="20805dfa-cd01-4b66-b87b-81961b3b5f75" providerId="ADAL" clId="{5E41EF1F-C9C2-4AC7-8110-69BD3922925A}" dt="2024-09-18T15:38:29.132" v="1821" actId="1076"/>
          <ac:spMkLst>
            <pc:docMk/>
            <pc:sldMk cId="1450318537" sldId="282"/>
            <ac:spMk id="2" creationId="{C03F32E7-EBE3-A59B-5A1B-48C756526F40}"/>
          </ac:spMkLst>
        </pc:spChg>
        <pc:spChg chg="del">
          <ac:chgData name="Chase Jordan" userId="20805dfa-cd01-4b66-b87b-81961b3b5f75" providerId="ADAL" clId="{5E41EF1F-C9C2-4AC7-8110-69BD3922925A}" dt="2024-09-18T15:37:05.214" v="1736" actId="478"/>
          <ac:spMkLst>
            <pc:docMk/>
            <pc:sldMk cId="1450318537" sldId="282"/>
            <ac:spMk id="3" creationId="{8D0CECC8-A403-655D-7912-26473BF8906D}"/>
          </ac:spMkLst>
        </pc:spChg>
      </pc:sldChg>
      <pc:sldChg chg="modSp add del mod ord modAnim">
        <pc:chgData name="Chase Jordan" userId="20805dfa-cd01-4b66-b87b-81961b3b5f75" providerId="ADAL" clId="{5E41EF1F-C9C2-4AC7-8110-69BD3922925A}" dt="2024-09-13T19:24:50.217" v="567" actId="47"/>
        <pc:sldMkLst>
          <pc:docMk/>
          <pc:sldMk cId="1884752678" sldId="282"/>
        </pc:sldMkLst>
        <pc:spChg chg="mod">
          <ac:chgData name="Chase Jordan" userId="20805dfa-cd01-4b66-b87b-81961b3b5f75" providerId="ADAL" clId="{5E41EF1F-C9C2-4AC7-8110-69BD3922925A}" dt="2024-09-13T19:24:26.300" v="532" actId="14100"/>
          <ac:spMkLst>
            <pc:docMk/>
            <pc:sldMk cId="1884752678" sldId="282"/>
            <ac:spMk id="18" creationId="{2620BEAE-BE65-AA3D-E693-9048642BE9F1}"/>
          </ac:spMkLst>
        </pc:spChg>
        <pc:spChg chg="mod">
          <ac:chgData name="Chase Jordan" userId="20805dfa-cd01-4b66-b87b-81961b3b5f75" providerId="ADAL" clId="{5E41EF1F-C9C2-4AC7-8110-69BD3922925A}" dt="2024-09-13T19:24:38.006" v="566" actId="1035"/>
          <ac:spMkLst>
            <pc:docMk/>
            <pc:sldMk cId="1884752678" sldId="282"/>
            <ac:spMk id="19" creationId="{6E975328-5011-9C7F-6B47-E4613B06723D}"/>
          </ac:spMkLst>
        </pc:spChg>
      </pc:sldChg>
      <pc:sldChg chg="modSp add del mod">
        <pc:chgData name="Chase Jordan" userId="20805dfa-cd01-4b66-b87b-81961b3b5f75" providerId="ADAL" clId="{5E41EF1F-C9C2-4AC7-8110-69BD3922925A}" dt="2024-09-18T16:52:10.190" v="4494" actId="47"/>
        <pc:sldMkLst>
          <pc:docMk/>
          <pc:sldMk cId="2703241548" sldId="283"/>
        </pc:sldMkLst>
        <pc:spChg chg="mod">
          <ac:chgData name="Chase Jordan" userId="20805dfa-cd01-4b66-b87b-81961b3b5f75" providerId="ADAL" clId="{5E41EF1F-C9C2-4AC7-8110-69BD3922925A}" dt="2024-09-18T15:26:09.541" v="1709" actId="20577"/>
          <ac:spMkLst>
            <pc:docMk/>
            <pc:sldMk cId="2703241548" sldId="283"/>
            <ac:spMk id="2" creationId="{963296B8-5BB0-B24A-470A-4DA4CA8B32AD}"/>
          </ac:spMkLst>
        </pc:spChg>
        <pc:spChg chg="mod">
          <ac:chgData name="Chase Jordan" userId="20805dfa-cd01-4b66-b87b-81961b3b5f75" providerId="ADAL" clId="{5E41EF1F-C9C2-4AC7-8110-69BD3922925A}" dt="2024-09-18T15:17:16.919" v="1068" actId="20577"/>
          <ac:spMkLst>
            <pc:docMk/>
            <pc:sldMk cId="2703241548" sldId="283"/>
            <ac:spMk id="3" creationId="{67E5C1BA-68CA-2FE9-0ADE-D5576B7F3DCB}"/>
          </ac:spMkLst>
        </pc:spChg>
      </pc:sldChg>
      <pc:sldChg chg="modSp add mod ord modAnim modNotesTx">
        <pc:chgData name="Chase Jordan" userId="20805dfa-cd01-4b66-b87b-81961b3b5f75" providerId="ADAL" clId="{5E41EF1F-C9C2-4AC7-8110-69BD3922925A}" dt="2024-09-18T16:58:12.911" v="4497"/>
        <pc:sldMkLst>
          <pc:docMk/>
          <pc:sldMk cId="3945835675" sldId="284"/>
        </pc:sldMkLst>
        <pc:spChg chg="mod">
          <ac:chgData name="Chase Jordan" userId="20805dfa-cd01-4b66-b87b-81961b3b5f75" providerId="ADAL" clId="{5E41EF1F-C9C2-4AC7-8110-69BD3922925A}" dt="2024-09-18T15:47:25.338" v="1881" actId="114"/>
          <ac:spMkLst>
            <pc:docMk/>
            <pc:sldMk cId="3945835675" sldId="284"/>
            <ac:spMk id="2" creationId="{963296B8-5BB0-B24A-470A-4DA4CA8B32AD}"/>
          </ac:spMkLst>
        </pc:spChg>
        <pc:spChg chg="mod">
          <ac:chgData name="Chase Jordan" userId="20805dfa-cd01-4b66-b87b-81961b3b5f75" providerId="ADAL" clId="{5E41EF1F-C9C2-4AC7-8110-69BD3922925A}" dt="2024-09-18T16:42:24.987" v="4106" actId="403"/>
          <ac:spMkLst>
            <pc:docMk/>
            <pc:sldMk cId="3945835675" sldId="284"/>
            <ac:spMk id="3" creationId="{67E5C1BA-68CA-2FE9-0ADE-D5576B7F3DCB}"/>
          </ac:spMkLst>
        </pc:spChg>
      </pc:sldChg>
      <pc:sldChg chg="modSp add mod modAnim modNotesTx">
        <pc:chgData name="Chase Jordan" userId="20805dfa-cd01-4b66-b87b-81961b3b5f75" providerId="ADAL" clId="{5E41EF1F-C9C2-4AC7-8110-69BD3922925A}" dt="2024-09-18T16:58:54.689" v="4505"/>
        <pc:sldMkLst>
          <pc:docMk/>
          <pc:sldMk cId="1383760331" sldId="285"/>
        </pc:sldMkLst>
        <pc:spChg chg="mod">
          <ac:chgData name="Chase Jordan" userId="20805dfa-cd01-4b66-b87b-81961b3b5f75" providerId="ADAL" clId="{5E41EF1F-C9C2-4AC7-8110-69BD3922925A}" dt="2024-09-18T16:42:45.423" v="4111" actId="113"/>
          <ac:spMkLst>
            <pc:docMk/>
            <pc:sldMk cId="1383760331" sldId="285"/>
            <ac:spMk id="3" creationId="{67E5C1BA-68CA-2FE9-0ADE-D5576B7F3DCB}"/>
          </ac:spMkLst>
        </pc:spChg>
      </pc:sldChg>
      <pc:sldChg chg="modSp add mod ord modAnim">
        <pc:chgData name="Chase Jordan" userId="20805dfa-cd01-4b66-b87b-81961b3b5f75" providerId="ADAL" clId="{5E41EF1F-C9C2-4AC7-8110-69BD3922925A}" dt="2024-09-18T16:51:41.058" v="4492"/>
        <pc:sldMkLst>
          <pc:docMk/>
          <pc:sldMk cId="2422869904" sldId="286"/>
        </pc:sldMkLst>
        <pc:spChg chg="mod">
          <ac:chgData name="Chase Jordan" userId="20805dfa-cd01-4b66-b87b-81961b3b5f75" providerId="ADAL" clId="{5E41EF1F-C9C2-4AC7-8110-69BD3922925A}" dt="2024-09-18T16:32:46.276" v="3673" actId="14100"/>
          <ac:spMkLst>
            <pc:docMk/>
            <pc:sldMk cId="2422869904" sldId="286"/>
            <ac:spMk id="18" creationId="{2620BEAE-BE65-AA3D-E693-9048642BE9F1}"/>
          </ac:spMkLst>
        </pc:spChg>
        <pc:spChg chg="mod">
          <ac:chgData name="Chase Jordan" userId="20805dfa-cd01-4b66-b87b-81961b3b5f75" providerId="ADAL" clId="{5E41EF1F-C9C2-4AC7-8110-69BD3922925A}" dt="2024-09-18T16:51:12.382" v="4482" actId="5793"/>
          <ac:spMkLst>
            <pc:docMk/>
            <pc:sldMk cId="2422869904" sldId="286"/>
            <ac:spMk id="19" creationId="{6E975328-5011-9C7F-6B47-E4613B06723D}"/>
          </ac:spMkLst>
        </pc:spChg>
      </pc:sldChg>
      <pc:sldChg chg="modSp add del modAnim">
        <pc:chgData name="Chase Jordan" userId="20805dfa-cd01-4b66-b87b-81961b3b5f75" providerId="ADAL" clId="{5E41EF1F-C9C2-4AC7-8110-69BD3922925A}" dt="2024-09-18T16:52:07.745" v="4493" actId="47"/>
        <pc:sldMkLst>
          <pc:docMk/>
          <pc:sldMk cId="603794408" sldId="287"/>
        </pc:sldMkLst>
        <pc:spChg chg="mod">
          <ac:chgData name="Chase Jordan" userId="20805dfa-cd01-4b66-b87b-81961b3b5f75" providerId="ADAL" clId="{5E41EF1F-C9C2-4AC7-8110-69BD3922925A}" dt="2024-09-18T16:40:53.812" v="4036" actId="20577"/>
          <ac:spMkLst>
            <pc:docMk/>
            <pc:sldMk cId="603794408" sldId="287"/>
            <ac:spMk id="19" creationId="{6E975328-5011-9C7F-6B47-E4613B06723D}"/>
          </ac:spMkLst>
        </pc:spChg>
      </pc:sldChg>
      <pc:sldChg chg="add">
        <pc:chgData name="Chase Jordan" userId="20805dfa-cd01-4b66-b87b-81961b3b5f75" providerId="ADAL" clId="{5E41EF1F-C9C2-4AC7-8110-69BD3922925A}" dt="2024-09-18T16:45:52.847" v="4263" actId="2890"/>
        <pc:sldMkLst>
          <pc:docMk/>
          <pc:sldMk cId="4196357535" sldId="288"/>
        </pc:sldMkLst>
      </pc:sldChg>
    </pc:docChg>
  </pc:docChgLst>
  <pc:docChgLst>
    <pc:chgData name="Chase Jordan" userId="20805dfa-cd01-4b66-b87b-81961b3b5f75" providerId="ADAL" clId="{DE7130E7-8275-410C-84B0-83689D6D2D4D}"/>
    <pc:docChg chg="undo custSel modSld">
      <pc:chgData name="Chase Jordan" userId="20805dfa-cd01-4b66-b87b-81961b3b5f75" providerId="ADAL" clId="{DE7130E7-8275-410C-84B0-83689D6D2D4D}" dt="2022-12-15T18:59:52.440" v="1753" actId="20577"/>
      <pc:docMkLst>
        <pc:docMk/>
      </pc:docMkLst>
      <pc:sldChg chg="modSp mod">
        <pc:chgData name="Chase Jordan" userId="20805dfa-cd01-4b66-b87b-81961b3b5f75" providerId="ADAL" clId="{DE7130E7-8275-410C-84B0-83689D6D2D4D}" dt="2022-12-15T18:59:52.440" v="1753" actId="20577"/>
        <pc:sldMkLst>
          <pc:docMk/>
          <pc:sldMk cId="2259308896" sldId="256"/>
        </pc:sldMkLst>
        <pc:spChg chg="mod">
          <ac:chgData name="Chase Jordan" userId="20805dfa-cd01-4b66-b87b-81961b3b5f75" providerId="ADAL" clId="{DE7130E7-8275-410C-84B0-83689D6D2D4D}" dt="2022-12-15T18:59:52.440" v="1753" actId="20577"/>
          <ac:spMkLst>
            <pc:docMk/>
            <pc:sldMk cId="2259308896" sldId="256"/>
            <ac:spMk id="9" creationId="{9E04815E-DCF8-6C82-53FE-FC36D2DEA705}"/>
          </ac:spMkLst>
        </pc:spChg>
      </pc:sldChg>
      <pc:sldChg chg="modAnim">
        <pc:chgData name="Chase Jordan" userId="20805dfa-cd01-4b66-b87b-81961b3b5f75" providerId="ADAL" clId="{DE7130E7-8275-410C-84B0-83689D6D2D4D}" dt="2022-12-05T18:06:20.872" v="1735"/>
        <pc:sldMkLst>
          <pc:docMk/>
          <pc:sldMk cId="1325608595" sldId="257"/>
        </pc:sldMkLst>
      </pc:sldChg>
      <pc:sldChg chg="modNotesTx">
        <pc:chgData name="Chase Jordan" userId="20805dfa-cd01-4b66-b87b-81961b3b5f75" providerId="ADAL" clId="{DE7130E7-8275-410C-84B0-83689D6D2D4D}" dt="2022-12-05T19:08:33.444" v="1751" actId="20577"/>
        <pc:sldMkLst>
          <pc:docMk/>
          <pc:sldMk cId="2721508595" sldId="266"/>
        </pc:sldMkLst>
      </pc:sldChg>
      <pc:sldChg chg="modSp mod modNotesTx">
        <pc:chgData name="Chase Jordan" userId="20805dfa-cd01-4b66-b87b-81961b3b5f75" providerId="ADAL" clId="{DE7130E7-8275-410C-84B0-83689D6D2D4D}" dt="2022-12-05T03:01:20.518" v="1722" actId="20577"/>
        <pc:sldMkLst>
          <pc:docMk/>
          <pc:sldMk cId="2213888526" sldId="276"/>
        </pc:sldMkLst>
        <pc:spChg chg="mod ord">
          <ac:chgData name="Chase Jordan" userId="20805dfa-cd01-4b66-b87b-81961b3b5f75" providerId="ADAL" clId="{DE7130E7-8275-410C-84B0-83689D6D2D4D}" dt="2022-12-05T02:41:25.002" v="264" actId="12"/>
          <ac:spMkLst>
            <pc:docMk/>
            <pc:sldMk cId="2213888526" sldId="276"/>
            <ac:spMk id="3" creationId="{EEF1DA7A-592E-014A-EFFA-775843FA6F06}"/>
          </ac:spMkLst>
        </pc:spChg>
        <pc:spChg chg="mod">
          <ac:chgData name="Chase Jordan" userId="20805dfa-cd01-4b66-b87b-81961b3b5f75" providerId="ADAL" clId="{DE7130E7-8275-410C-84B0-83689D6D2D4D}" dt="2022-12-05T02:36:51.013" v="104" actId="207"/>
          <ac:spMkLst>
            <pc:docMk/>
            <pc:sldMk cId="2213888526" sldId="276"/>
            <ac:spMk id="7" creationId="{48414008-B3CB-7661-A95B-F4B4931B5B5D}"/>
          </ac:spMkLst>
        </pc:spChg>
        <pc:spChg chg="mod ord">
          <ac:chgData name="Chase Jordan" userId="20805dfa-cd01-4b66-b87b-81961b3b5f75" providerId="ADAL" clId="{DE7130E7-8275-410C-84B0-83689D6D2D4D}" dt="2022-12-05T02:48:11.217" v="487" actId="14100"/>
          <ac:spMkLst>
            <pc:docMk/>
            <pc:sldMk cId="2213888526" sldId="276"/>
            <ac:spMk id="12" creationId="{DBFC1323-A06C-FB73-0BF5-FEC78B234922}"/>
          </ac:spMkLst>
        </pc:spChg>
        <pc:spChg chg="mod ord">
          <ac:chgData name="Chase Jordan" userId="20805dfa-cd01-4b66-b87b-81961b3b5f75" providerId="ADAL" clId="{DE7130E7-8275-410C-84B0-83689D6D2D4D}" dt="2022-12-05T02:48:38.639" v="530" actId="20577"/>
          <ac:spMkLst>
            <pc:docMk/>
            <pc:sldMk cId="2213888526" sldId="276"/>
            <ac:spMk id="13" creationId="{BFCEAB00-45C3-3FE0-D0DE-0608FBFBABEC}"/>
          </ac:spMkLst>
        </pc:spChg>
        <pc:spChg chg="mod">
          <ac:chgData name="Chase Jordan" userId="20805dfa-cd01-4b66-b87b-81961b3b5f75" providerId="ADAL" clId="{DE7130E7-8275-410C-84B0-83689D6D2D4D}" dt="2022-12-05T02:40:36.508" v="214" actId="1076"/>
          <ac:spMkLst>
            <pc:docMk/>
            <pc:sldMk cId="2213888526" sldId="276"/>
            <ac:spMk id="14" creationId="{EF2BE224-269A-2403-0E88-5BD6078F381E}"/>
          </ac:spMkLst>
        </pc:spChg>
        <pc:spChg chg="mod">
          <ac:chgData name="Chase Jordan" userId="20805dfa-cd01-4b66-b87b-81961b3b5f75" providerId="ADAL" clId="{DE7130E7-8275-410C-84B0-83689D6D2D4D}" dt="2022-12-05T02:37:01.827" v="108" actId="207"/>
          <ac:spMkLst>
            <pc:docMk/>
            <pc:sldMk cId="2213888526" sldId="276"/>
            <ac:spMk id="15" creationId="{FB856476-48DC-4215-16F4-DB7C4756C426}"/>
          </ac:spMkLst>
        </pc:spChg>
        <pc:spChg chg="mod">
          <ac:chgData name="Chase Jordan" userId="20805dfa-cd01-4b66-b87b-81961b3b5f75" providerId="ADAL" clId="{DE7130E7-8275-410C-84B0-83689D6D2D4D}" dt="2022-12-05T02:42:53.767" v="266" actId="1076"/>
          <ac:spMkLst>
            <pc:docMk/>
            <pc:sldMk cId="2213888526" sldId="276"/>
            <ac:spMk id="16" creationId="{5EA1540B-FA1D-B026-BD57-E270CDAD80B3}"/>
          </ac:spMkLst>
        </pc:spChg>
        <pc:spChg chg="mod">
          <ac:chgData name="Chase Jordan" userId="20805dfa-cd01-4b66-b87b-81961b3b5f75" providerId="ADAL" clId="{DE7130E7-8275-410C-84B0-83689D6D2D4D}" dt="2022-12-05T02:45:10.961" v="421" actId="113"/>
          <ac:spMkLst>
            <pc:docMk/>
            <pc:sldMk cId="2213888526" sldId="276"/>
            <ac:spMk id="17" creationId="{57C00BCE-656B-EA8E-6DAD-7A9A9B464FA9}"/>
          </ac:spMkLst>
        </pc:spChg>
      </pc:sldChg>
    </pc:docChg>
  </pc:docChgLst>
  <pc:docChgLst>
    <pc:chgData name="Chase Jordan" userId="20805dfa-cd01-4b66-b87b-81961b3b5f75" providerId="ADAL" clId="{38346516-BC78-4D2A-8447-66BD98CE8E90}"/>
    <pc:docChg chg="undo custSel addSld delSld modSld sldOrd modMainMaster modNotesMaster">
      <pc:chgData name="Chase Jordan" userId="20805dfa-cd01-4b66-b87b-81961b3b5f75" providerId="ADAL" clId="{38346516-BC78-4D2A-8447-66BD98CE8E90}" dt="2022-12-14T00:44:23.052" v="7994"/>
      <pc:docMkLst>
        <pc:docMk/>
      </pc:docMkLst>
      <pc:sldChg chg="modSp mod modTransition modNotesTx">
        <pc:chgData name="Chase Jordan" userId="20805dfa-cd01-4b66-b87b-81961b3b5f75" providerId="ADAL" clId="{38346516-BC78-4D2A-8447-66BD98CE8E90}" dt="2022-12-14T00:04:07.217" v="6891" actId="20577"/>
        <pc:sldMkLst>
          <pc:docMk/>
          <pc:sldMk cId="2259308896" sldId="256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59308896" sldId="256"/>
            <ac:spMk id="3" creationId="{A068D447-28D3-4F5F-B2DC-FD67E9015868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59308896" sldId="256"/>
            <ac:spMk id="4" creationId="{51313FAD-6820-D4FB-5B98-DE2D893DA7BA}"/>
          </ac:spMkLst>
        </pc:spChg>
        <pc:spChg chg="mod">
          <ac:chgData name="Chase Jordan" userId="20805dfa-cd01-4b66-b87b-81961b3b5f75" providerId="ADAL" clId="{38346516-BC78-4D2A-8447-66BD98CE8E90}" dt="2022-12-07T01:30:38.832" v="4335" actId="20577"/>
          <ac:spMkLst>
            <pc:docMk/>
            <pc:sldMk cId="2259308896" sldId="256"/>
            <ac:spMk id="8" creationId="{4DD21CBE-70F6-6CD5-DF5B-78AAA945B87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59308896" sldId="256"/>
            <ac:spMk id="9" creationId="{9E04815E-DCF8-6C82-53FE-FC36D2DEA705}"/>
          </ac:spMkLst>
        </pc:spChg>
      </pc:sldChg>
      <pc:sldChg chg="modSp mod modAnim modNotesTx">
        <pc:chgData name="Chase Jordan" userId="20805dfa-cd01-4b66-b87b-81961b3b5f75" providerId="ADAL" clId="{38346516-BC78-4D2A-8447-66BD98CE8E90}" dt="2022-12-14T00:11:09.255" v="7845" actId="20577"/>
        <pc:sldMkLst>
          <pc:docMk/>
          <pc:sldMk cId="1325608595" sldId="257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1325608595" sldId="257"/>
            <ac:spMk id="2" creationId="{912DF434-28DB-4621-A497-D62C41CE041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1325608595" sldId="257"/>
            <ac:spMk id="3" creationId="{22788C46-D0BC-4307-AE55-7601A139E7CB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1325608595" sldId="257"/>
            <ac:spMk id="6" creationId="{60D470D0-6D64-5E42-9515-048F8779CD5E}"/>
          </ac:spMkLst>
        </pc:spChg>
      </pc:sldChg>
      <pc:sldChg chg="modSp mod modTransition">
        <pc:chgData name="Chase Jordan" userId="20805dfa-cd01-4b66-b87b-81961b3b5f75" providerId="ADAL" clId="{38346516-BC78-4D2A-8447-66BD98CE8E90}" dt="2022-12-09T05:36:43.411" v="6584"/>
        <pc:sldMkLst>
          <pc:docMk/>
          <pc:sldMk cId="3446797337" sldId="259"/>
        </pc:sldMkLst>
        <pc:spChg chg="mod">
          <ac:chgData name="Chase Jordan" userId="20805dfa-cd01-4b66-b87b-81961b3b5f75" providerId="ADAL" clId="{38346516-BC78-4D2A-8447-66BD98CE8E90}" dt="2022-12-07T02:35:42.780" v="6495" actId="20577"/>
          <ac:spMkLst>
            <pc:docMk/>
            <pc:sldMk cId="3446797337" sldId="259"/>
            <ac:spMk id="2" creationId="{8460295B-54B9-4937-90E3-BAB9CE69E30B}"/>
          </ac:spMkLst>
        </pc:spChg>
        <pc:spChg chg="mod">
          <ac:chgData name="Chase Jordan" userId="20805dfa-cd01-4b66-b87b-81961b3b5f75" providerId="ADAL" clId="{38346516-BC78-4D2A-8447-66BD98CE8E90}" dt="2022-12-07T02:54:32.969" v="6527" actId="20577"/>
          <ac:spMkLst>
            <pc:docMk/>
            <pc:sldMk cId="3446797337" sldId="259"/>
            <ac:spMk id="4" creationId="{D51A6D85-3837-435F-A342-5A3F98172B12}"/>
          </ac:spMkLst>
        </pc:spChg>
      </pc:sldChg>
      <pc:sldChg chg="modSp del">
        <pc:chgData name="Chase Jordan" userId="20805dfa-cd01-4b66-b87b-81961b3b5f75" providerId="ADAL" clId="{38346516-BC78-4D2A-8447-66BD98CE8E90}" dt="2022-12-07T02:36:12.607" v="6497" actId="47"/>
        <pc:sldMkLst>
          <pc:docMk/>
          <pc:sldMk cId="4212917468" sldId="260"/>
        </pc:sldMkLst>
        <pc:graphicFrameChg chg="mod">
          <ac:chgData name="Chase Jordan" userId="20805dfa-cd01-4b66-b87b-81961b3b5f75" providerId="ADAL" clId="{38346516-BC78-4D2A-8447-66BD98CE8E90}" dt="2022-12-05T07:02:04.728" v="324"/>
          <ac:graphicFrameMkLst>
            <pc:docMk/>
            <pc:sldMk cId="4212917468" sldId="260"/>
            <ac:graphicFrameMk id="4" creationId="{403CD5FD-27C3-4342-BE41-F411CB8D6931}"/>
          </ac:graphicFrameMkLst>
        </pc:graphicFrameChg>
      </pc:sldChg>
      <pc:sldChg chg="addSp delSp modSp mod ord modTransition">
        <pc:chgData name="Chase Jordan" userId="20805dfa-cd01-4b66-b87b-81961b3b5f75" providerId="ADAL" clId="{38346516-BC78-4D2A-8447-66BD98CE8E90}" dt="2022-12-09T05:36:41.023" v="6583"/>
        <pc:sldMkLst>
          <pc:docMk/>
          <pc:sldMk cId="1527386939" sldId="261"/>
        </pc:sldMkLst>
        <pc:spChg chg="mod">
          <ac:chgData name="Chase Jordan" userId="20805dfa-cd01-4b66-b87b-81961b3b5f75" providerId="ADAL" clId="{38346516-BC78-4D2A-8447-66BD98CE8E90}" dt="2022-12-07T02:34:02.209" v="6470" actId="1076"/>
          <ac:spMkLst>
            <pc:docMk/>
            <pc:sldMk cId="1527386939" sldId="261"/>
            <ac:spMk id="2" creationId="{D543047E-FBFD-4F79-BCA5-10E69740F030}"/>
          </ac:spMkLst>
        </pc:spChg>
        <pc:spChg chg="add del mod">
          <ac:chgData name="Chase Jordan" userId="20805dfa-cd01-4b66-b87b-81961b3b5f75" providerId="ADAL" clId="{38346516-BC78-4D2A-8447-66BD98CE8E90}" dt="2022-12-07T02:26:28.885" v="5964" actId="478"/>
          <ac:spMkLst>
            <pc:docMk/>
            <pc:sldMk cId="1527386939" sldId="261"/>
            <ac:spMk id="5" creationId="{DC987793-E781-31B8-D910-01A087AD3639}"/>
          </ac:spMkLst>
        </pc:spChg>
        <pc:spChg chg="add mod">
          <ac:chgData name="Chase Jordan" userId="20805dfa-cd01-4b66-b87b-81961b3b5f75" providerId="ADAL" clId="{38346516-BC78-4D2A-8447-66BD98CE8E90}" dt="2022-12-07T02:34:50.908" v="6473" actId="948"/>
          <ac:spMkLst>
            <pc:docMk/>
            <pc:sldMk cId="1527386939" sldId="261"/>
            <ac:spMk id="8" creationId="{EA95EE7E-2F37-6A99-5FD3-E41E2F4B96FC}"/>
          </ac:spMkLst>
        </pc:spChg>
        <pc:graphicFrameChg chg="del mod">
          <ac:chgData name="Chase Jordan" userId="20805dfa-cd01-4b66-b87b-81961b3b5f75" providerId="ADAL" clId="{38346516-BC78-4D2A-8447-66BD98CE8E90}" dt="2022-12-07T02:26:30.126" v="5965" actId="478"/>
          <ac:graphicFrameMkLst>
            <pc:docMk/>
            <pc:sldMk cId="1527386939" sldId="261"/>
            <ac:graphicFrameMk id="4" creationId="{5A839DA0-FCCD-084E-87E3-CCD098AB7F71}"/>
          </ac:graphicFrameMkLst>
        </pc:graphicFrameChg>
        <pc:graphicFrameChg chg="del mod">
          <ac:chgData name="Chase Jordan" userId="20805dfa-cd01-4b66-b87b-81961b3b5f75" providerId="ADAL" clId="{38346516-BC78-4D2A-8447-66BD98CE8E90}" dt="2022-12-07T02:26:27.889" v="5963" actId="478"/>
          <ac:graphicFrameMkLst>
            <pc:docMk/>
            <pc:sldMk cId="1527386939" sldId="261"/>
            <ac:graphicFrameMk id="6" creationId="{DB23E567-BDB1-4E6F-9EA8-3E4297461AEE}"/>
          </ac:graphicFrameMkLst>
        </pc:graphicFrameChg>
      </pc:sldChg>
      <pc:sldChg chg="modSp del">
        <pc:chgData name="Chase Jordan" userId="20805dfa-cd01-4b66-b87b-81961b3b5f75" providerId="ADAL" clId="{38346516-BC78-4D2A-8447-66BD98CE8E90}" dt="2022-12-07T02:36:14.883" v="6501" actId="47"/>
        <pc:sldMkLst>
          <pc:docMk/>
          <pc:sldMk cId="700209266" sldId="264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2" creationId="{DD0B6389-2374-4677-B8BB-59410CCC32FD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4" creationId="{9C0179B5-0800-154F-80F6-614473C055BD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7" creationId="{B468C313-80C0-8840-8702-F1084174C59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8" creationId="{4E863C6B-1856-BC43-A090-B182EAB34EB8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9" creationId="{3AE770E3-D227-CD4E-83C4-44744E774884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10" creationId="{10C47546-62E7-304A-8631-60D9B8E543BE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700209266" sldId="264"/>
            <ac:spMk id="12" creationId="{6308D1AB-33EC-174A-AFF4-6B9718A863B4}"/>
          </ac:spMkLst>
        </pc:spChg>
        <pc:graphicFrameChg chg="mod">
          <ac:chgData name="Chase Jordan" userId="20805dfa-cd01-4b66-b87b-81961b3b5f75" providerId="ADAL" clId="{38346516-BC78-4D2A-8447-66BD98CE8E90}" dt="2022-12-05T07:02:04.728" v="324"/>
          <ac:graphicFrameMkLst>
            <pc:docMk/>
            <pc:sldMk cId="700209266" sldId="264"/>
            <ac:graphicFrameMk id="6" creationId="{85168BDF-A0D9-4916-A9F9-41D8175A703C}"/>
          </ac:graphicFrameMkLst>
        </pc:graphicFrameChg>
      </pc:sldChg>
      <pc:sldChg chg="modSp del">
        <pc:chgData name="Chase Jordan" userId="20805dfa-cd01-4b66-b87b-81961b3b5f75" providerId="ADAL" clId="{38346516-BC78-4D2A-8447-66BD98CE8E90}" dt="2022-12-07T02:36:16.354" v="6503" actId="47"/>
        <pc:sldMkLst>
          <pc:docMk/>
          <pc:sldMk cId="2563119616" sldId="265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2" creationId="{19256B7E-1633-44AB-8584-82DF5B726834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3" creationId="{EFB90AB4-D228-4548-B072-72649821236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4" creationId="{950677C9-3E42-427F-93B8-526692906471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5" creationId="{BDB9D020-1E25-453D-83DF-1420ACD3968D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6" creationId="{F5018B6D-E395-49AD-92AD-AD69E3AB40C3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563119616" sldId="265"/>
            <ac:spMk id="9" creationId="{6FD448B0-743E-0045-8131-69B4EEC58365}"/>
          </ac:spMkLst>
        </pc:spChg>
      </pc:sldChg>
      <pc:sldChg chg="modSp mod ord modTransition modAnim modNotesTx">
        <pc:chgData name="Chase Jordan" userId="20805dfa-cd01-4b66-b87b-81961b3b5f75" providerId="ADAL" clId="{38346516-BC78-4D2A-8447-66BD98CE8E90}" dt="2022-12-14T00:44:23.052" v="7994"/>
        <pc:sldMkLst>
          <pc:docMk/>
          <pc:sldMk cId="2721508595" sldId="266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721508595" sldId="266"/>
            <ac:spMk id="2" creationId="{E5F191A4-7839-4F63-B17C-7C366C59488C}"/>
          </ac:spMkLst>
        </pc:spChg>
        <pc:spChg chg="mod">
          <ac:chgData name="Chase Jordan" userId="20805dfa-cd01-4b66-b87b-81961b3b5f75" providerId="ADAL" clId="{38346516-BC78-4D2A-8447-66BD98CE8E90}" dt="2022-12-05T08:06:06.646" v="3112" actId="255"/>
          <ac:spMkLst>
            <pc:docMk/>
            <pc:sldMk cId="2721508595" sldId="266"/>
            <ac:spMk id="4" creationId="{9B9ED227-95A7-4B08-91FE-5E0EF0D41D20}"/>
          </ac:spMkLst>
        </pc:spChg>
        <pc:spChg chg="mod">
          <ac:chgData name="Chase Jordan" userId="20805dfa-cd01-4b66-b87b-81961b3b5f75" providerId="ADAL" clId="{38346516-BC78-4D2A-8447-66BD98CE8E90}" dt="2022-12-05T08:22:49.704" v="3529" actId="255"/>
          <ac:spMkLst>
            <pc:docMk/>
            <pc:sldMk cId="2721508595" sldId="266"/>
            <ac:spMk id="5" creationId="{9C2ECAAA-1E9C-4845-8EA9-E11A76F08150}"/>
          </ac:spMkLst>
        </pc:spChg>
        <pc:spChg chg="mod">
          <ac:chgData name="Chase Jordan" userId="20805dfa-cd01-4b66-b87b-81961b3b5f75" providerId="ADAL" clId="{38346516-BC78-4D2A-8447-66BD98CE8E90}" dt="2022-12-07T01:53:23.948" v="4694" actId="1076"/>
          <ac:spMkLst>
            <pc:docMk/>
            <pc:sldMk cId="2721508595" sldId="266"/>
            <ac:spMk id="8" creationId="{B609FC03-B5BE-D846-993A-8E351C9509F3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721508595" sldId="266"/>
            <ac:spMk id="9" creationId="{472FA7B1-CD7F-3646-B44C-91A107A0CBEE}"/>
          </ac:spMkLst>
        </pc:spChg>
        <pc:spChg chg="mod">
          <ac:chgData name="Chase Jordan" userId="20805dfa-cd01-4b66-b87b-81961b3b5f75" providerId="ADAL" clId="{38346516-BC78-4D2A-8447-66BD98CE8E90}" dt="2022-12-05T08:18:34.915" v="3332" actId="20577"/>
          <ac:spMkLst>
            <pc:docMk/>
            <pc:sldMk cId="2721508595" sldId="266"/>
            <ac:spMk id="10" creationId="{585697B7-EBBB-0E4B-AA02-0D3F94821C6E}"/>
          </ac:spMkLst>
        </pc:spChg>
        <pc:spChg chg="mod">
          <ac:chgData name="Chase Jordan" userId="20805dfa-cd01-4b66-b87b-81961b3b5f75" providerId="ADAL" clId="{38346516-BC78-4D2A-8447-66BD98CE8E90}" dt="2022-12-07T01:54:10.351" v="4697" actId="113"/>
          <ac:spMkLst>
            <pc:docMk/>
            <pc:sldMk cId="2721508595" sldId="266"/>
            <ac:spMk id="11" creationId="{48A12450-9474-8A49-BAEB-20C6F51540D5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721508595" sldId="266"/>
            <ac:spMk id="13" creationId="{EB1FFBC5-1733-5E4A-BF11-2C157D9917CC}"/>
          </ac:spMkLst>
        </pc:spChg>
      </pc:sldChg>
      <pc:sldChg chg="addSp modSp mod ord modTransition modAnim modShow">
        <pc:chgData name="Chase Jordan" userId="20805dfa-cd01-4b66-b87b-81961b3b5f75" providerId="ADAL" clId="{38346516-BC78-4D2A-8447-66BD98CE8E90}" dt="2022-12-14T00:33:25.611" v="7848" actId="729"/>
        <pc:sldMkLst>
          <pc:docMk/>
          <pc:sldMk cId="445070695" sldId="267"/>
        </pc:sldMkLst>
        <pc:spChg chg="mod">
          <ac:chgData name="Chase Jordan" userId="20805dfa-cd01-4b66-b87b-81961b3b5f75" providerId="ADAL" clId="{38346516-BC78-4D2A-8447-66BD98CE8E90}" dt="2022-12-07T02:19:01.354" v="5696" actId="113"/>
          <ac:spMkLst>
            <pc:docMk/>
            <pc:sldMk cId="445070695" sldId="267"/>
            <ac:spMk id="2" creationId="{42D1A202-23A3-4F3A-AA92-0172C8D2DA06}"/>
          </ac:spMkLst>
        </pc:spChg>
        <pc:spChg chg="mod">
          <ac:chgData name="Chase Jordan" userId="20805dfa-cd01-4b66-b87b-81961b3b5f75" providerId="ADAL" clId="{38346516-BC78-4D2A-8447-66BD98CE8E90}" dt="2022-12-07T02:21:55.500" v="5802" actId="20577"/>
          <ac:spMkLst>
            <pc:docMk/>
            <pc:sldMk cId="445070695" sldId="267"/>
            <ac:spMk id="3" creationId="{7B943E7C-A74D-4CB3-844B-51917C88C95F}"/>
          </ac:spMkLst>
        </pc:spChg>
        <pc:spChg chg="add mod">
          <ac:chgData name="Chase Jordan" userId="20805dfa-cd01-4b66-b87b-81961b3b5f75" providerId="ADAL" clId="{38346516-BC78-4D2A-8447-66BD98CE8E90}" dt="2022-12-07T02:23:28.473" v="5938" actId="20577"/>
          <ac:spMkLst>
            <pc:docMk/>
            <pc:sldMk cId="445070695" sldId="267"/>
            <ac:spMk id="4" creationId="{C8034D8C-7CB5-A98E-05F7-CA1D552300D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445070695" sldId="267"/>
            <ac:spMk id="6" creationId="{B25B7362-01DC-0E4C-9B34-0DF3FD449CAD}"/>
          </ac:spMkLst>
        </pc:spChg>
      </pc:sldChg>
      <pc:sldChg chg="modSp del">
        <pc:chgData name="Chase Jordan" userId="20805dfa-cd01-4b66-b87b-81961b3b5f75" providerId="ADAL" clId="{38346516-BC78-4D2A-8447-66BD98CE8E90}" dt="2022-12-07T02:36:14.251" v="6500" actId="47"/>
        <pc:sldMkLst>
          <pc:docMk/>
          <pc:sldMk cId="3396266754" sldId="269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" creationId="{27A6F7BB-30A8-4980-AD4A-2FB0B53FA6C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5" creationId="{352A2850-23AF-A249-8907-5DAF2E2D226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7" creationId="{ACC180CB-0C9D-0441-A2D3-F4EDC5DB9741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8" creationId="{44627161-B78C-7646-8E85-99BD47FE64E0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2" creationId="{E88BDBE3-DBB3-9040-95AC-86789B700450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3" creationId="{D0969AD2-8004-9B40-90B0-0EBD95268B5A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5" creationId="{02C30DA5-B4D3-C343-8FEC-D62948BDA920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6" creationId="{CD202676-78EE-3240-950B-84A1520E27EE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8" creationId="{7C503641-A7D5-AD48-A486-CD57C1620326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19" creationId="{BBEE7C7B-4D43-1342-88B5-B6F833D51AE8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1" creationId="{F8C89E42-8364-1040-9DF6-7305561F98D7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2" creationId="{B05EDAD8-33DD-0B49-9FA0-360E67ED9B6A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4" creationId="{9B1711A4-C7D5-8D4D-82CD-4FBE8CC7FFE7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5" creationId="{1D585144-668F-6141-B4A4-98C6E14ACA71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7" creationId="{C63E461E-3AFB-0843-B481-D906526D48B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28" creationId="{83F586E4-67FA-B94C-AF67-F2E5E6E54157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36" creationId="{875B85E2-950C-CB45-A7F7-DE257EA20BB3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96266754" sldId="269"/>
            <ac:spMk id="37" creationId="{FC8EFF8B-CC40-9646-AAFC-092814DA02AD}"/>
          </ac:spMkLst>
        </pc:sp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1" creationId="{E64AEA23-99EE-8546-A59A-590923ADA6CA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2" creationId="{C17F05A5-CE13-1545-943B-E3644258662F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3" creationId="{F3C0B2AF-2268-AE4E-BACC-9FF64E86564C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4" creationId="{F2FCDCCE-6383-4047-9485-41AA1E24E8E2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5" creationId="{1A89579F-2EA4-E049-9B78-D2237993CDAB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6" creationId="{4E145096-B7BF-9C4C-97FA-308F61FE406A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7" creationId="{25B94F1A-D947-AF4E-BC9D-9B02C4E4EB30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96266754" sldId="269"/>
            <ac:picMk id="68" creationId="{7E3F00C5-0B4F-FE4F-9561-1EB505B31873}"/>
          </ac:picMkLst>
        </pc:picChg>
      </pc:sldChg>
      <pc:sldChg chg="modSp del">
        <pc:chgData name="Chase Jordan" userId="20805dfa-cd01-4b66-b87b-81961b3b5f75" providerId="ADAL" clId="{38346516-BC78-4D2A-8447-66BD98CE8E90}" dt="2022-12-07T02:36:15.570" v="6502" actId="47"/>
        <pc:sldMkLst>
          <pc:docMk/>
          <pc:sldMk cId="932498405" sldId="270"/>
        </pc:sldMkLst>
        <pc:graphicFrameChg chg="mod">
          <ac:chgData name="Chase Jordan" userId="20805dfa-cd01-4b66-b87b-81961b3b5f75" providerId="ADAL" clId="{38346516-BC78-4D2A-8447-66BD98CE8E90}" dt="2022-12-05T07:02:04.728" v="324"/>
          <ac:graphicFrameMkLst>
            <pc:docMk/>
            <pc:sldMk cId="932498405" sldId="270"/>
            <ac:graphicFrameMk id="2" creationId="{364D30CB-C02F-4FE1-9E72-11B75FF74851}"/>
          </ac:graphicFrameMkLst>
        </pc:graphicFrameChg>
      </pc:sldChg>
      <pc:sldChg chg="modSp del">
        <pc:chgData name="Chase Jordan" userId="20805dfa-cd01-4b66-b87b-81961b3b5f75" providerId="ADAL" clId="{38346516-BC78-4D2A-8447-66BD98CE8E90}" dt="2022-12-07T02:36:13.752" v="6499" actId="47"/>
        <pc:sldMkLst>
          <pc:docMk/>
          <pc:sldMk cId="3335690284" sldId="271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2" creationId="{27A6F7BB-30A8-4980-AD4A-2FB0B53FA6C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5" creationId="{987CCF58-9B83-4A4F-8CA9-3D9C9BB7A287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4" creationId="{C1C92E27-D550-F44E-8491-927F819E72B8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5" creationId="{7D722C50-45F7-D84B-B216-568F72D6634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6" creationId="{176187A9-3EBE-F64D-AE99-021BB3767F90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7" creationId="{7990731F-95DE-4F44-8EA0-E275CEAFD8A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8" creationId="{5B19EE51-628F-CA4E-94B0-57E9ACA1446A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39" creationId="{2A6ACC78-74DF-604E-BD14-4BBE7B4EEF5B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40" creationId="{9DC429C0-1DEB-1F4F-AE66-C503B31B7B48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3335690284" sldId="271"/>
            <ac:spMk id="41" creationId="{31C0CCD4-2502-A14F-B520-7B57524EDF8E}"/>
          </ac:spMkLst>
        </pc:sp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35690284" sldId="271"/>
            <ac:picMk id="42" creationId="{8BDB1906-FF07-4447-9C68-585F54C5EED2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35690284" sldId="271"/>
            <ac:picMk id="43" creationId="{A82F6AEE-FCBF-0245-BB71-E76973B3A97D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35690284" sldId="271"/>
            <ac:picMk id="44" creationId="{C99B7845-619A-9F40-A5C3-4C122626044D}"/>
          </ac:picMkLst>
        </pc:picChg>
        <pc:picChg chg="mod">
          <ac:chgData name="Chase Jordan" userId="20805dfa-cd01-4b66-b87b-81961b3b5f75" providerId="ADAL" clId="{38346516-BC78-4D2A-8447-66BD98CE8E90}" dt="2022-12-05T07:02:04.728" v="324"/>
          <ac:picMkLst>
            <pc:docMk/>
            <pc:sldMk cId="3335690284" sldId="271"/>
            <ac:picMk id="45" creationId="{647F7FB2-8714-6449-A700-2E1B81F9DFB7}"/>
          </ac:picMkLst>
        </pc:picChg>
      </pc:sldChg>
      <pc:sldChg chg="modSp del">
        <pc:chgData name="Chase Jordan" userId="20805dfa-cd01-4b66-b87b-81961b3b5f75" providerId="ADAL" clId="{38346516-BC78-4D2A-8447-66BD98CE8E90}" dt="2022-12-07T02:36:13.236" v="6498" actId="47"/>
        <pc:sldMkLst>
          <pc:docMk/>
          <pc:sldMk cId="2639983765" sldId="273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639983765" sldId="273"/>
            <ac:spMk id="2" creationId="{33AF65A7-995A-9F45-891C-82D9B9D40801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639983765" sldId="273"/>
            <ac:spMk id="7" creationId="{E178654B-08C9-4C41-8BEC-DFB72024586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639983765" sldId="273"/>
            <ac:spMk id="13" creationId="{6118A1B7-08BA-6B43-BBA8-952377DF944D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639983765" sldId="273"/>
            <ac:spMk id="14" creationId="{A1F17760-D90A-AB46-A4E0-31B2684E3F5E}"/>
          </ac:spMkLst>
        </pc:spChg>
      </pc:sldChg>
      <pc:sldChg chg="modSp del">
        <pc:chgData name="Chase Jordan" userId="20805dfa-cd01-4b66-b87b-81961b3b5f75" providerId="ADAL" clId="{38346516-BC78-4D2A-8447-66BD98CE8E90}" dt="2022-12-07T02:36:17.238" v="6504" actId="47"/>
        <pc:sldMkLst>
          <pc:docMk/>
          <pc:sldMk cId="926184573" sldId="275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926184573" sldId="275"/>
            <ac:spMk id="2" creationId="{69FAE308-3076-43DB-B834-DA0B0AE19AF9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926184573" sldId="275"/>
            <ac:spMk id="3" creationId="{BABC2CE0-8806-4B2A-A10A-32984D317434}"/>
          </ac:spMkLst>
        </pc:spChg>
      </pc:sldChg>
      <pc:sldChg chg="modSp mod modTransition modAnim modShow modNotes modNotesTx">
        <pc:chgData name="Chase Jordan" userId="20805dfa-cd01-4b66-b87b-81961b3b5f75" providerId="ADAL" clId="{38346516-BC78-4D2A-8447-66BD98CE8E90}" dt="2022-12-14T00:11:24.561" v="7846" actId="729"/>
        <pc:sldMkLst>
          <pc:docMk/>
          <pc:sldMk cId="2213888526" sldId="276"/>
        </pc:sld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3" creationId="{EEF1DA7A-592E-014A-EFFA-775843FA6F06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7" creationId="{48414008-B3CB-7661-A95B-F4B4931B5B5D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2" creationId="{DBFC1323-A06C-FB73-0BF5-FEC78B23492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3" creationId="{BFCEAB00-45C3-3FE0-D0DE-0608FBFBABEC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4" creationId="{EF2BE224-269A-2403-0E88-5BD6078F381E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5" creationId="{FB856476-48DC-4215-16F4-DB7C4756C426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6" creationId="{5EA1540B-FA1D-B026-BD57-E270CDAD80B3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k cId="2213888526" sldId="276"/>
            <ac:spMk id="17" creationId="{57C00BCE-656B-EA8E-6DAD-7A9A9B464FA9}"/>
          </ac:spMkLst>
        </pc:spChg>
      </pc:sldChg>
      <pc:sldChg chg="addSp delSp modSp new mod modTransition modAnim modShow">
        <pc:chgData name="Chase Jordan" userId="20805dfa-cd01-4b66-b87b-81961b3b5f75" providerId="ADAL" clId="{38346516-BC78-4D2A-8447-66BD98CE8E90}" dt="2022-12-14T00:33:10.229" v="7847" actId="729"/>
        <pc:sldMkLst>
          <pc:docMk/>
          <pc:sldMk cId="4054929113" sldId="277"/>
        </pc:sldMkLst>
        <pc:spChg chg="mod">
          <ac:chgData name="Chase Jordan" userId="20805dfa-cd01-4b66-b87b-81961b3b5f75" providerId="ADAL" clId="{38346516-BC78-4D2A-8447-66BD98CE8E90}" dt="2022-12-07T02:12:29.815" v="5642" actId="20577"/>
          <ac:spMkLst>
            <pc:docMk/>
            <pc:sldMk cId="4054929113" sldId="277"/>
            <ac:spMk id="2" creationId="{D6AD99FF-A04A-DF83-8DAE-8DE10902FB0C}"/>
          </ac:spMkLst>
        </pc:spChg>
        <pc:spChg chg="del">
          <ac:chgData name="Chase Jordan" userId="20805dfa-cd01-4b66-b87b-81961b3b5f75" providerId="ADAL" clId="{38346516-BC78-4D2A-8447-66BD98CE8E90}" dt="2022-12-05T06:56:22.037" v="127" actId="478"/>
          <ac:spMkLst>
            <pc:docMk/>
            <pc:sldMk cId="4054929113" sldId="277"/>
            <ac:spMk id="3" creationId="{39F43BF1-181B-68D7-D4D8-A4FD9510295A}"/>
          </ac:spMkLst>
        </pc:spChg>
        <pc:spChg chg="del">
          <ac:chgData name="Chase Jordan" userId="20805dfa-cd01-4b66-b87b-81961b3b5f75" providerId="ADAL" clId="{38346516-BC78-4D2A-8447-66BD98CE8E90}" dt="2022-12-07T02:10:58.450" v="5616" actId="478"/>
          <ac:spMkLst>
            <pc:docMk/>
            <pc:sldMk cId="4054929113" sldId="277"/>
            <ac:spMk id="4" creationId="{B46CBD94-B659-3870-C484-2125192BD72B}"/>
          </ac:spMkLst>
        </pc:spChg>
        <pc:spChg chg="del">
          <ac:chgData name="Chase Jordan" userId="20805dfa-cd01-4b66-b87b-81961b3b5f75" providerId="ADAL" clId="{38346516-BC78-4D2A-8447-66BD98CE8E90}" dt="2022-12-07T02:11:01.272" v="5618" actId="478"/>
          <ac:spMkLst>
            <pc:docMk/>
            <pc:sldMk cId="4054929113" sldId="277"/>
            <ac:spMk id="5" creationId="{371E4027-C6CC-1674-AA51-0A2E97FB44C5}"/>
          </ac:spMkLst>
        </pc:spChg>
        <pc:picChg chg="add mod">
          <ac:chgData name="Chase Jordan" userId="20805dfa-cd01-4b66-b87b-81961b3b5f75" providerId="ADAL" clId="{38346516-BC78-4D2A-8447-66BD98CE8E90}" dt="2022-12-07T02:11:15.148" v="5632" actId="1076"/>
          <ac:picMkLst>
            <pc:docMk/>
            <pc:sldMk cId="4054929113" sldId="277"/>
            <ac:picMk id="7" creationId="{1E772631-28CA-C6DA-9D12-1B39952CD92A}"/>
          </ac:picMkLst>
        </pc:picChg>
        <pc:picChg chg="add mod">
          <ac:chgData name="Chase Jordan" userId="20805dfa-cd01-4b66-b87b-81961b3b5f75" providerId="ADAL" clId="{38346516-BC78-4D2A-8447-66BD98CE8E90}" dt="2022-12-07T02:11:18.518" v="5633" actId="1076"/>
          <ac:picMkLst>
            <pc:docMk/>
            <pc:sldMk cId="4054929113" sldId="277"/>
            <ac:picMk id="9" creationId="{FC4F3130-0C85-A050-7AEB-50D564CF8540}"/>
          </ac:picMkLst>
        </pc:picChg>
      </pc:sldChg>
      <pc:sldChg chg="modSp new del mod modShow">
        <pc:chgData name="Chase Jordan" userId="20805dfa-cd01-4b66-b87b-81961b3b5f75" providerId="ADAL" clId="{38346516-BC78-4D2A-8447-66BD98CE8E90}" dt="2022-12-05T07:26:34.465" v="335" actId="47"/>
        <pc:sldMkLst>
          <pc:docMk/>
          <pc:sldMk cId="1681468157" sldId="278"/>
        </pc:sldMkLst>
        <pc:spChg chg="mod">
          <ac:chgData name="Chase Jordan" userId="20805dfa-cd01-4b66-b87b-81961b3b5f75" providerId="ADAL" clId="{38346516-BC78-4D2A-8447-66BD98CE8E90}" dt="2022-12-05T07:15:17.379" v="328" actId="20577"/>
          <ac:spMkLst>
            <pc:docMk/>
            <pc:sldMk cId="1681468157" sldId="278"/>
            <ac:spMk id="3" creationId="{2B747A5E-FC01-4468-B832-1D6052095714}"/>
          </ac:spMkLst>
        </pc:spChg>
      </pc:sldChg>
      <pc:sldChg chg="addSp delSp modSp new mod modTransition addAnim delAnim modAnim modNotesTx">
        <pc:chgData name="Chase Jordan" userId="20805dfa-cd01-4b66-b87b-81961b3b5f75" providerId="ADAL" clId="{38346516-BC78-4D2A-8447-66BD98CE8E90}" dt="2022-12-14T00:04:34.488" v="6936" actId="20577"/>
        <pc:sldMkLst>
          <pc:docMk/>
          <pc:sldMk cId="3559684415" sldId="278"/>
        </pc:sldMkLst>
        <pc:spChg chg="add del">
          <ac:chgData name="Chase Jordan" userId="20805dfa-cd01-4b66-b87b-81961b3b5f75" providerId="ADAL" clId="{38346516-BC78-4D2A-8447-66BD98CE8E90}" dt="2022-12-09T05:30:12.706" v="6533"/>
          <ac:spMkLst>
            <pc:docMk/>
            <pc:sldMk cId="3559684415" sldId="278"/>
            <ac:spMk id="2" creationId="{3DBDE6EC-310E-2ADD-35FC-5E144CB6A708}"/>
          </ac:spMkLst>
        </pc:spChg>
        <pc:spChg chg="mod">
          <ac:chgData name="Chase Jordan" userId="20805dfa-cd01-4b66-b87b-81961b3b5f75" providerId="ADAL" clId="{38346516-BC78-4D2A-8447-66BD98CE8E90}" dt="2022-12-09T05:32:13.749" v="6559" actId="313"/>
          <ac:spMkLst>
            <pc:docMk/>
            <pc:sldMk cId="3559684415" sldId="278"/>
            <ac:spMk id="3" creationId="{114C5687-5CA5-6497-C9A5-0CB85E24AB16}"/>
          </ac:spMkLst>
        </pc:spChg>
        <pc:spChg chg="add del">
          <ac:chgData name="Chase Jordan" userId="20805dfa-cd01-4b66-b87b-81961b3b5f75" providerId="ADAL" clId="{38346516-BC78-4D2A-8447-66BD98CE8E90}" dt="2022-12-09T05:31:04.688" v="6551" actId="478"/>
          <ac:spMkLst>
            <pc:docMk/>
            <pc:sldMk cId="3559684415" sldId="278"/>
            <ac:spMk id="4" creationId="{E6EDDC9F-982E-2049-88A2-84CF7F1CCA29}"/>
          </ac:spMkLst>
        </pc:spChg>
        <pc:spChg chg="mod">
          <ac:chgData name="Chase Jordan" userId="20805dfa-cd01-4b66-b87b-81961b3b5f75" providerId="ADAL" clId="{38346516-BC78-4D2A-8447-66BD98CE8E90}" dt="2022-12-09T05:33:35.606" v="6568" actId="20577"/>
          <ac:spMkLst>
            <pc:docMk/>
            <pc:sldMk cId="3559684415" sldId="278"/>
            <ac:spMk id="5" creationId="{CF0A3480-EF67-6463-0289-E30476351E84}"/>
          </ac:spMkLst>
        </pc:spChg>
        <pc:spChg chg="del">
          <ac:chgData name="Chase Jordan" userId="20805dfa-cd01-4b66-b87b-81961b3b5f75" providerId="ADAL" clId="{38346516-BC78-4D2A-8447-66BD98CE8E90}" dt="2022-12-09T05:34:19.456" v="6576" actId="478"/>
          <ac:spMkLst>
            <pc:docMk/>
            <pc:sldMk cId="3559684415" sldId="278"/>
            <ac:spMk id="6" creationId="{19FB988B-2479-34E0-63AC-FD0E91C311D9}"/>
          </ac:spMkLst>
        </pc:spChg>
        <pc:spChg chg="del">
          <ac:chgData name="Chase Jordan" userId="20805dfa-cd01-4b66-b87b-81961b3b5f75" providerId="ADAL" clId="{38346516-BC78-4D2A-8447-66BD98CE8E90}" dt="2022-12-09T05:34:20.714" v="6577" actId="478"/>
          <ac:spMkLst>
            <pc:docMk/>
            <pc:sldMk cId="3559684415" sldId="278"/>
            <ac:spMk id="7" creationId="{6A9560C2-5F45-1979-2279-CD2D077B98B3}"/>
          </ac:spMkLst>
        </pc:spChg>
        <pc:spChg chg="add del mod">
          <ac:chgData name="Chase Jordan" userId="20805dfa-cd01-4b66-b87b-81961b3b5f75" providerId="ADAL" clId="{38346516-BC78-4D2A-8447-66BD98CE8E90}" dt="2022-12-09T05:30:02.979" v="6530"/>
          <ac:spMkLst>
            <pc:docMk/>
            <pc:sldMk cId="3559684415" sldId="278"/>
            <ac:spMk id="9" creationId="{3CC60870-CD7D-F032-80D5-6F1BDB339429}"/>
          </ac:spMkLst>
        </pc:spChg>
        <pc:spChg chg="add del mod">
          <ac:chgData name="Chase Jordan" userId="20805dfa-cd01-4b66-b87b-81961b3b5f75" providerId="ADAL" clId="{38346516-BC78-4D2A-8447-66BD98CE8E90}" dt="2022-12-09T05:30:10.711" v="6532"/>
          <ac:spMkLst>
            <pc:docMk/>
            <pc:sldMk cId="3559684415" sldId="278"/>
            <ac:spMk id="10" creationId="{7B5BF55E-7AC5-A8E1-DB3E-D20499D9BF11}"/>
          </ac:spMkLst>
        </pc:spChg>
        <pc:spChg chg="add del mod">
          <ac:chgData name="Chase Jordan" userId="20805dfa-cd01-4b66-b87b-81961b3b5f75" providerId="ADAL" clId="{38346516-BC78-4D2A-8447-66BD98CE8E90}" dt="2022-12-09T05:34:11.402" v="6575" actId="20577"/>
          <ac:spMkLst>
            <pc:docMk/>
            <pc:sldMk cId="3559684415" sldId="278"/>
            <ac:spMk id="11" creationId="{D8B1282C-81B2-5275-0D72-CC0CB01112D5}"/>
          </ac:spMkLst>
        </pc:spChg>
        <pc:spChg chg="add del mod">
          <ac:chgData name="Chase Jordan" userId="20805dfa-cd01-4b66-b87b-81961b3b5f75" providerId="ADAL" clId="{38346516-BC78-4D2A-8447-66BD98CE8E90}" dt="2022-12-09T05:31:02.665" v="6550" actId="478"/>
          <ac:spMkLst>
            <pc:docMk/>
            <pc:sldMk cId="3559684415" sldId="278"/>
            <ac:spMk id="13" creationId="{73D93808-178C-BA3F-442E-8FB4D5F588E8}"/>
          </ac:spMkLst>
        </pc:spChg>
      </pc:sldChg>
      <pc:sldChg chg="new del">
        <pc:chgData name="Chase Jordan" userId="20805dfa-cd01-4b66-b87b-81961b3b5f75" providerId="ADAL" clId="{38346516-BC78-4D2A-8447-66BD98CE8E90}" dt="2022-12-09T05:32:10.791" v="6557" actId="47"/>
        <pc:sldMkLst>
          <pc:docMk/>
          <pc:sldMk cId="658382825" sldId="279"/>
        </pc:sldMkLst>
      </pc:sldChg>
      <pc:sldChg chg="delSp modSp new mod ord modTransition modAnim modNotesTx">
        <pc:chgData name="Chase Jordan" userId="20805dfa-cd01-4b66-b87b-81961b3b5f75" providerId="ADAL" clId="{38346516-BC78-4D2A-8447-66BD98CE8E90}" dt="2022-12-14T00:06:42.689" v="7348" actId="20577"/>
        <pc:sldMkLst>
          <pc:docMk/>
          <pc:sldMk cId="2235033442" sldId="279"/>
        </pc:sldMkLst>
        <pc:spChg chg="mod">
          <ac:chgData name="Chase Jordan" userId="20805dfa-cd01-4b66-b87b-81961b3b5f75" providerId="ADAL" clId="{38346516-BC78-4D2A-8447-66BD98CE8E90}" dt="2022-12-09T05:39:01.909" v="6610" actId="14100"/>
          <ac:spMkLst>
            <pc:docMk/>
            <pc:sldMk cId="2235033442" sldId="279"/>
            <ac:spMk id="2" creationId="{CC516C2F-982A-D88D-6C41-6AA7FEFE9FE0}"/>
          </ac:spMkLst>
        </pc:spChg>
        <pc:spChg chg="mod">
          <ac:chgData name="Chase Jordan" userId="20805dfa-cd01-4b66-b87b-81961b3b5f75" providerId="ADAL" clId="{38346516-BC78-4D2A-8447-66BD98CE8E90}" dt="2022-12-14T00:02:06.048" v="6711" actId="20577"/>
          <ac:spMkLst>
            <pc:docMk/>
            <pc:sldMk cId="2235033442" sldId="279"/>
            <ac:spMk id="3" creationId="{C2936487-F446-3B1F-6EEF-E3BC328660D5}"/>
          </ac:spMkLst>
        </pc:spChg>
        <pc:spChg chg="del">
          <ac:chgData name="Chase Jordan" userId="20805dfa-cd01-4b66-b87b-81961b3b5f75" providerId="ADAL" clId="{38346516-BC78-4D2A-8447-66BD98CE8E90}" dt="2022-12-09T06:21:28.734" v="6616" actId="478"/>
          <ac:spMkLst>
            <pc:docMk/>
            <pc:sldMk cId="2235033442" sldId="279"/>
            <ac:spMk id="4" creationId="{C29A5A67-CC69-D0C3-1D31-E4F4469940BB}"/>
          </ac:spMkLst>
        </pc:spChg>
        <pc:spChg chg="del">
          <ac:chgData name="Chase Jordan" userId="20805dfa-cd01-4b66-b87b-81961b3b5f75" providerId="ADAL" clId="{38346516-BC78-4D2A-8447-66BD98CE8E90}" dt="2022-12-09T06:21:30.473" v="6617" actId="478"/>
          <ac:spMkLst>
            <pc:docMk/>
            <pc:sldMk cId="2235033442" sldId="279"/>
            <ac:spMk id="5" creationId="{AD37225E-512D-E32E-56D7-EADDFC7BF39A}"/>
          </ac:spMkLst>
        </pc:spChg>
      </pc:sldChg>
      <pc:sldMasterChg chg="modSp modSldLayout">
        <pc:chgData name="Chase Jordan" userId="20805dfa-cd01-4b66-b87b-81961b3b5f75" providerId="ADAL" clId="{38346516-BC78-4D2A-8447-66BD98CE8E90}" dt="2022-12-05T07:02:04.728" v="324"/>
        <pc:sldMasterMkLst>
          <pc:docMk/>
          <pc:sldMasterMk cId="1788353970" sldId="2147483648"/>
        </pc:sldMasterMkLst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asterMk cId="1788353970" sldId="2147483648"/>
            <ac:spMk id="2" creationId="{9198F9AA-2C87-421D-97C1-B4248DFDC2C2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asterMk cId="1788353970" sldId="2147483648"/>
            <ac:spMk id="3" creationId="{AE98FC63-C8D2-4CE6-A3F1-EE8ED24590C4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asterMk cId="1788353970" sldId="2147483648"/>
            <ac:spMk id="4" creationId="{EED77A09-15C2-4E47-948E-AACAFCA47D40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asterMk cId="1788353970" sldId="2147483648"/>
            <ac:spMk id="5" creationId="{60567522-C3B6-46EB-A361-BEC2510B00CA}"/>
          </ac:spMkLst>
        </pc:spChg>
        <pc:spChg chg="mod">
          <ac:chgData name="Chase Jordan" userId="20805dfa-cd01-4b66-b87b-81961b3b5f75" providerId="ADAL" clId="{38346516-BC78-4D2A-8447-66BD98CE8E90}" dt="2022-12-05T07:02:04.728" v="324"/>
          <ac:spMkLst>
            <pc:docMk/>
            <pc:sldMasterMk cId="1788353970" sldId="2147483648"/>
            <ac:spMk id="6" creationId="{CDC57CF0-034F-450D-937C-718D5AF1A059}"/>
          </ac:spMkLst>
        </pc:sp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916498579" sldId="2147483649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2" creationId="{494248F2-5264-4601-AA0B-6C092F77F2D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3" creationId="{DCFB69D3-5632-4285-A209-9DCA67DA668C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4" creationId="{9AC79249-FDC0-364D-A734-AE1DE1605D2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5" creationId="{902465C8-266D-104C-9C49-323DF4A8277E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9" creationId="{58080B3E-915C-2D4C-8608-596E1BFD638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11" creationId="{37979A1C-BF60-B345-A664-2E4F7A3461E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15" creationId="{EFBF1E52-11FA-DC48-B7AD-75734232FFE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16" creationId="{4850B620-49F5-3748-84AF-682555D5279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22" creationId="{BC68F289-2744-2F48-893A-3F17911625C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916498579" sldId="2147483649"/>
              <ac:spMk id="28" creationId="{9E240E8A-950E-7946-826C-415CB5DACA43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2916498579" sldId="2147483649"/>
              <ac:grpSpMk id="6" creationId="{F15FBB50-09C8-B64E-AE57-67C5E70810CB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782271272" sldId="2147483650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4" creationId="{6A7F6A3F-E1DD-A246-9A6D-5F9B18BA258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5" creationId="{055FD0FC-C8FF-6741-A364-A29CDC6F949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6" creationId="{D11C9832-A021-954E-A34F-2988D1189AE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7" creationId="{55C37C19-F268-4A43-A0D4-3B1B38D4895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8" creationId="{E4F760E5-9D5D-E44F-AEBF-20CA8DE87D1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82271272" sldId="2147483650"/>
              <ac:spMk id="12" creationId="{1FE54918-A625-F64F-A42E-A427E9B2D489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2782271272" sldId="2147483650"/>
              <ac:grpSpMk id="9" creationId="{9861BC34-DFBF-2D4F-B463-FCFBC08391FF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802635032" sldId="2147483651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3" creationId="{2E65DE34-CDB7-41F7-A95A-592B99558C6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6" creationId="{DB69FC35-DDC8-45FB-8ACB-21C15F57C1F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7" creationId="{2A62587F-7496-384A-AF40-18FC8CF0709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12" creationId="{84DB028B-A475-224B-B675-A15A56CAD0B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13" creationId="{5E932F0D-7FC3-634B-932C-3625C16C8DE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14" creationId="{61C34955-105B-4D4D-B51D-754C5D38A85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802635032" sldId="2147483651"/>
              <ac:spMk id="15" creationId="{2734DEB1-EC02-2E42-9292-4ADD115060A5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1476947594" sldId="2147483654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1476947594" sldId="2147483654"/>
              <ac:spMk id="2" creationId="{20B5ED18-7A07-47F1-8056-CD86B076AFE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1476947594" sldId="2147483654"/>
              <ac:spMk id="8" creationId="{4C91C146-F9A8-9A4C-9508-8590923B8D9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1476947594" sldId="2147483654"/>
              <ac:spMk id="9" creationId="{612193CD-03AD-D74D-A5CD-747A9B53F49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1476947594" sldId="2147483654"/>
              <ac:spMk id="10" creationId="{322D6C2B-78AC-DD47-9289-067C968B06C1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3154419118" sldId="2147483658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3" creationId="{A0C71211-4520-46A1-9487-4AE49C3239E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4" creationId="{96356206-85FD-45F5-A1F7-128DB34C86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5" creationId="{0203763F-C8CD-4BCB-9A0A-B10F000BC1D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6" creationId="{5E48B363-63E8-4F17-842B-53AD935A652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7" creationId="{9ABA5222-6FD6-405B-8AC8-18022C3659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8" creationId="{124DE785-775F-4AE4-94B3-FA728188EBA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9" creationId="{F5694B35-7776-4DB9-9EB7-3AF076EC357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0" creationId="{CC3A7E03-4F06-4380-90A1-845651EEA3C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1" creationId="{31AF5791-727B-438A-A7EF-5D132167C89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2" creationId="{A1A33FCF-D2EB-478E-8679-428657895F76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3" creationId="{55274EF8-F641-41B2-89C1-FD94AFA4868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4" creationId="{5A429D4E-B795-4E55-852E-9E161F9EBD36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5" creationId="{41D297CB-52EE-4DE4-AEAC-CD4AAF2BF17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6" creationId="{AD7B736B-3A10-499F-8F23-4437982C823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7" creationId="{07165540-290D-4A38-87DE-F52B05BD6A1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19" creationId="{AAB3BC7E-B34F-EF47-B125-1574C5484E2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1" creationId="{7CBC82D0-4F72-C649-8B7F-D4B087957B6C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5" creationId="{9383F23A-D872-2A4C-B386-A9D269BE694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6" creationId="{9221FFDB-AAE2-5943-97A1-82D66AE05DB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7" creationId="{2E58EEF7-63CA-A845-BAC4-9D3BE05918B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8" creationId="{757A4624-D8ED-2E4B-AF8C-00DFA6A72D5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29" creationId="{DF312EF8-91BE-5946-BE31-8CFE107A2FE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30" creationId="{28C225EC-F6EF-1144-834A-F0B91974AA4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54419118" sldId="2147483658"/>
              <ac:spMk id="31" creationId="{1E40CEAF-B1BB-174E-A798-3BA60D9C0458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986529405" sldId="2147483659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2" creationId="{494248F2-5264-4601-AA0B-6C092F77F2D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3" creationId="{DCFB69D3-5632-4285-A209-9DCA67DA668C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15" creationId="{EFBF1E52-11FA-DC48-B7AD-75734232FFE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16" creationId="{4850B620-49F5-3748-84AF-682555D5279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17" creationId="{0B179973-08D2-EF40-B516-35E75E9063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18" creationId="{6C811FF3-E48A-194D-8022-65F8C3A1744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986529405" sldId="2147483659"/>
              <ac:spMk id="23" creationId="{067EACEC-C2DD-EA42-8504-176673AD1F20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986529405" sldId="2147483659"/>
              <ac:grpSpMk id="6" creationId="{89843C7E-5704-7A46-8974-F3BFA42E7310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369781860" sldId="2147483660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4" creationId="{6A7F6A3F-E1DD-A246-9A6D-5F9B18BA258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5" creationId="{055FD0FC-C8FF-6741-A364-A29CDC6F949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69781860" sldId="2147483660"/>
              <ac:spMk id="12" creationId="{1FE54918-A625-F64F-A42E-A427E9B2D489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3190945164" sldId="2147483661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12" creationId="{1FE54918-A625-F64F-A42E-A427E9B2D48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13" creationId="{801D8067-144A-FE48-AF1E-529B662DCAD3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3190945164" sldId="2147483661"/>
              <ac:spMk id="14" creationId="{2ECA7D87-C78C-C140-AA28-C0FB20209045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3190945164" sldId="2147483661"/>
              <ac:grpSpMk id="9" creationId="{ABA2A58C-57B7-834C-8F5C-3299322411B1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005721973" sldId="2147483662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6" creationId="{5E48B363-63E8-4F17-842B-53AD935A652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1" creationId="{1825005B-0520-EC49-9A5C-554CB700387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2" creationId="{B6697B92-AF89-2C46-BC1E-6CB47E8EA42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3" creationId="{FA9FEBB0-45F1-DF45-89C4-B343F8B20BA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4" creationId="{EF331731-A7FC-C245-A9C1-0B1A2E994DB6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5" creationId="{313B974E-E762-EE48-B2DF-C8F10DF7344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6" creationId="{8BA62E8C-79E6-D245-B706-FFB1E051B2D6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7" creationId="{4199EE50-5386-0446-8ADA-23C1B0D6EA4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8" creationId="{478AB5CA-B5A5-934D-BF51-1485953A703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39" creationId="{3D78BE06-1FC7-3C43-BD15-F4137B564B5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0" creationId="{14F01FCC-4797-0343-8739-20331C751C1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1" creationId="{33FBE6CA-EC7A-1A4B-ADA3-6B78F2DE09C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2" creationId="{6DD7CCE4-AD48-B64F-909E-F88961FBDFC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3" creationId="{C076E7E2-3D95-EA47-BF86-444615F1F14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4" creationId="{612499D2-373C-3940-97A5-FCA8B245BE4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5" creationId="{24B34D6D-4F7E-3942-B8D7-9970BDE53C1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6" creationId="{D34EDB1D-7E85-D242-B6AE-F6D6907D325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7" creationId="{3E3BFFF0-114B-6D42-B5E0-8020AC2E26B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8" creationId="{EB4488EE-E854-724E-95AE-B9943EE249E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49" creationId="{C5551B4D-583E-D644-9069-EC096CE76F5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50" creationId="{E30C4783-1643-2243-BB4F-E99E04D9216B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51" creationId="{7BBADCE0-02E8-3249-8CBA-17D3783DFE7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52" creationId="{8D294C40-97E4-FF4F-8A02-10FC7D0EE8B0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53" creationId="{8B38241F-01B5-574C-A827-67C6352C463C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005721973" sldId="2147483662"/>
              <ac:spMk id="54" creationId="{6825B690-1AD7-4243-AC42-D2CF19B7B02C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569275536" sldId="2147483663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4" creationId="{6A7F6A3F-E1DD-A246-9A6D-5F9B18BA258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5" creationId="{055FD0FC-C8FF-6741-A364-A29CDC6F949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569275536" sldId="2147483663"/>
              <ac:spMk id="12" creationId="{1FE54918-A625-F64F-A42E-A427E9B2D489}"/>
            </ac:spMkLst>
          </pc:s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131912741" sldId="2147483664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4" creationId="{6A7F6A3F-E1DD-A246-9A6D-5F9B18BA258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5" creationId="{055FD0FC-C8FF-6741-A364-A29CDC6F949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6" creationId="{D11C9832-A021-954E-A34F-2988D1189AE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7" creationId="{55C37C19-F268-4A43-A0D4-3B1B38D4895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8" creationId="{E4F760E5-9D5D-E44F-AEBF-20CA8DE87D1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2" creationId="{1FE54918-A625-F64F-A42E-A427E9B2D48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3" creationId="{94CA559C-3355-DE44-ACF9-BDB6083C422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4" creationId="{0B33DABA-7BF5-1147-BA5E-63B92F220E5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131912741" sldId="2147483664"/>
              <ac:spMk id="15" creationId="{1B05BEE9-8BC0-EC44-B913-DB6426DF2EA7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2131912741" sldId="2147483664"/>
              <ac:grpSpMk id="9" creationId="{9861BC34-DFBF-2D4F-B463-FCFBC08391FF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756976449" sldId="2147483665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2" creationId="{3CD97974-B93C-4C96-B3F6-F69E3D6DE6C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3" creationId="{8A6FC6F2-80B4-49A7-9448-33FE2DF0E96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4" creationId="{6A7F6A3F-E1DD-A246-9A6D-5F9B18BA258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5" creationId="{055FD0FC-C8FF-6741-A364-A29CDC6F949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6" creationId="{D11C9832-A021-954E-A34F-2988D1189AE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7" creationId="{55C37C19-F268-4A43-A0D4-3B1B38D4895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8" creationId="{E4F760E5-9D5D-E44F-AEBF-20CA8DE87D1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0" creationId="{7536C149-3EFE-A94E-902D-57CED00B2C0F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1" creationId="{53CA1E78-F17D-F34D-9F81-0DBF44F37894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2" creationId="{1FE54918-A625-F64F-A42E-A427E9B2D489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3" creationId="{94CA559C-3355-DE44-ACF9-BDB6083C4225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4" creationId="{0B33DABA-7BF5-1147-BA5E-63B92F220E51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5" creationId="{1B05BEE9-8BC0-EC44-B913-DB6426DF2EA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6" creationId="{43D62993-A055-DF4F-9286-4FFE3A5C7FD7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756976449" sldId="2147483665"/>
              <ac:spMk id="17" creationId="{A896DA2E-4448-254C-86D1-9E16E63CC6A0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2756976449" sldId="2147483665"/>
              <ac:grpSpMk id="9" creationId="{9861BC34-DFBF-2D4F-B463-FCFBC08391FF}"/>
            </ac:grpSpMkLst>
          </pc:grpChg>
        </pc:sldLayoutChg>
        <pc:sldLayoutChg chg="modSp">
          <pc:chgData name="Chase Jordan" userId="20805dfa-cd01-4b66-b87b-81961b3b5f75" providerId="ADAL" clId="{38346516-BC78-4D2A-8447-66BD98CE8E90}" dt="2022-12-05T07:02:04.728" v="324"/>
          <pc:sldLayoutMkLst>
            <pc:docMk/>
            <pc:sldMasterMk cId="1788353970" sldId="2147483648"/>
            <pc:sldLayoutMk cId="2544706900" sldId="2147483666"/>
          </pc:sldLayoutMkLst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2" creationId="{494248F2-5264-4601-AA0B-6C092F77F2DD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3" creationId="{DCFB69D3-5632-4285-A209-9DCA67DA668C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4" creationId="{9AC79249-FDC0-364D-A734-AE1DE1605D2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15" creationId="{EFBF1E52-11FA-DC48-B7AD-75734232FFE8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16" creationId="{4850B620-49F5-3748-84AF-682555D52792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17" creationId="{39563C76-BC00-DE47-88F5-C24D3CE3325A}"/>
            </ac:spMkLst>
          </pc:spChg>
          <pc:spChg chg="mod">
            <ac:chgData name="Chase Jordan" userId="20805dfa-cd01-4b66-b87b-81961b3b5f75" providerId="ADAL" clId="{38346516-BC78-4D2A-8447-66BD98CE8E90}" dt="2022-12-05T07:02:04.728" v="324"/>
            <ac:spMkLst>
              <pc:docMk/>
              <pc:sldMasterMk cId="1788353970" sldId="2147483648"/>
              <pc:sldLayoutMk cId="2544706900" sldId="2147483666"/>
              <ac:spMk id="22" creationId="{BC68F289-2744-2F48-893A-3F17911625C8}"/>
            </ac:spMkLst>
          </pc:spChg>
          <pc:grpChg chg="mod">
            <ac:chgData name="Chase Jordan" userId="20805dfa-cd01-4b66-b87b-81961b3b5f75" providerId="ADAL" clId="{38346516-BC78-4D2A-8447-66BD98CE8E90}" dt="2022-12-05T07:02:04.728" v="324"/>
            <ac:grpSpMkLst>
              <pc:docMk/>
              <pc:sldMasterMk cId="1788353970" sldId="2147483648"/>
              <pc:sldLayoutMk cId="2544706900" sldId="2147483666"/>
              <ac:grpSpMk id="6" creationId="{F15FBB50-09C8-B64E-AE57-67C5E70810CB}"/>
            </ac:grpSpMkLst>
          </pc:gr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#_ENREF_35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54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37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1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46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32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90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Students’ learning is just as reliant on students’ comprehension of course concepts as it is the process of communication that facilitates their understanding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81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Lee et al.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 tooltip="Lee, 2012 #126"/>
              </a:rPr>
              <a:t>2012, p. 211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demonstrated that IRP models can create “activities which facilitate reciprocity and respect, model openness and effective communication skills, and provide an explicit and integrated purpose for peer interactions[.]”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0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602039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1" y="0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8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2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6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11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17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23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1"/>
            <a:ext cx="1701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4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2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3" y="5590904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6" y="2528204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6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2" y="2526319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4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99" y="6356351"/>
            <a:ext cx="17671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9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4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9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5" y="2526319"/>
            <a:ext cx="317327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6" indent="0">
              <a:buNone/>
              <a:defRPr sz="1801">
                <a:latin typeface="+mn-lt"/>
              </a:defRPr>
            </a:lvl2pPr>
            <a:lvl3pPr marL="914411" indent="0">
              <a:buNone/>
              <a:defRPr sz="1600">
                <a:latin typeface="+mn-lt"/>
              </a:defRPr>
            </a:lvl3pPr>
            <a:lvl4pPr marL="1371617" indent="0">
              <a:buNone/>
              <a:defRPr sz="1401">
                <a:latin typeface="+mn-lt"/>
              </a:defRPr>
            </a:lvl4pPr>
            <a:lvl5pPr marL="1828823" indent="0">
              <a:buNone/>
              <a:defRPr sz="1401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5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6" indent="0">
              <a:buNone/>
              <a:defRPr sz="2000" b="1">
                <a:latin typeface="+mj-lt"/>
              </a:defRPr>
            </a:lvl2pPr>
            <a:lvl3pPr marL="914411" indent="0">
              <a:buNone/>
              <a:defRPr sz="1801" b="1">
                <a:latin typeface="+mj-lt"/>
              </a:defRPr>
            </a:lvl3pPr>
            <a:lvl4pPr marL="1371617" indent="0">
              <a:buNone/>
              <a:defRPr sz="1600" b="1">
                <a:latin typeface="+mj-lt"/>
              </a:defRPr>
            </a:lvl4pPr>
            <a:lvl5pPr marL="1828823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5" y="1122363"/>
            <a:ext cx="6220277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602039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7" y="0"/>
            <a:ext cx="3927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1" y="0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5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8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2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3" y="5590904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1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7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2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1" y="438099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3" y="2653168"/>
            <a:ext cx="9779182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1"/>
            <a:ext cx="160468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059400"/>
            <a:ext cx="6245913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39076"/>
            <a:ext cx="6245913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9" y="2207195"/>
            <a:ext cx="3032351" cy="2443611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2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2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1"/>
            <a:ext cx="1701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180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3" y="381000"/>
            <a:ext cx="9779182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4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6" indent="0">
              <a:buNone/>
              <a:defRPr>
                <a:latin typeface="+mn-lt"/>
              </a:defRPr>
            </a:lvl2pPr>
            <a:lvl3pPr marL="914411" indent="0">
              <a:buNone/>
              <a:defRPr>
                <a:latin typeface="+mn-lt"/>
              </a:defRPr>
            </a:lvl3pPr>
            <a:lvl4pPr marL="1371617" indent="0">
              <a:buNone/>
              <a:defRPr>
                <a:latin typeface="+mn-lt"/>
              </a:defRPr>
            </a:lvl4pPr>
            <a:lvl5pPr marL="1828823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1"/>
            <a:ext cx="1701019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7" y="6356351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3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2" y="519406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4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6" indent="0" algn="r">
              <a:buNone/>
              <a:defRPr sz="180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 algn="r">
              <a:buNone/>
              <a:defRPr sz="140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5" y="3399693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1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6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11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17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23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1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5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30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1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4" y="2227758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8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30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1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4" y="4254273"/>
            <a:ext cx="1200373" cy="1201242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8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1" y="6356351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7" y="6356351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1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1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8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8" y="-1664"/>
            <a:ext cx="1167493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2" y="2737753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3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4" y="3651506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4" y="4976359"/>
            <a:ext cx="1167493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1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31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30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8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9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8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8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6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7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31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30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8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9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8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9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8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6" y="4118552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1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7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1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1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2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2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0999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9/18/2024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1" userDrawn="1">
          <p15:clr>
            <a:srgbClr val="547EBF"/>
          </p15:clr>
        </p15:guide>
        <p15:guide id="8" pos="3721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9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3" userDrawn="1">
          <p15:clr>
            <a:srgbClr val="547EBF"/>
          </p15:clr>
        </p15:guide>
        <p15:guide id="13" pos="4969" userDrawn="1">
          <p15:clr>
            <a:srgbClr val="9FCC3B"/>
          </p15:clr>
        </p15:guide>
        <p15:guide id="14" pos="5209" userDrawn="1">
          <p15:clr>
            <a:srgbClr val="9FCC3B"/>
          </p15:clr>
        </p15:guide>
        <p15:guide id="15" pos="2713" userDrawn="1">
          <p15:clr>
            <a:srgbClr val="9FCC3B"/>
          </p15:clr>
        </p15:guide>
        <p15:guide id="16" pos="2473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3" y="4721391"/>
            <a:ext cx="7163116" cy="2120845"/>
          </a:xfrm>
        </p:spPr>
        <p:txBody>
          <a:bodyPr/>
          <a:lstStyle/>
          <a:p>
            <a:r>
              <a:rPr lang="en-US" sz="2800" b="1" dirty="0">
                <a:solidFill>
                  <a:schemeClr val="accent1"/>
                </a:solidFill>
                <a:latin typeface="Lucida Bright" panose="02040602050505020304" pitchFamily="18" charset="0"/>
              </a:rPr>
              <a:t>Chase R. Jordan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1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(they/them)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1" i="1" dirty="0">
              <a:solidFill>
                <a:srgbClr val="000000"/>
              </a:solidFill>
              <a:latin typeface="Tenorite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1" i="1" dirty="0">
                <a:solidFill>
                  <a:srgbClr val="000000"/>
                </a:solidFill>
                <a:latin typeface="Tenorite"/>
              </a:rPr>
              <a:t>Public Speaking Instructor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1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enorite"/>
                <a:ea typeface="+mn-ea"/>
                <a:cs typeface="+mn-cs"/>
              </a:rPr>
              <a:t>Graduate Assistant for Graduate Programs &amp;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1" i="1" dirty="0">
                <a:solidFill>
                  <a:srgbClr val="000000"/>
                </a:solidFill>
                <a:latin typeface="Tenorite"/>
              </a:rPr>
              <a:t>A.Q. Miller School of Media and Communication</a:t>
            </a:r>
            <a:endParaRPr kumimoji="0" lang="en-US" sz="1801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enorite"/>
              <a:ea typeface="+mn-ea"/>
              <a:cs typeface="+mn-cs"/>
            </a:endParaRPr>
          </a:p>
          <a:p>
            <a:endParaRPr lang="en-US" b="1" dirty="0">
              <a:solidFill>
                <a:schemeClr val="accent1"/>
              </a:solidFill>
              <a:latin typeface="Lucida Bright" panose="020406020505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313FAD-6820-D4FB-5B98-DE2D893DA7BA}"/>
              </a:ext>
            </a:extLst>
          </p:cNvPr>
          <p:cNvSpPr txBox="1"/>
          <p:nvPr/>
        </p:nvSpPr>
        <p:spPr>
          <a:xfrm>
            <a:off x="1167494" y="1669314"/>
            <a:ext cx="671977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Tools for Responsive Teaching: Strategies for Intercultural Instruction</a:t>
            </a:r>
            <a:endParaRPr lang="en-US" sz="3600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A202-23A3-4F3A-AA92-0172C8D2D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sz="4000" dirty="0"/>
              <a:t>Considerations &amp;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3E7C-A74D-4CB3-844B-51917C88C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4928507" cy="3436483"/>
          </a:xfrm>
        </p:spPr>
        <p:txBody>
          <a:bodyPr vert="horz" lIns="91440" tIns="45721" rIns="91440" bIns="45721" rtlCol="0" anchor="t"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Navigating Unproductive Tensions in the Classroom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/>
              <a:t>Programmatic &amp; Logistical Concerns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8034D8C-7CB5-A98E-05F7-CA1D552300D9}"/>
              </a:ext>
            </a:extLst>
          </p:cNvPr>
          <p:cNvSpPr txBox="1">
            <a:spLocks/>
          </p:cNvSpPr>
          <p:nvPr/>
        </p:nvSpPr>
        <p:spPr>
          <a:xfrm>
            <a:off x="5884199" y="2653167"/>
            <a:ext cx="4928507" cy="3436483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marL="0" indent="0" algn="l" defTabSz="914411" rtl="0" eaLnBrk="1" latinLnBrk="0" hangingPunct="1">
              <a:lnSpc>
                <a:spcPct val="15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6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11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17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23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29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34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40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46" indent="0" algn="l" defTabSz="914411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Instructor Breadth of Knowledge in the Literature</a:t>
            </a:r>
          </a:p>
        </p:txBody>
      </p:sp>
    </p:spTree>
    <p:extLst>
      <p:ext uri="{BB962C8B-B14F-4D97-AF65-F5344CB8AC3E}">
        <p14:creationId xmlns:p14="http://schemas.microsoft.com/office/powerpoint/2010/main" val="445070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C5687-5CA5-6497-C9A5-0CB85E24AB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1002" y="677066"/>
            <a:ext cx="1364297" cy="1094521"/>
          </a:xfrm>
        </p:spPr>
        <p:txBody>
          <a:bodyPr/>
          <a:lstStyle/>
          <a:p>
            <a:r>
              <a:rPr lang="en-US" dirty="0"/>
              <a:t>“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0A3480-EF67-6463-0289-E30476351E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9105" y="3557353"/>
            <a:ext cx="1364297" cy="1094521"/>
          </a:xfrm>
        </p:spPr>
        <p:txBody>
          <a:bodyPr/>
          <a:lstStyle/>
          <a:p>
            <a:r>
              <a:rPr lang="en-US" dirty="0"/>
              <a:t>”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B1282C-81B2-5275-0D72-CC0CB01112D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5318" y="1841998"/>
            <a:ext cx="8188045" cy="2809875"/>
          </a:xfrm>
          <a:prstGeom prst="rect">
            <a:avLst/>
          </a:prstGeom>
        </p:spPr>
        <p:txBody>
          <a:bodyPr vert="horz" lIns="91440" tIns="45721" rIns="91440" bIns="45721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Using the cultural knowledge, prior, experiences, frames of reference, and performance styles of a body of students to make learning more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relevant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and </a:t>
            </a: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effective</a:t>
            </a:r>
            <a:r>
              <a:rPr lang="en-US" sz="3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for them.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190A9-00BD-668B-2FF0-B3B1E621FB3F}"/>
              </a:ext>
            </a:extLst>
          </p:cNvPr>
          <p:cNvSpPr txBox="1">
            <a:spLocks/>
          </p:cNvSpPr>
          <p:nvPr/>
        </p:nvSpPr>
        <p:spPr>
          <a:xfrm>
            <a:off x="1206409" y="191293"/>
            <a:ext cx="9779182" cy="9513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11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60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/>
              <a:t>Interculturally Responsive Pedagogy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2DDBA17-E4B3-0CA3-F574-205DCCCDC83E}"/>
              </a:ext>
            </a:extLst>
          </p:cNvPr>
          <p:cNvSpPr txBox="1">
            <a:spLocks/>
          </p:cNvSpPr>
          <p:nvPr/>
        </p:nvSpPr>
        <p:spPr>
          <a:xfrm>
            <a:off x="2617076" y="5351232"/>
            <a:ext cx="7776287" cy="530302"/>
          </a:xfrm>
          <a:prstGeom prst="rect">
            <a:avLst/>
          </a:prstGeom>
        </p:spPr>
        <p:txBody>
          <a:bodyPr vert="horz" lIns="91440" tIns="45721" rIns="91440" bIns="45721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(Geneva Gay, 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Culturally Responsive Teaching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2018)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84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296B8-5BB0-B24A-470A-4DA4CA8B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9" y="546020"/>
            <a:ext cx="9779182" cy="951346"/>
          </a:xfrm>
        </p:spPr>
        <p:txBody>
          <a:bodyPr anchor="t"/>
          <a:lstStyle/>
          <a:p>
            <a:r>
              <a:rPr lang="en-US" sz="4400" dirty="0"/>
              <a:t>Interculturally Responsive Pedagogy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C1BA-68CA-2FE9-0ADE-D5576B7F3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IRP seeks to…</a:t>
            </a:r>
          </a:p>
          <a:p>
            <a:endParaRPr lang="en-US" sz="1600" dirty="0"/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afford students opportunities to </a:t>
            </a:r>
            <a:r>
              <a:rPr lang="en-US" b="1" dirty="0"/>
              <a:t>see themselves</a:t>
            </a:r>
            <a:r>
              <a:rPr lang="en-US" dirty="0"/>
              <a:t> in course curricula by teaching </a:t>
            </a:r>
            <a:r>
              <a:rPr lang="en-US" i="1" dirty="0"/>
              <a:t>to</a:t>
            </a:r>
            <a:r>
              <a:rPr lang="en-US" dirty="0"/>
              <a:t> and </a:t>
            </a:r>
            <a:r>
              <a:rPr lang="en-US" i="1" dirty="0"/>
              <a:t>across</a:t>
            </a:r>
            <a:r>
              <a:rPr lang="en-US" dirty="0"/>
              <a:t> </a:t>
            </a:r>
            <a:r>
              <a:rPr lang="en-US" b="1" dirty="0"/>
              <a:t>cultural contexts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dirty="0"/>
              <a:t>integrate </a:t>
            </a:r>
            <a:r>
              <a:rPr lang="en-US" b="1" dirty="0"/>
              <a:t>student interests</a:t>
            </a:r>
            <a:r>
              <a:rPr lang="en-US" dirty="0"/>
              <a:t> and </a:t>
            </a:r>
            <a:r>
              <a:rPr lang="en-US" b="1" dirty="0"/>
              <a:t>desires for learning</a:t>
            </a:r>
            <a:r>
              <a:rPr lang="en-US" dirty="0"/>
              <a:t> into </a:t>
            </a:r>
            <a:r>
              <a:rPr lang="en-US" b="1" dirty="0"/>
              <a:t>course curricula</a:t>
            </a:r>
            <a:r>
              <a:rPr lang="en-US" dirty="0"/>
              <a:t> by facilitating a </a:t>
            </a:r>
            <a:r>
              <a:rPr lang="en-US" i="1" dirty="0"/>
              <a:t>discourse of discovery</a:t>
            </a:r>
            <a:r>
              <a:rPr lang="en-US" dirty="0"/>
              <a:t> in the classroom</a:t>
            </a:r>
          </a:p>
        </p:txBody>
      </p:sp>
    </p:spTree>
    <p:extLst>
      <p:ext uri="{BB962C8B-B14F-4D97-AF65-F5344CB8AC3E}">
        <p14:creationId xmlns:p14="http://schemas.microsoft.com/office/powerpoint/2010/main" val="155023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2620BEAE-BE65-AA3D-E693-9048642BE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29" y="964805"/>
            <a:ext cx="6869490" cy="2387600"/>
          </a:xfrm>
        </p:spPr>
        <p:txBody>
          <a:bodyPr/>
          <a:lstStyle/>
          <a:p>
            <a:r>
              <a:rPr lang="en-US" dirty="0"/>
              <a:t>Diversify Existent Cultural Knowledge</a:t>
            </a:r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6E975328-5011-9C7F-6B47-E4613B067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429" y="3505596"/>
            <a:ext cx="6541845" cy="2987847"/>
          </a:xfrm>
        </p:spPr>
        <p:txBody>
          <a:bodyPr numCol="2"/>
          <a:lstStyle/>
          <a:p>
            <a:r>
              <a:rPr lang="en-US" sz="2400" dirty="0"/>
              <a:t>Culture of: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Race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Ethnicity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Nationality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Gender Identity &amp; Expression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Age</a:t>
            </a:r>
          </a:p>
          <a:p>
            <a:endParaRPr lang="en-US" sz="2400" dirty="0"/>
          </a:p>
          <a:p>
            <a:pPr indent="-457206">
              <a:buFont typeface="Arial" panose="020B0604020202020204" pitchFamily="34" charset="0"/>
              <a:buChar char="•"/>
            </a:pPr>
            <a:r>
              <a:rPr lang="en-US" sz="2400" dirty="0"/>
              <a:t>Sex</a:t>
            </a:r>
          </a:p>
          <a:p>
            <a:pPr indent="-457206">
              <a:buFont typeface="Arial" panose="020B0604020202020204" pitchFamily="34" charset="0"/>
              <a:buChar char="•"/>
            </a:pPr>
            <a:r>
              <a:rPr lang="en-US" sz="2400" dirty="0"/>
              <a:t>Class</a:t>
            </a:r>
          </a:p>
          <a:p>
            <a:pPr indent="-457206">
              <a:buFont typeface="Arial" panose="020B0604020202020204" pitchFamily="34" charset="0"/>
              <a:buChar char="•"/>
            </a:pPr>
            <a:r>
              <a:rPr lang="en-US" sz="2400" dirty="0"/>
              <a:t>Education</a:t>
            </a:r>
          </a:p>
          <a:p>
            <a:pPr indent="-457206">
              <a:buFont typeface="Arial" panose="020B0604020202020204" pitchFamily="34" charset="0"/>
              <a:buChar char="•"/>
            </a:pPr>
            <a:r>
              <a:rPr lang="en-US" sz="2400" dirty="0"/>
              <a:t>Work</a:t>
            </a:r>
          </a:p>
          <a:p>
            <a:pPr indent="-457206">
              <a:buFont typeface="Arial" panose="020B0604020202020204" pitchFamily="34" charset="0"/>
              <a:buChar char="•"/>
            </a:pPr>
            <a:r>
              <a:rPr lang="en-US" sz="2400" dirty="0"/>
              <a:t>Local Community</a:t>
            </a:r>
          </a:p>
        </p:txBody>
      </p:sp>
    </p:spTree>
    <p:extLst>
      <p:ext uri="{BB962C8B-B14F-4D97-AF65-F5344CB8AC3E}">
        <p14:creationId xmlns:p14="http://schemas.microsoft.com/office/powerpoint/2010/main" val="242286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2620BEAE-BE65-AA3D-E693-9048642BE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29" y="964805"/>
            <a:ext cx="6869490" cy="2387600"/>
          </a:xfrm>
        </p:spPr>
        <p:txBody>
          <a:bodyPr/>
          <a:lstStyle/>
          <a:p>
            <a:r>
              <a:rPr lang="en-US" dirty="0"/>
              <a:t>Diversify Existent Cultural Knowledge</a:t>
            </a:r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6E975328-5011-9C7F-6B47-E4613B067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005" y="3657319"/>
            <a:ext cx="6541845" cy="1781786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Academic Literature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Student Experiences &amp; Contingent Perspectives</a:t>
            </a:r>
          </a:p>
        </p:txBody>
      </p:sp>
    </p:spTree>
    <p:extLst>
      <p:ext uri="{BB962C8B-B14F-4D97-AF65-F5344CB8AC3E}">
        <p14:creationId xmlns:p14="http://schemas.microsoft.com/office/powerpoint/2010/main" val="419635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2620BEAE-BE65-AA3D-E693-9048642BE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1005" y="1059400"/>
            <a:ext cx="6423609" cy="2387600"/>
          </a:xfrm>
        </p:spPr>
        <p:txBody>
          <a:bodyPr/>
          <a:lstStyle/>
          <a:p>
            <a:r>
              <a:rPr lang="en-US" dirty="0"/>
              <a:t>Fostering Comfortability with Vulnerability:</a:t>
            </a:r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6E975328-5011-9C7F-6B47-E4613B067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1005" y="3633671"/>
            <a:ext cx="6541845" cy="1781786"/>
          </a:xfrm>
        </p:spPr>
        <p:txBody>
          <a:bodyPr/>
          <a:lstStyle/>
          <a:p>
            <a:r>
              <a:rPr lang="en-US" sz="3600" i="1" dirty="0"/>
              <a:t>Entering a Growth Cycle</a:t>
            </a:r>
          </a:p>
        </p:txBody>
      </p:sp>
    </p:spTree>
    <p:extLst>
      <p:ext uri="{BB962C8B-B14F-4D97-AF65-F5344CB8AC3E}">
        <p14:creationId xmlns:p14="http://schemas.microsoft.com/office/powerpoint/2010/main" val="11341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32E7-EBE3-A59B-5A1B-48C756526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853" y="1808261"/>
            <a:ext cx="7874035" cy="4521594"/>
          </a:xfrm>
        </p:spPr>
        <p:txBody>
          <a:bodyPr anchor="t"/>
          <a:lstStyle/>
          <a:p>
            <a:r>
              <a:rPr lang="en-US" dirty="0"/>
              <a:t>Facilitating a</a:t>
            </a:r>
            <a:br>
              <a:rPr lang="en-US" i="1" dirty="0"/>
            </a:br>
            <a:r>
              <a:rPr lang="en-US" i="1" dirty="0"/>
              <a:t>Discourse of Discovery</a:t>
            </a:r>
            <a:br>
              <a:rPr lang="en-US" dirty="0"/>
            </a:br>
            <a:r>
              <a:rPr lang="en-US" dirty="0"/>
              <a:t>in Your Classroom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45031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296B8-5BB0-B24A-470A-4DA4CA8B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9" y="546020"/>
            <a:ext cx="9779182" cy="951346"/>
          </a:xfrm>
        </p:spPr>
        <p:txBody>
          <a:bodyPr anchor="t"/>
          <a:lstStyle/>
          <a:p>
            <a:r>
              <a:rPr lang="en-US" sz="4400" dirty="0"/>
              <a:t>Facilitating a </a:t>
            </a:r>
            <a:r>
              <a:rPr lang="en-US" sz="4400" i="1" dirty="0"/>
              <a:t>Discourse of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C1BA-68CA-2FE9-0ADE-D5576B7F3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200" dirty="0"/>
              <a:t>Knowledge ≠ “Thing” to be acquired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200" dirty="0"/>
              <a:t>Knowledge as an </a:t>
            </a:r>
            <a:r>
              <a:rPr lang="en-US" sz="3200" b="1" dirty="0"/>
              <a:t>exploratory dynamic of communication</a:t>
            </a:r>
            <a:r>
              <a:rPr lang="en-US" sz="3200" dirty="0"/>
              <a:t> rather than an isolated transmission of ideas from one person to another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3200" dirty="0"/>
              <a:t>Don’t say “</a:t>
            </a:r>
            <a:r>
              <a:rPr lang="en-US" sz="3200" b="1" dirty="0"/>
              <a:t>No.</a:t>
            </a:r>
            <a:r>
              <a:rPr lang="en-US" sz="3200" dirty="0"/>
              <a:t>” Say “</a:t>
            </a:r>
            <a:r>
              <a:rPr lang="en-US" sz="3200" b="1" dirty="0"/>
              <a:t>Yes, and…</a:t>
            </a:r>
            <a:r>
              <a:rPr lang="en-US" sz="3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583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296B8-5BB0-B24A-470A-4DA4CA8B3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409" y="546020"/>
            <a:ext cx="9779182" cy="951346"/>
          </a:xfrm>
        </p:spPr>
        <p:txBody>
          <a:bodyPr anchor="t"/>
          <a:lstStyle/>
          <a:p>
            <a:r>
              <a:rPr lang="en-US" sz="4400" dirty="0"/>
              <a:t>Facilitating a </a:t>
            </a:r>
            <a:r>
              <a:rPr lang="en-US" sz="4400" i="1" dirty="0"/>
              <a:t>Discourse of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C1BA-68CA-2FE9-0ADE-D5576B7F3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8"/>
            <a:ext cx="9779182" cy="4596166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Be Ready to Deploy your Teaching Toolbox!</a:t>
            </a:r>
          </a:p>
          <a:p>
            <a:pPr marL="914406" lvl="1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Student Notecards as “Curriculum Tickets”</a:t>
            </a:r>
          </a:p>
          <a:p>
            <a:pPr marL="1371611" lvl="2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“What is one thing you would like to know more about that we did not explore [today/this week/this module] in class?”</a:t>
            </a:r>
          </a:p>
          <a:p>
            <a:pPr marL="1371611" lvl="2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“How can I use [this] when I need to ______________?”</a:t>
            </a:r>
          </a:p>
          <a:p>
            <a:pPr marL="914406" lvl="1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dirty="0"/>
              <a:t>Facilitated Discussions</a:t>
            </a:r>
          </a:p>
          <a:p>
            <a:pPr marL="1371611" lvl="2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“What do you [see/hear/feel] that makes you say that?”</a:t>
            </a:r>
          </a:p>
          <a:p>
            <a:pPr marL="1371611" lvl="2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“What more can we find?”</a:t>
            </a:r>
          </a:p>
          <a:p>
            <a:pPr marL="1371611" lvl="2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b="1" dirty="0"/>
              <a:t>“Tell me more!”</a:t>
            </a:r>
          </a:p>
        </p:txBody>
      </p:sp>
    </p:spTree>
    <p:extLst>
      <p:ext uri="{BB962C8B-B14F-4D97-AF65-F5344CB8AC3E}">
        <p14:creationId xmlns:p14="http://schemas.microsoft.com/office/powerpoint/2010/main" val="13837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615295-94F6-4CE2-A1B1-6B7E1DAA5AD6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230e9df3-be65-4c73-a93b-d1236ebd677e"/>
    <ds:schemaRef ds:uri="71af3243-3dd4-4a8d-8c0d-dd76da1f02a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{3C250181-F22A-467F-A9DA-3F76D9406887}tf45331398_win32</Template>
  <TotalTime>1665</TotalTime>
  <Words>409</Words>
  <Application>Microsoft Office PowerPoint</Application>
  <PresentationFormat>Widescreen</PresentationFormat>
  <Paragraphs>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Bright</vt:lpstr>
      <vt:lpstr>Tenorite</vt:lpstr>
      <vt:lpstr>Times New Roman</vt:lpstr>
      <vt:lpstr>Wingdings</vt:lpstr>
      <vt:lpstr>Office Theme</vt:lpstr>
      <vt:lpstr>PowerPoint Presentation</vt:lpstr>
      <vt:lpstr>Using the cultural knowledge, prior, experiences, frames of reference, and performance styles of a body of students to make learning more relevant and effective for them.</vt:lpstr>
      <vt:lpstr>Interculturally Responsive Pedagogy</vt:lpstr>
      <vt:lpstr>Diversify Existent Cultural Knowledge</vt:lpstr>
      <vt:lpstr>Diversify Existent Cultural Knowledge</vt:lpstr>
      <vt:lpstr>Fostering Comfortability with Vulnerability:</vt:lpstr>
      <vt:lpstr>Facilitating a Discourse of Discovery in Your Classroom</vt:lpstr>
      <vt:lpstr>Facilitating a Discourse of Discovery</vt:lpstr>
      <vt:lpstr>Facilitating a Discourse of Discovery</vt:lpstr>
      <vt:lpstr>Considerations &amp; 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Chase Jordan</dc:creator>
  <cp:lastModifiedBy>Chase Jordan</cp:lastModifiedBy>
  <cp:revision>1</cp:revision>
  <dcterms:created xsi:type="dcterms:W3CDTF">2022-12-05T01:15:58Z</dcterms:created>
  <dcterms:modified xsi:type="dcterms:W3CDTF">2024-09-18T17:04:59Z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