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7" r:id="rId9"/>
    <p:sldId id="265" r:id="rId10"/>
    <p:sldId id="269" r:id="rId11"/>
    <p:sldId id="263" r:id="rId12"/>
    <p:sldId id="266" r:id="rId13"/>
    <p:sldId id="270" r:id="rId14"/>
    <p:sldId id="262" r:id="rId15"/>
    <p:sldId id="264" r:id="rId16"/>
    <p:sldId id="268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4E5CE-72FD-B6BA-0899-19D9D9796137}" v="149" dt="2023-10-18T00:02:14.401"/>
    <p1510:client id="{CC9CD92E-905E-4635-BF7F-DBA83261EA76}" v="2" dt="2023-10-11T13:17:44.763"/>
    <p1510:client id="{D7FF29EB-C206-7404-907D-1CBE76833CD0}" v="369" dt="2023-08-30T17:01:50.523"/>
    <p1510:client id="{DF371FCD-5E0A-46F8-A7E3-37B152D025F6}" v="3132" dt="2023-08-30T16:53:17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issa Steele" userId="S::crsteele@ksu.edu::f20eea6a-ede8-492b-a9c1-222e502989a2" providerId="AD" clId="Web-{D7FF29EB-C206-7404-907D-1CBE76833CD0}"/>
    <pc:docChg chg="addSld modSld">
      <pc:chgData name="Clarissa Steele" userId="S::crsteele@ksu.edu::f20eea6a-ede8-492b-a9c1-222e502989a2" providerId="AD" clId="Web-{D7FF29EB-C206-7404-907D-1CBE76833CD0}" dt="2023-08-30T17:01:50.523" v="375" actId="14100"/>
      <pc:docMkLst>
        <pc:docMk/>
      </pc:docMkLst>
      <pc:sldChg chg="addSp modSp new mod setBg modClrScheme chgLayout">
        <pc:chgData name="Clarissa Steele" userId="S::crsteele@ksu.edu::f20eea6a-ede8-492b-a9c1-222e502989a2" providerId="AD" clId="Web-{D7FF29EB-C206-7404-907D-1CBE76833CD0}" dt="2023-08-30T17:01:50.523" v="375" actId="14100"/>
        <pc:sldMkLst>
          <pc:docMk/>
          <pc:sldMk cId="1115057483" sldId="272"/>
        </pc:sldMkLst>
        <pc:spChg chg="mod ord">
          <ac:chgData name="Clarissa Steele" userId="S::crsteele@ksu.edu::f20eea6a-ede8-492b-a9c1-222e502989a2" providerId="AD" clId="Web-{D7FF29EB-C206-7404-907D-1CBE76833CD0}" dt="2023-08-30T17:01:01.022" v="360"/>
          <ac:spMkLst>
            <pc:docMk/>
            <pc:sldMk cId="1115057483" sldId="272"/>
            <ac:spMk id="2" creationId="{C0F254FA-FA8A-8E2C-C0F4-1CF5C973E50A}"/>
          </ac:spMkLst>
        </pc:spChg>
        <pc:spChg chg="mod ord">
          <ac:chgData name="Clarissa Steele" userId="S::crsteele@ksu.edu::f20eea6a-ede8-492b-a9c1-222e502989a2" providerId="AD" clId="Web-{D7FF29EB-C206-7404-907D-1CBE76833CD0}" dt="2023-08-30T17:01:50.523" v="375" actId="14100"/>
          <ac:spMkLst>
            <pc:docMk/>
            <pc:sldMk cId="1115057483" sldId="272"/>
            <ac:spMk id="3" creationId="{AE73D3D6-C707-64A1-76A6-438F02457FA9}"/>
          </ac:spMkLst>
        </pc:spChg>
        <pc:grpChg chg="add">
          <ac:chgData name="Clarissa Steele" userId="S::crsteele@ksu.edu::f20eea6a-ede8-492b-a9c1-222e502989a2" providerId="AD" clId="Web-{D7FF29EB-C206-7404-907D-1CBE76833CD0}" dt="2023-08-30T17:01:01.022" v="360"/>
          <ac:grpSpMkLst>
            <pc:docMk/>
            <pc:sldMk cId="1115057483" sldId="272"/>
            <ac:grpSpMk id="8" creationId="{8DD77349-6ADE-99FE-8E04-12919EE56F9C}"/>
          </ac:grpSpMkLst>
        </pc:grpChg>
      </pc:sldChg>
    </pc:docChg>
  </pc:docChgLst>
  <pc:docChgLst>
    <pc:chgData name="Clarissa Steele" userId="S::crsteele@ksu.edu::f20eea6a-ede8-492b-a9c1-222e502989a2" providerId="AD" clId="Web-{93D4E5CE-72FD-B6BA-0899-19D9D9796137}"/>
    <pc:docChg chg="modSld sldOrd">
      <pc:chgData name="Clarissa Steele" userId="S::crsteele@ksu.edu::f20eea6a-ede8-492b-a9c1-222e502989a2" providerId="AD" clId="Web-{93D4E5CE-72FD-B6BA-0899-19D9D9796137}" dt="2023-10-18T00:02:14.401" v="171"/>
      <pc:docMkLst>
        <pc:docMk/>
      </pc:docMkLst>
      <pc:sldChg chg="modSp">
        <pc:chgData name="Clarissa Steele" userId="S::crsteele@ksu.edu::f20eea6a-ede8-492b-a9c1-222e502989a2" providerId="AD" clId="Web-{93D4E5CE-72FD-B6BA-0899-19D9D9796137}" dt="2023-10-17T22:49:34.963" v="3" actId="20577"/>
        <pc:sldMkLst>
          <pc:docMk/>
          <pc:sldMk cId="1209214170" sldId="257"/>
        </pc:sldMkLst>
        <pc:spChg chg="mod">
          <ac:chgData name="Clarissa Steele" userId="S::crsteele@ksu.edu::f20eea6a-ede8-492b-a9c1-222e502989a2" providerId="AD" clId="Web-{93D4E5CE-72FD-B6BA-0899-19D9D9796137}" dt="2023-10-17T22:49:34.963" v="3" actId="20577"/>
          <ac:spMkLst>
            <pc:docMk/>
            <pc:sldMk cId="1209214170" sldId="257"/>
            <ac:spMk id="3" creationId="{DEEB3F68-1ED1-97FE-7895-F0F6AAB624A0}"/>
          </ac:spMkLst>
        </pc:spChg>
      </pc:sldChg>
      <pc:sldChg chg="modSp ord">
        <pc:chgData name="Clarissa Steele" userId="S::crsteele@ksu.edu::f20eea6a-ede8-492b-a9c1-222e502989a2" providerId="AD" clId="Web-{93D4E5CE-72FD-B6BA-0899-19D9D9796137}" dt="2023-10-17T22:52:04.812" v="28"/>
        <pc:sldMkLst>
          <pc:docMk/>
          <pc:sldMk cId="1239631699" sldId="258"/>
        </pc:sldMkLst>
        <pc:graphicFrameChg chg="modGraphic">
          <ac:chgData name="Clarissa Steele" userId="S::crsteele@ksu.edu::f20eea6a-ede8-492b-a9c1-222e502989a2" providerId="AD" clId="Web-{93D4E5CE-72FD-B6BA-0899-19D9D9796137}" dt="2023-10-17T22:49:58.088" v="13" actId="20577"/>
          <ac:graphicFrameMkLst>
            <pc:docMk/>
            <pc:sldMk cId="1239631699" sldId="258"/>
            <ac:graphicFrameMk id="5" creationId="{38456AE6-3C42-EAAA-287E-C785D9561711}"/>
          </ac:graphicFrameMkLst>
        </pc:graphicFrameChg>
      </pc:sldChg>
      <pc:sldChg chg="modSp">
        <pc:chgData name="Clarissa Steele" userId="S::crsteele@ksu.edu::f20eea6a-ede8-492b-a9c1-222e502989a2" providerId="AD" clId="Web-{93D4E5CE-72FD-B6BA-0899-19D9D9796137}" dt="2023-10-17T22:51:08.482" v="27" actId="20577"/>
        <pc:sldMkLst>
          <pc:docMk/>
          <pc:sldMk cId="2220955658" sldId="259"/>
        </pc:sldMkLst>
        <pc:graphicFrameChg chg="modGraphic">
          <ac:chgData name="Clarissa Steele" userId="S::crsteele@ksu.edu::f20eea6a-ede8-492b-a9c1-222e502989a2" providerId="AD" clId="Web-{93D4E5CE-72FD-B6BA-0899-19D9D9796137}" dt="2023-10-17T22:51:08.482" v="27" actId="20577"/>
          <ac:graphicFrameMkLst>
            <pc:docMk/>
            <pc:sldMk cId="2220955658" sldId="259"/>
            <ac:graphicFrameMk id="5" creationId="{4CCF754D-3E62-472F-2630-0AF5AE882AD2}"/>
          </ac:graphicFrameMkLst>
        </pc:graphicFrameChg>
      </pc:sldChg>
      <pc:sldChg chg="addSp delSp modSp">
        <pc:chgData name="Clarissa Steele" userId="S::crsteele@ksu.edu::f20eea6a-ede8-492b-a9c1-222e502989a2" providerId="AD" clId="Web-{93D4E5CE-72FD-B6BA-0899-19D9D9796137}" dt="2023-10-18T00:02:14.401" v="171"/>
        <pc:sldMkLst>
          <pc:docMk/>
          <pc:sldMk cId="3337107332" sldId="262"/>
        </pc:sldMkLst>
        <pc:spChg chg="mod">
          <ac:chgData name="Clarissa Steele" userId="S::crsteele@ksu.edu::f20eea6a-ede8-492b-a9c1-222e502989a2" providerId="AD" clId="Web-{93D4E5CE-72FD-B6BA-0899-19D9D9796137}" dt="2023-10-18T00:02:02.650" v="167"/>
          <ac:spMkLst>
            <pc:docMk/>
            <pc:sldMk cId="3337107332" sldId="262"/>
            <ac:spMk id="2" creationId="{AD61DA03-3BE4-F243-CC1A-B236521B17E4}"/>
          </ac:spMkLst>
        </pc:spChg>
        <pc:spChg chg="mod">
          <ac:chgData name="Clarissa Steele" userId="S::crsteele@ksu.edu::f20eea6a-ede8-492b-a9c1-222e502989a2" providerId="AD" clId="Web-{93D4E5CE-72FD-B6BA-0899-19D9D9796137}" dt="2023-10-18T00:02:14.401" v="171"/>
          <ac:spMkLst>
            <pc:docMk/>
            <pc:sldMk cId="3337107332" sldId="262"/>
            <ac:spMk id="3" creationId="{FA81DE2D-FF3C-5AF9-8885-04C3DFF208EC}"/>
          </ac:spMkLst>
        </pc:spChg>
        <pc:spChg chg="del">
          <ac:chgData name="Clarissa Steele" userId="S::crsteele@ksu.edu::f20eea6a-ede8-492b-a9c1-222e502989a2" providerId="AD" clId="Web-{93D4E5CE-72FD-B6BA-0899-19D9D9796137}" dt="2023-10-18T00:02:02.650" v="167"/>
          <ac:spMkLst>
            <pc:docMk/>
            <pc:sldMk cId="3337107332" sldId="262"/>
            <ac:spMk id="9" creationId="{3ECBE1F1-D69B-4AFA-ABD5-8E41720EF6DE}"/>
          </ac:spMkLst>
        </pc:spChg>
        <pc:spChg chg="del">
          <ac:chgData name="Clarissa Steele" userId="S::crsteele@ksu.edu::f20eea6a-ede8-492b-a9c1-222e502989a2" providerId="AD" clId="Web-{93D4E5CE-72FD-B6BA-0899-19D9D9796137}" dt="2023-10-18T00:02:02.650" v="167"/>
          <ac:spMkLst>
            <pc:docMk/>
            <pc:sldMk cId="3337107332" sldId="262"/>
            <ac:spMk id="11" creationId="{603A6265-E10C-4B85-9C20-E75FCAF9CC63}"/>
          </ac:spMkLst>
        </pc:spChg>
        <pc:spChg chg="add">
          <ac:chgData name="Clarissa Steele" userId="S::crsteele@ksu.edu::f20eea6a-ede8-492b-a9c1-222e502989a2" providerId="AD" clId="Web-{93D4E5CE-72FD-B6BA-0899-19D9D9796137}" dt="2023-10-18T00:02:02.650" v="167"/>
          <ac:spMkLst>
            <pc:docMk/>
            <pc:sldMk cId="3337107332" sldId="262"/>
            <ac:spMk id="16" creationId="{B210AC1D-4063-4C6E-9528-FA9C4C0C18E6}"/>
          </ac:spMkLst>
        </pc:spChg>
        <pc:spChg chg="add">
          <ac:chgData name="Clarissa Steele" userId="S::crsteele@ksu.edu::f20eea6a-ede8-492b-a9c1-222e502989a2" providerId="AD" clId="Web-{93D4E5CE-72FD-B6BA-0899-19D9D9796137}" dt="2023-10-18T00:02:02.650" v="167"/>
          <ac:spMkLst>
            <pc:docMk/>
            <pc:sldMk cId="3337107332" sldId="262"/>
            <ac:spMk id="18" creationId="{02F8C595-E68C-4306-AED8-DC7826A0A506}"/>
          </ac:spMkLst>
        </pc:spChg>
        <pc:picChg chg="mod ord">
          <ac:chgData name="Clarissa Steele" userId="S::crsteele@ksu.edu::f20eea6a-ede8-492b-a9c1-222e502989a2" providerId="AD" clId="Web-{93D4E5CE-72FD-B6BA-0899-19D9D9796137}" dt="2023-10-18T00:02:02.650" v="167"/>
          <ac:picMkLst>
            <pc:docMk/>
            <pc:sldMk cId="3337107332" sldId="262"/>
            <ac:picMk id="5" creationId="{2613064A-45C6-A821-6356-03A84CE9BBB3}"/>
          </ac:picMkLst>
        </pc:picChg>
      </pc:sldChg>
      <pc:sldChg chg="modSp">
        <pc:chgData name="Clarissa Steele" userId="S::crsteele@ksu.edu::f20eea6a-ede8-492b-a9c1-222e502989a2" providerId="AD" clId="Web-{93D4E5CE-72FD-B6BA-0899-19D9D9796137}" dt="2023-10-18T00:00:59.992" v="166" actId="14100"/>
        <pc:sldMkLst>
          <pc:docMk/>
          <pc:sldMk cId="280959284" sldId="265"/>
        </pc:sldMkLst>
        <pc:spChg chg="mod">
          <ac:chgData name="Clarissa Steele" userId="S::crsteele@ksu.edu::f20eea6a-ede8-492b-a9c1-222e502989a2" providerId="AD" clId="Web-{93D4E5CE-72FD-B6BA-0899-19D9D9796137}" dt="2023-10-18T00:00:59.992" v="166" actId="14100"/>
          <ac:spMkLst>
            <pc:docMk/>
            <pc:sldMk cId="280959284" sldId="265"/>
            <ac:spMk id="3" creationId="{29EA0EB6-FE98-282D-4DDE-403FE224CCB7}"/>
          </ac:spMkLst>
        </pc:spChg>
      </pc:sldChg>
      <pc:sldChg chg="modSp">
        <pc:chgData name="Clarissa Steele" userId="S::crsteele@ksu.edu::f20eea6a-ede8-492b-a9c1-222e502989a2" providerId="AD" clId="Web-{93D4E5CE-72FD-B6BA-0899-19D9D9796137}" dt="2023-10-18T00:00:25.538" v="131" actId="20577"/>
        <pc:sldMkLst>
          <pc:docMk/>
          <pc:sldMk cId="1666647708" sldId="267"/>
        </pc:sldMkLst>
        <pc:spChg chg="mod">
          <ac:chgData name="Clarissa Steele" userId="S::crsteele@ksu.edu::f20eea6a-ede8-492b-a9c1-222e502989a2" providerId="AD" clId="Web-{93D4E5CE-72FD-B6BA-0899-19D9D9796137}" dt="2023-10-18T00:00:25.538" v="131" actId="20577"/>
          <ac:spMkLst>
            <pc:docMk/>
            <pc:sldMk cId="1666647708" sldId="267"/>
            <ac:spMk id="3" creationId="{ACE57839-5FF4-70AF-D39C-E1FA29DB3DAA}"/>
          </ac:spMkLst>
        </pc:spChg>
      </pc:sldChg>
      <pc:sldChg chg="modSp">
        <pc:chgData name="Clarissa Steele" userId="S::crsteele@ksu.edu::f20eea6a-ede8-492b-a9c1-222e502989a2" providerId="AD" clId="Web-{93D4E5CE-72FD-B6BA-0899-19D9D9796137}" dt="2023-10-17T23:58:31.362" v="54" actId="20577"/>
        <pc:sldMkLst>
          <pc:docMk/>
          <pc:sldMk cId="3966120911" sldId="269"/>
        </pc:sldMkLst>
        <pc:spChg chg="mod">
          <ac:chgData name="Clarissa Steele" userId="S::crsteele@ksu.edu::f20eea6a-ede8-492b-a9c1-222e502989a2" providerId="AD" clId="Web-{93D4E5CE-72FD-B6BA-0899-19D9D9796137}" dt="2023-10-17T23:58:31.362" v="54" actId="20577"/>
          <ac:spMkLst>
            <pc:docMk/>
            <pc:sldMk cId="3966120911" sldId="269"/>
            <ac:spMk id="3" creationId="{72D1F866-9D45-22EB-609F-451246929B32}"/>
          </ac:spMkLst>
        </pc:spChg>
      </pc:sldChg>
    </pc:docChg>
  </pc:docChgLst>
  <pc:docChgLst>
    <pc:chgData name="Clarissa Steele" userId="S::crsteele@ksu.edu::f20eea6a-ede8-492b-a9c1-222e502989a2" providerId="AD" clId="Web-{DF371FCD-5E0A-46F8-A7E3-37B152D025F6}"/>
    <pc:docChg chg="addSld modSld">
      <pc:chgData name="Clarissa Steele" userId="S::crsteele@ksu.edu::f20eea6a-ede8-492b-a9c1-222e502989a2" providerId="AD" clId="Web-{DF371FCD-5E0A-46F8-A7E3-37B152D025F6}" dt="2023-08-30T16:53:17.694" v="3129" actId="20577"/>
      <pc:docMkLst>
        <pc:docMk/>
      </pc:docMkLst>
      <pc:sldChg chg="addSp modSp mod setBg addAnim">
        <pc:chgData name="Clarissa Steele" userId="S::crsteele@ksu.edu::f20eea6a-ede8-492b-a9c1-222e502989a2" providerId="AD" clId="Web-{DF371FCD-5E0A-46F8-A7E3-37B152D025F6}" dt="2023-08-30T16:35:35.248" v="2980"/>
        <pc:sldMkLst>
          <pc:docMk/>
          <pc:sldMk cId="109857222" sldId="256"/>
        </pc:sldMkLst>
        <pc:spChg chg="mod">
          <ac:chgData name="Clarissa Steele" userId="S::crsteele@ksu.edu::f20eea6a-ede8-492b-a9c1-222e502989a2" providerId="AD" clId="Web-{DF371FCD-5E0A-46F8-A7E3-37B152D025F6}" dt="2023-08-30T16:35:35.248" v="2978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larissa Steele" userId="S::crsteele@ksu.edu::f20eea6a-ede8-492b-a9c1-222e502989a2" providerId="AD" clId="Web-{DF371FCD-5E0A-46F8-A7E3-37B152D025F6}" dt="2023-08-30T16:35:35.248" v="2978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Clarissa Steele" userId="S::crsteele@ksu.edu::f20eea6a-ede8-492b-a9c1-222e502989a2" providerId="AD" clId="Web-{DF371FCD-5E0A-46F8-A7E3-37B152D025F6}" dt="2023-08-30T16:35:35.248" v="2978"/>
          <ac:spMkLst>
            <pc:docMk/>
            <pc:sldMk cId="109857222" sldId="256"/>
            <ac:spMk id="9" creationId="{5A59F003-E00A-43F9-91DC-CC54E3B87466}"/>
          </ac:spMkLst>
        </pc:spChg>
        <pc:spChg chg="add">
          <ac:chgData name="Clarissa Steele" userId="S::crsteele@ksu.edu::f20eea6a-ede8-492b-a9c1-222e502989a2" providerId="AD" clId="Web-{DF371FCD-5E0A-46F8-A7E3-37B152D025F6}" dt="2023-08-30T16:35:35.248" v="2978"/>
          <ac:spMkLst>
            <pc:docMk/>
            <pc:sldMk cId="109857222" sldId="256"/>
            <ac:spMk id="11" creationId="{D74A4382-E3AD-430A-9A1F-DFA3E0E77A7D}"/>
          </ac:spMkLst>
        </pc:spChg>
        <pc:spChg chg="add">
          <ac:chgData name="Clarissa Steele" userId="S::crsteele@ksu.edu::f20eea6a-ede8-492b-a9c1-222e502989a2" providerId="AD" clId="Web-{DF371FCD-5E0A-46F8-A7E3-37B152D025F6}" dt="2023-08-30T16:35:35.248" v="2978"/>
          <ac:spMkLst>
            <pc:docMk/>
            <pc:sldMk cId="109857222" sldId="256"/>
            <ac:spMk id="13" creationId="{79F40191-0F44-4FD1-82CC-ACB507C14BE6}"/>
          </ac:spMkLst>
        </pc:spChg>
        <pc:picChg chg="add">
          <ac:chgData name="Clarissa Steele" userId="S::crsteele@ksu.edu::f20eea6a-ede8-492b-a9c1-222e502989a2" providerId="AD" clId="Web-{DF371FCD-5E0A-46F8-A7E3-37B152D025F6}" dt="2023-08-30T16:35:35.248" v="2978"/>
          <ac:picMkLst>
            <pc:docMk/>
            <pc:sldMk cId="109857222" sldId="256"/>
            <ac:picMk id="5" creationId="{575DD088-120C-8DA1-42BF-8E113A9074B4}"/>
          </ac:picMkLst>
        </pc:picChg>
      </pc:sldChg>
      <pc:sldChg chg="addSp delSp modSp new mod setBg">
        <pc:chgData name="Clarissa Steele" userId="S::crsteele@ksu.edu::f20eea6a-ede8-492b-a9c1-222e502989a2" providerId="AD" clId="Web-{DF371FCD-5E0A-46F8-A7E3-37B152D025F6}" dt="2023-08-30T16:38:31.533" v="3026"/>
        <pc:sldMkLst>
          <pc:docMk/>
          <pc:sldMk cId="1209214170" sldId="257"/>
        </pc:sldMkLst>
        <pc:spChg chg="mod">
          <ac:chgData name="Clarissa Steele" userId="S::crsteele@ksu.edu::f20eea6a-ede8-492b-a9c1-222e502989a2" providerId="AD" clId="Web-{DF371FCD-5E0A-46F8-A7E3-37B152D025F6}" dt="2023-08-30T16:37:09.766" v="3000"/>
          <ac:spMkLst>
            <pc:docMk/>
            <pc:sldMk cId="1209214170" sldId="257"/>
            <ac:spMk id="2" creationId="{B86547EE-FEA1-D7E3-CB23-5490AEE1FB95}"/>
          </ac:spMkLst>
        </pc:spChg>
        <pc:spChg chg="mod ord">
          <ac:chgData name="Clarissa Steele" userId="S::crsteele@ksu.edu::f20eea6a-ede8-492b-a9c1-222e502989a2" providerId="AD" clId="Web-{DF371FCD-5E0A-46F8-A7E3-37B152D025F6}" dt="2023-08-30T16:38:28.330" v="3025" actId="1076"/>
          <ac:spMkLst>
            <pc:docMk/>
            <pc:sldMk cId="1209214170" sldId="257"/>
            <ac:spMk id="3" creationId="{DEEB3F68-1ED1-97FE-7895-F0F6AAB624A0}"/>
          </ac:spMkLst>
        </pc:spChg>
        <pc:spChg chg="add del mod">
          <ac:chgData name="Clarissa Steele" userId="S::crsteele@ksu.edu::f20eea6a-ede8-492b-a9c1-222e502989a2" providerId="AD" clId="Web-{DF371FCD-5E0A-46F8-A7E3-37B152D025F6}" dt="2023-08-30T16:38:31.533" v="3026"/>
          <ac:spMkLst>
            <pc:docMk/>
            <pc:sldMk cId="1209214170" sldId="257"/>
            <ac:spMk id="6" creationId="{2607C400-97CD-8054-D5BB-729EE34A3210}"/>
          </ac:spMkLst>
        </pc:spChg>
        <pc:spChg chg="add del">
          <ac:chgData name="Clarissa Steele" userId="S::crsteele@ksu.edu::f20eea6a-ede8-492b-a9c1-222e502989a2" providerId="AD" clId="Web-{DF371FCD-5E0A-46F8-A7E3-37B152D025F6}" dt="2023-08-30T16:35:55.342" v="2982"/>
          <ac:spMkLst>
            <pc:docMk/>
            <pc:sldMk cId="1209214170" sldId="257"/>
            <ac:spMk id="9" creationId="{C0763A76-9F1C-4FC5-82B7-DD475DA461B2}"/>
          </ac:spMkLst>
        </pc:spChg>
        <pc:spChg chg="add del">
          <ac:chgData name="Clarissa Steele" userId="S::crsteele@ksu.edu::f20eea6a-ede8-492b-a9c1-222e502989a2" providerId="AD" clId="Web-{DF371FCD-5E0A-46F8-A7E3-37B152D025F6}" dt="2023-08-30T16:35:55.342" v="2982"/>
          <ac:spMkLst>
            <pc:docMk/>
            <pc:sldMk cId="1209214170" sldId="257"/>
            <ac:spMk id="11" creationId="{E81BF4F6-F2CF-4984-9D14-D6966D92F99F}"/>
          </ac:spMkLst>
        </pc:spChg>
        <pc:spChg chg="add del">
          <ac:chgData name="Clarissa Steele" userId="S::crsteele@ksu.edu::f20eea6a-ede8-492b-a9c1-222e502989a2" providerId="AD" clId="Web-{DF371FCD-5E0A-46F8-A7E3-37B152D025F6}" dt="2023-08-30T16:37:09.766" v="2999"/>
          <ac:spMkLst>
            <pc:docMk/>
            <pc:sldMk cId="1209214170" sldId="257"/>
            <ac:spMk id="20" creationId="{0B9EE3F3-89B7-43C3-8651-C4C96830993D}"/>
          </ac:spMkLst>
        </pc:spChg>
        <pc:spChg chg="add del">
          <ac:chgData name="Clarissa Steele" userId="S::crsteele@ksu.edu::f20eea6a-ede8-492b-a9c1-222e502989a2" providerId="AD" clId="Web-{DF371FCD-5E0A-46F8-A7E3-37B152D025F6}" dt="2023-08-30T16:37:09.766" v="2999"/>
          <ac:spMkLst>
            <pc:docMk/>
            <pc:sldMk cId="1209214170" sldId="257"/>
            <ac:spMk id="22" creationId="{33AE4636-AEEC-45D6-84D4-7AC2DA48ECF8}"/>
          </ac:spMkLst>
        </pc:spChg>
        <pc:spChg chg="add del">
          <ac:chgData name="Clarissa Steele" userId="S::crsteele@ksu.edu::f20eea6a-ede8-492b-a9c1-222e502989a2" providerId="AD" clId="Web-{DF371FCD-5E0A-46F8-A7E3-37B152D025F6}" dt="2023-08-30T16:37:09.766" v="2999"/>
          <ac:spMkLst>
            <pc:docMk/>
            <pc:sldMk cId="1209214170" sldId="257"/>
            <ac:spMk id="24" creationId="{8D9CE0F4-2EB2-4F1F-8AAC-DB3571D9FE10}"/>
          </ac:spMkLst>
        </pc:spChg>
        <pc:grpChg chg="add del">
          <ac:chgData name="Clarissa Steele" userId="S::crsteele@ksu.edu::f20eea6a-ede8-492b-a9c1-222e502989a2" providerId="AD" clId="Web-{DF371FCD-5E0A-46F8-A7E3-37B152D025F6}" dt="2023-08-30T16:37:09.766" v="3000"/>
          <ac:grpSpMkLst>
            <pc:docMk/>
            <pc:sldMk cId="1209214170" sldId="257"/>
            <ac:grpSpMk id="14" creationId="{8CE57D37-C2D0-066B-1AE3-6F4244344F27}"/>
          </ac:grpSpMkLst>
        </pc:grpChg>
        <pc:picChg chg="add mod">
          <ac:chgData name="Clarissa Steele" userId="S::crsteele@ksu.edu::f20eea6a-ede8-492b-a9c1-222e502989a2" providerId="AD" clId="Web-{DF371FCD-5E0A-46F8-A7E3-37B152D025F6}" dt="2023-08-30T16:37:09.766" v="3000"/>
          <ac:picMkLst>
            <pc:docMk/>
            <pc:sldMk cId="1209214170" sldId="257"/>
            <ac:picMk id="4" creationId="{EF1FCB1B-8E63-B26B-6321-B242FD73C835}"/>
          </ac:picMkLst>
        </pc:picChg>
        <pc:picChg chg="add del">
          <ac:chgData name="Clarissa Steele" userId="S::crsteele@ksu.edu::f20eea6a-ede8-492b-a9c1-222e502989a2" providerId="AD" clId="Web-{DF371FCD-5E0A-46F8-A7E3-37B152D025F6}" dt="2023-08-30T16:35:55.342" v="2982"/>
          <ac:picMkLst>
            <pc:docMk/>
            <pc:sldMk cId="1209214170" sldId="257"/>
            <ac:picMk id="5" creationId="{BEC2153A-B725-E8BA-ADE3-9DA78F18A9BE}"/>
          </ac:picMkLst>
        </pc:picChg>
        <pc:picChg chg="add del">
          <ac:chgData name="Clarissa Steele" userId="S::crsteele@ksu.edu::f20eea6a-ede8-492b-a9c1-222e502989a2" providerId="AD" clId="Web-{DF371FCD-5E0A-46F8-A7E3-37B152D025F6}" dt="2023-08-30T16:36:43.890" v="2997"/>
          <ac:picMkLst>
            <pc:docMk/>
            <pc:sldMk cId="1209214170" sldId="257"/>
            <ac:picMk id="13" creationId="{BAAC7E3C-D671-0EAA-3243-8A261E196BB7}"/>
          </ac:picMkLst>
        </pc:picChg>
      </pc:sldChg>
      <pc:sldChg chg="addSp delSp modSp new mod setBg">
        <pc:chgData name="Clarissa Steele" userId="S::crsteele@ksu.edu::f20eea6a-ede8-492b-a9c1-222e502989a2" providerId="AD" clId="Web-{DF371FCD-5E0A-46F8-A7E3-37B152D025F6}" dt="2023-08-30T16:38:41.033" v="3027"/>
        <pc:sldMkLst>
          <pc:docMk/>
          <pc:sldMk cId="1239631699" sldId="258"/>
        </pc:sldMkLst>
        <pc:spChg chg="mod">
          <ac:chgData name="Clarissa Steele" userId="S::crsteele@ksu.edu::f20eea6a-ede8-492b-a9c1-222e502989a2" providerId="AD" clId="Web-{DF371FCD-5E0A-46F8-A7E3-37B152D025F6}" dt="2023-08-30T16:38:41.033" v="3027"/>
          <ac:spMkLst>
            <pc:docMk/>
            <pc:sldMk cId="1239631699" sldId="258"/>
            <ac:spMk id="2" creationId="{8FABE86D-AB91-6448-9007-127E38670EE1}"/>
          </ac:spMkLst>
        </pc:spChg>
        <pc:spChg chg="del mod">
          <ac:chgData name="Clarissa Steele" userId="S::crsteele@ksu.edu::f20eea6a-ede8-492b-a9c1-222e502989a2" providerId="AD" clId="Web-{DF371FCD-5E0A-46F8-A7E3-37B152D025F6}" dt="2023-08-30T16:38:41.033" v="3027"/>
          <ac:spMkLst>
            <pc:docMk/>
            <pc:sldMk cId="1239631699" sldId="258"/>
            <ac:spMk id="3" creationId="{301223EB-F41F-F17B-3219-46D185E9DFAB}"/>
          </ac:spMkLst>
        </pc:spChg>
        <pc:spChg chg="add">
          <ac:chgData name="Clarissa Steele" userId="S::crsteele@ksu.edu::f20eea6a-ede8-492b-a9c1-222e502989a2" providerId="AD" clId="Web-{DF371FCD-5E0A-46F8-A7E3-37B152D025F6}" dt="2023-08-30T16:38:41.033" v="3027"/>
          <ac:spMkLst>
            <pc:docMk/>
            <pc:sldMk cId="1239631699" sldId="258"/>
            <ac:spMk id="9" creationId="{CB49665F-0298-4449-8D2D-209989CB9EE3}"/>
          </ac:spMkLst>
        </pc:spChg>
        <pc:spChg chg="add">
          <ac:chgData name="Clarissa Steele" userId="S::crsteele@ksu.edu::f20eea6a-ede8-492b-a9c1-222e502989a2" providerId="AD" clId="Web-{DF371FCD-5E0A-46F8-A7E3-37B152D025F6}" dt="2023-08-30T16:38:41.033" v="3027"/>
          <ac:spMkLst>
            <pc:docMk/>
            <pc:sldMk cId="1239631699" sldId="258"/>
            <ac:spMk id="11" creationId="{A71EEC14-174A-46FA-B046-474750457130}"/>
          </ac:spMkLst>
        </pc:spChg>
        <pc:grpChg chg="add">
          <ac:chgData name="Clarissa Steele" userId="S::crsteele@ksu.edu::f20eea6a-ede8-492b-a9c1-222e502989a2" providerId="AD" clId="Web-{DF371FCD-5E0A-46F8-A7E3-37B152D025F6}" dt="2023-08-30T16:38:41.033" v="3027"/>
          <ac:grpSpMkLst>
            <pc:docMk/>
            <pc:sldMk cId="1239631699" sldId="258"/>
            <ac:grpSpMk id="13" creationId="{EEB6CB95-E653-4C6C-AE51-62FD848E8D5B}"/>
          </ac:grpSpMkLst>
        </pc:grpChg>
        <pc:grpChg chg="add">
          <ac:chgData name="Clarissa Steele" userId="S::crsteele@ksu.edu::f20eea6a-ede8-492b-a9c1-222e502989a2" providerId="AD" clId="Web-{DF371FCD-5E0A-46F8-A7E3-37B152D025F6}" dt="2023-08-30T16:38:41.033" v="3027"/>
          <ac:grpSpMkLst>
            <pc:docMk/>
            <pc:sldMk cId="1239631699" sldId="258"/>
            <ac:grpSpMk id="17" creationId="{43F5E015-E085-4624-B431-B42414448684}"/>
          </ac:grpSpMkLst>
        </pc:grpChg>
        <pc:graphicFrameChg chg="add">
          <ac:chgData name="Clarissa Steele" userId="S::crsteele@ksu.edu::f20eea6a-ede8-492b-a9c1-222e502989a2" providerId="AD" clId="Web-{DF371FCD-5E0A-46F8-A7E3-37B152D025F6}" dt="2023-08-30T16:38:41.033" v="3027"/>
          <ac:graphicFrameMkLst>
            <pc:docMk/>
            <pc:sldMk cId="1239631699" sldId="258"/>
            <ac:graphicFrameMk id="5" creationId="{38456AE6-3C42-EAAA-287E-C785D9561711}"/>
          </ac:graphicFrameMkLst>
        </pc:graphicFrameChg>
      </pc:sldChg>
      <pc:sldChg chg="addSp delSp modSp new mod setBg">
        <pc:chgData name="Clarissa Steele" userId="S::crsteele@ksu.edu::f20eea6a-ede8-492b-a9c1-222e502989a2" providerId="AD" clId="Web-{DF371FCD-5E0A-46F8-A7E3-37B152D025F6}" dt="2023-08-30T16:43:22.571" v="3048" actId="1076"/>
        <pc:sldMkLst>
          <pc:docMk/>
          <pc:sldMk cId="2220955658" sldId="259"/>
        </pc:sldMkLst>
        <pc:spChg chg="mod">
          <ac:chgData name="Clarissa Steele" userId="S::crsteele@ksu.edu::f20eea6a-ede8-492b-a9c1-222e502989a2" providerId="AD" clId="Web-{DF371FCD-5E0A-46F8-A7E3-37B152D025F6}" dt="2023-08-30T16:43:08.242" v="3044"/>
          <ac:spMkLst>
            <pc:docMk/>
            <pc:sldMk cId="2220955658" sldId="259"/>
            <ac:spMk id="2" creationId="{94026C01-A0BB-1578-698C-8C2787E8CCB9}"/>
          </ac:spMkLst>
        </pc:spChg>
        <pc:spChg chg="del mod">
          <ac:chgData name="Clarissa Steele" userId="S::crsteele@ksu.edu::f20eea6a-ede8-492b-a9c1-222e502989a2" providerId="AD" clId="Web-{DF371FCD-5E0A-46F8-A7E3-37B152D025F6}" dt="2023-08-30T16:43:08.242" v="3044"/>
          <ac:spMkLst>
            <pc:docMk/>
            <pc:sldMk cId="2220955658" sldId="259"/>
            <ac:spMk id="3" creationId="{C2D06206-8390-39A7-1626-952A9F9CFA23}"/>
          </ac:spMkLst>
        </pc:spChg>
        <pc:grpChg chg="add">
          <ac:chgData name="Clarissa Steele" userId="S::crsteele@ksu.edu::f20eea6a-ede8-492b-a9c1-222e502989a2" providerId="AD" clId="Web-{DF371FCD-5E0A-46F8-A7E3-37B152D025F6}" dt="2023-08-30T16:43:08.242" v="3044"/>
          <ac:grpSpMkLst>
            <pc:docMk/>
            <pc:sldMk cId="2220955658" sldId="259"/>
            <ac:grpSpMk id="9" creationId="{1E5539EC-8CB8-002F-68C6-678840282659}"/>
          </ac:grpSpMkLst>
        </pc:grpChg>
        <pc:graphicFrameChg chg="add mod">
          <ac:chgData name="Clarissa Steele" userId="S::crsteele@ksu.edu::f20eea6a-ede8-492b-a9c1-222e502989a2" providerId="AD" clId="Web-{DF371FCD-5E0A-46F8-A7E3-37B152D025F6}" dt="2023-08-30T16:43:22.571" v="3048" actId="1076"/>
          <ac:graphicFrameMkLst>
            <pc:docMk/>
            <pc:sldMk cId="2220955658" sldId="259"/>
            <ac:graphicFrameMk id="5" creationId="{4CCF754D-3E62-472F-2630-0AF5AE882AD2}"/>
          </ac:graphicFrameMkLst>
        </pc:graphicFrameChg>
      </pc:sldChg>
      <pc:sldChg chg="addSp delSp modSp new mod setBg modClrScheme chgLayout">
        <pc:chgData name="Clarissa Steele" userId="S::crsteele@ksu.edu::f20eea6a-ede8-492b-a9c1-222e502989a2" providerId="AD" clId="Web-{DF371FCD-5E0A-46F8-A7E3-37B152D025F6}" dt="2023-08-30T16:44:08.916" v="3050"/>
        <pc:sldMkLst>
          <pc:docMk/>
          <pc:sldMk cId="1227486845" sldId="260"/>
        </pc:sldMkLst>
        <pc:spChg chg="mod ord">
          <ac:chgData name="Clarissa Steele" userId="S::crsteele@ksu.edu::f20eea6a-ede8-492b-a9c1-222e502989a2" providerId="AD" clId="Web-{DF371FCD-5E0A-46F8-A7E3-37B152D025F6}" dt="2023-08-30T16:44:05.103" v="3049"/>
          <ac:spMkLst>
            <pc:docMk/>
            <pc:sldMk cId="1227486845" sldId="260"/>
            <ac:spMk id="2" creationId="{2223D530-AC82-8128-AE76-C9F6C515EA06}"/>
          </ac:spMkLst>
        </pc:spChg>
        <pc:spChg chg="del mod ord">
          <ac:chgData name="Clarissa Steele" userId="S::crsteele@ksu.edu::f20eea6a-ede8-492b-a9c1-222e502989a2" providerId="AD" clId="Web-{DF371FCD-5E0A-46F8-A7E3-37B152D025F6}" dt="2023-08-30T16:44:08.916" v="3050"/>
          <ac:spMkLst>
            <pc:docMk/>
            <pc:sldMk cId="1227486845" sldId="260"/>
            <ac:spMk id="3" creationId="{28EF2213-334C-7E0F-D6D6-A7DC3F5693F5}"/>
          </ac:spMkLst>
        </pc:spChg>
        <pc:spChg chg="add">
          <ac:chgData name="Clarissa Steele" userId="S::crsteele@ksu.edu::f20eea6a-ede8-492b-a9c1-222e502989a2" providerId="AD" clId="Web-{DF371FCD-5E0A-46F8-A7E3-37B152D025F6}" dt="2023-08-30T16:44:05.103" v="3049"/>
          <ac:spMkLst>
            <pc:docMk/>
            <pc:sldMk cId="1227486845" sldId="260"/>
            <ac:spMk id="9" creationId="{32E62931-8EB4-42BB-BAAB-D8757BE66D8E}"/>
          </ac:spMkLst>
        </pc:spChg>
        <pc:picChg chg="add">
          <ac:chgData name="Clarissa Steele" userId="S::crsteele@ksu.edu::f20eea6a-ede8-492b-a9c1-222e502989a2" providerId="AD" clId="Web-{DF371FCD-5E0A-46F8-A7E3-37B152D025F6}" dt="2023-08-30T16:44:05.103" v="3049"/>
          <ac:picMkLst>
            <pc:docMk/>
            <pc:sldMk cId="1227486845" sldId="260"/>
            <ac:picMk id="5" creationId="{553CD41C-F679-4D00-0438-3F0A82FA3CA1}"/>
          </ac:picMkLst>
        </pc:picChg>
      </pc:sldChg>
      <pc:sldChg chg="addSp modSp new mod setBg modClrScheme chgLayout">
        <pc:chgData name="Clarissa Steele" userId="S::crsteele@ksu.edu::f20eea6a-ede8-492b-a9c1-222e502989a2" providerId="AD" clId="Web-{DF371FCD-5E0A-46F8-A7E3-37B152D025F6}" dt="2023-08-30T16:44:50.151" v="3058"/>
        <pc:sldMkLst>
          <pc:docMk/>
          <pc:sldMk cId="772570897" sldId="261"/>
        </pc:sldMkLst>
        <pc:spChg chg="mod ord">
          <ac:chgData name="Clarissa Steele" userId="S::crsteele@ksu.edu::f20eea6a-ede8-492b-a9c1-222e502989a2" providerId="AD" clId="Web-{DF371FCD-5E0A-46F8-A7E3-37B152D025F6}" dt="2023-08-30T16:44:30.104" v="3051"/>
          <ac:spMkLst>
            <pc:docMk/>
            <pc:sldMk cId="772570897" sldId="261"/>
            <ac:spMk id="2" creationId="{D95CACDE-30B3-9550-3C3C-3814E2A4B673}"/>
          </ac:spMkLst>
        </pc:spChg>
        <pc:spChg chg="mod ord">
          <ac:chgData name="Clarissa Steele" userId="S::crsteele@ksu.edu::f20eea6a-ede8-492b-a9c1-222e502989a2" providerId="AD" clId="Web-{DF371FCD-5E0A-46F8-A7E3-37B152D025F6}" dt="2023-08-30T16:44:50.151" v="3058"/>
          <ac:spMkLst>
            <pc:docMk/>
            <pc:sldMk cId="772570897" sldId="261"/>
            <ac:spMk id="3" creationId="{FB117C71-3571-A190-8F0A-E16A99701F77}"/>
          </ac:spMkLst>
        </pc:spChg>
        <pc:spChg chg="add">
          <ac:chgData name="Clarissa Steele" userId="S::crsteele@ksu.edu::f20eea6a-ede8-492b-a9c1-222e502989a2" providerId="AD" clId="Web-{DF371FCD-5E0A-46F8-A7E3-37B152D025F6}" dt="2023-08-30T16:44:30.104" v="3051"/>
          <ac:spMkLst>
            <pc:docMk/>
            <pc:sldMk cId="772570897" sldId="261"/>
            <ac:spMk id="9" creationId="{C0763A76-9F1C-4FC5-82B7-DD475DA461B2}"/>
          </ac:spMkLst>
        </pc:spChg>
        <pc:spChg chg="add">
          <ac:chgData name="Clarissa Steele" userId="S::crsteele@ksu.edu::f20eea6a-ede8-492b-a9c1-222e502989a2" providerId="AD" clId="Web-{DF371FCD-5E0A-46F8-A7E3-37B152D025F6}" dt="2023-08-30T16:44:30.104" v="3051"/>
          <ac:spMkLst>
            <pc:docMk/>
            <pc:sldMk cId="772570897" sldId="261"/>
            <ac:spMk id="11" creationId="{E81BF4F6-F2CF-4984-9D14-D6966D92F99F}"/>
          </ac:spMkLst>
        </pc:spChg>
        <pc:picChg chg="add">
          <ac:chgData name="Clarissa Steele" userId="S::crsteele@ksu.edu::f20eea6a-ede8-492b-a9c1-222e502989a2" providerId="AD" clId="Web-{DF371FCD-5E0A-46F8-A7E3-37B152D025F6}" dt="2023-08-30T16:44:30.104" v="3051"/>
          <ac:picMkLst>
            <pc:docMk/>
            <pc:sldMk cId="772570897" sldId="261"/>
            <ac:picMk id="5" creationId="{27F879F6-1B34-D829-8532-A563C0CB368A}"/>
          </ac:picMkLst>
        </pc:picChg>
      </pc:sldChg>
      <pc:sldChg chg="addSp modSp new mod setBg">
        <pc:chgData name="Clarissa Steele" userId="S::crsteele@ksu.edu::f20eea6a-ede8-492b-a9c1-222e502989a2" providerId="AD" clId="Web-{DF371FCD-5E0A-46F8-A7E3-37B152D025F6}" dt="2023-08-30T16:50:03.236" v="3115"/>
        <pc:sldMkLst>
          <pc:docMk/>
          <pc:sldMk cId="3337107332" sldId="262"/>
        </pc:sldMkLst>
        <pc:spChg chg="mod">
          <ac:chgData name="Clarissa Steele" userId="S::crsteele@ksu.edu::f20eea6a-ede8-492b-a9c1-222e502989a2" providerId="AD" clId="Web-{DF371FCD-5E0A-46F8-A7E3-37B152D025F6}" dt="2023-08-30T16:49:48.642" v="3108"/>
          <ac:spMkLst>
            <pc:docMk/>
            <pc:sldMk cId="3337107332" sldId="262"/>
            <ac:spMk id="2" creationId="{AD61DA03-3BE4-F243-CC1A-B236521B17E4}"/>
          </ac:spMkLst>
        </pc:spChg>
        <pc:spChg chg="mod">
          <ac:chgData name="Clarissa Steele" userId="S::crsteele@ksu.edu::f20eea6a-ede8-492b-a9c1-222e502989a2" providerId="AD" clId="Web-{DF371FCD-5E0A-46F8-A7E3-37B152D025F6}" dt="2023-08-30T16:50:03.236" v="3115"/>
          <ac:spMkLst>
            <pc:docMk/>
            <pc:sldMk cId="3337107332" sldId="262"/>
            <ac:spMk id="3" creationId="{FA81DE2D-FF3C-5AF9-8885-04C3DFF208EC}"/>
          </ac:spMkLst>
        </pc:spChg>
        <pc:spChg chg="add">
          <ac:chgData name="Clarissa Steele" userId="S::crsteele@ksu.edu::f20eea6a-ede8-492b-a9c1-222e502989a2" providerId="AD" clId="Web-{DF371FCD-5E0A-46F8-A7E3-37B152D025F6}" dt="2023-08-30T16:49:48.642" v="3108"/>
          <ac:spMkLst>
            <pc:docMk/>
            <pc:sldMk cId="3337107332" sldId="262"/>
            <ac:spMk id="9" creationId="{3ECBE1F1-D69B-4AFA-ABD5-8E41720EF6DE}"/>
          </ac:spMkLst>
        </pc:spChg>
        <pc:spChg chg="add">
          <ac:chgData name="Clarissa Steele" userId="S::crsteele@ksu.edu::f20eea6a-ede8-492b-a9c1-222e502989a2" providerId="AD" clId="Web-{DF371FCD-5E0A-46F8-A7E3-37B152D025F6}" dt="2023-08-30T16:49:48.642" v="3108"/>
          <ac:spMkLst>
            <pc:docMk/>
            <pc:sldMk cId="3337107332" sldId="262"/>
            <ac:spMk id="11" creationId="{603A6265-E10C-4B85-9C20-E75FCAF9CC63}"/>
          </ac:spMkLst>
        </pc:spChg>
        <pc:picChg chg="add">
          <ac:chgData name="Clarissa Steele" userId="S::crsteele@ksu.edu::f20eea6a-ede8-492b-a9c1-222e502989a2" providerId="AD" clId="Web-{DF371FCD-5E0A-46F8-A7E3-37B152D025F6}" dt="2023-08-30T16:49:48.642" v="3108"/>
          <ac:picMkLst>
            <pc:docMk/>
            <pc:sldMk cId="3337107332" sldId="262"/>
            <ac:picMk id="5" creationId="{2613064A-45C6-A821-6356-03A84CE9BBB3}"/>
          </ac:picMkLst>
        </pc:picChg>
      </pc:sldChg>
      <pc:sldChg chg="addSp modSp new mod setBg">
        <pc:chgData name="Clarissa Steele" userId="S::crsteele@ksu.edu::f20eea6a-ede8-492b-a9c1-222e502989a2" providerId="AD" clId="Web-{DF371FCD-5E0A-46F8-A7E3-37B152D025F6}" dt="2023-08-30T16:47:12.154" v="3089"/>
        <pc:sldMkLst>
          <pc:docMk/>
          <pc:sldMk cId="2366031764" sldId="263"/>
        </pc:sldMkLst>
        <pc:spChg chg="mod">
          <ac:chgData name="Clarissa Steele" userId="S::crsteele@ksu.edu::f20eea6a-ede8-492b-a9c1-222e502989a2" providerId="AD" clId="Web-{DF371FCD-5E0A-46F8-A7E3-37B152D025F6}" dt="2023-08-30T16:46:58.107" v="3082" actId="1076"/>
          <ac:spMkLst>
            <pc:docMk/>
            <pc:sldMk cId="2366031764" sldId="263"/>
            <ac:spMk id="2" creationId="{17F806FF-C59F-7566-25D9-E8E2597A4F71}"/>
          </ac:spMkLst>
        </pc:spChg>
        <pc:spChg chg="mod">
          <ac:chgData name="Clarissa Steele" userId="S::crsteele@ksu.edu::f20eea6a-ede8-492b-a9c1-222e502989a2" providerId="AD" clId="Web-{DF371FCD-5E0A-46F8-A7E3-37B152D025F6}" dt="2023-08-30T16:47:12.154" v="3089"/>
          <ac:spMkLst>
            <pc:docMk/>
            <pc:sldMk cId="2366031764" sldId="263"/>
            <ac:spMk id="3" creationId="{66B07815-260A-2F3E-A032-345118E8AF5B}"/>
          </ac:spMkLst>
        </pc:spChg>
        <pc:picChg chg="add">
          <ac:chgData name="Clarissa Steele" userId="S::crsteele@ksu.edu::f20eea6a-ede8-492b-a9c1-222e502989a2" providerId="AD" clId="Web-{DF371FCD-5E0A-46F8-A7E3-37B152D025F6}" dt="2023-08-30T16:46:53.857" v="3081"/>
          <ac:picMkLst>
            <pc:docMk/>
            <pc:sldMk cId="2366031764" sldId="263"/>
            <ac:picMk id="5" creationId="{07E2F17D-5A41-5EBE-A77C-EC35218398DC}"/>
          </ac:picMkLst>
        </pc:picChg>
        <pc:cxnChg chg="add">
          <ac:chgData name="Clarissa Steele" userId="S::crsteele@ksu.edu::f20eea6a-ede8-492b-a9c1-222e502989a2" providerId="AD" clId="Web-{DF371FCD-5E0A-46F8-A7E3-37B152D025F6}" dt="2023-08-30T16:46:53.857" v="3081"/>
          <ac:cxnSpMkLst>
            <pc:docMk/>
            <pc:sldMk cId="2366031764" sldId="263"/>
            <ac:cxnSpMk id="9" creationId="{1503BFE4-729B-D9D0-C17B-501E6AF1127A}"/>
          </ac:cxnSpMkLst>
        </pc:cxnChg>
      </pc:sldChg>
      <pc:sldChg chg="addSp delSp modSp new">
        <pc:chgData name="Clarissa Steele" userId="S::crsteele@ksu.edu::f20eea6a-ede8-492b-a9c1-222e502989a2" providerId="AD" clId="Web-{DF371FCD-5E0A-46F8-A7E3-37B152D025F6}" dt="2023-08-30T16:50:30.268" v="3119" actId="14100"/>
        <pc:sldMkLst>
          <pc:docMk/>
          <pc:sldMk cId="1232696847" sldId="264"/>
        </pc:sldMkLst>
        <pc:spChg chg="mod">
          <ac:chgData name="Clarissa Steele" userId="S::crsteele@ksu.edu::f20eea6a-ede8-492b-a9c1-222e502989a2" providerId="AD" clId="Web-{DF371FCD-5E0A-46F8-A7E3-37B152D025F6}" dt="2023-08-30T16:02:20.672" v="598" actId="20577"/>
          <ac:spMkLst>
            <pc:docMk/>
            <pc:sldMk cId="1232696847" sldId="264"/>
            <ac:spMk id="2" creationId="{31000EFA-B8F8-1095-C9FC-4EF429435B96}"/>
          </ac:spMkLst>
        </pc:spChg>
        <pc:spChg chg="del mod">
          <ac:chgData name="Clarissa Steele" userId="S::crsteele@ksu.edu::f20eea6a-ede8-492b-a9c1-222e502989a2" providerId="AD" clId="Web-{DF371FCD-5E0A-46F8-A7E3-37B152D025F6}" dt="2023-08-30T16:50:17.486" v="3116"/>
          <ac:spMkLst>
            <pc:docMk/>
            <pc:sldMk cId="1232696847" sldId="264"/>
            <ac:spMk id="3" creationId="{EE9AF507-EAB8-A18E-E9B5-3A2CED796ACA}"/>
          </ac:spMkLst>
        </pc:spChg>
        <pc:graphicFrameChg chg="add mod">
          <ac:chgData name="Clarissa Steele" userId="S::crsteele@ksu.edu::f20eea6a-ede8-492b-a9c1-222e502989a2" providerId="AD" clId="Web-{DF371FCD-5E0A-46F8-A7E3-37B152D025F6}" dt="2023-08-30T16:50:30.268" v="3119" actId="14100"/>
          <ac:graphicFrameMkLst>
            <pc:docMk/>
            <pc:sldMk cId="1232696847" sldId="264"/>
            <ac:graphicFrameMk id="5" creationId="{065282D5-1B02-5504-B0F5-0D1387204A77}"/>
          </ac:graphicFrameMkLst>
        </pc:graphicFrameChg>
      </pc:sldChg>
      <pc:sldChg chg="addSp modSp new mod setBg">
        <pc:chgData name="Clarissa Steele" userId="S::crsteele@ksu.edu::f20eea6a-ede8-492b-a9c1-222e502989a2" providerId="AD" clId="Web-{DF371FCD-5E0A-46F8-A7E3-37B152D025F6}" dt="2023-08-30T16:46:07.559" v="3073"/>
        <pc:sldMkLst>
          <pc:docMk/>
          <pc:sldMk cId="280959284" sldId="265"/>
        </pc:sldMkLst>
        <pc:spChg chg="mod">
          <ac:chgData name="Clarissa Steele" userId="S::crsteele@ksu.edu::f20eea6a-ede8-492b-a9c1-222e502989a2" providerId="AD" clId="Web-{DF371FCD-5E0A-46F8-A7E3-37B152D025F6}" dt="2023-08-30T16:45:53.871" v="3065" actId="1076"/>
          <ac:spMkLst>
            <pc:docMk/>
            <pc:sldMk cId="280959284" sldId="265"/>
            <ac:spMk id="2" creationId="{581CEF8E-A989-ECDA-686A-08B98B1F0947}"/>
          </ac:spMkLst>
        </pc:spChg>
        <pc:spChg chg="mod">
          <ac:chgData name="Clarissa Steele" userId="S::crsteele@ksu.edu::f20eea6a-ede8-492b-a9c1-222e502989a2" providerId="AD" clId="Web-{DF371FCD-5E0A-46F8-A7E3-37B152D025F6}" dt="2023-08-30T16:46:07.559" v="3073"/>
          <ac:spMkLst>
            <pc:docMk/>
            <pc:sldMk cId="280959284" sldId="265"/>
            <ac:spMk id="3" creationId="{29EA0EB6-FE98-282D-4DDE-403FE224CCB7}"/>
          </ac:spMkLst>
        </pc:spChg>
        <pc:picChg chg="add">
          <ac:chgData name="Clarissa Steele" userId="S::crsteele@ksu.edu::f20eea6a-ede8-492b-a9c1-222e502989a2" providerId="AD" clId="Web-{DF371FCD-5E0A-46F8-A7E3-37B152D025F6}" dt="2023-08-30T16:45:49.293" v="3064"/>
          <ac:picMkLst>
            <pc:docMk/>
            <pc:sldMk cId="280959284" sldId="265"/>
            <ac:picMk id="5" creationId="{FF03219F-8400-2D55-BEFA-D31F05D6B600}"/>
          </ac:picMkLst>
        </pc:picChg>
        <pc:cxnChg chg="add">
          <ac:chgData name="Clarissa Steele" userId="S::crsteele@ksu.edu::f20eea6a-ede8-492b-a9c1-222e502989a2" providerId="AD" clId="Web-{DF371FCD-5E0A-46F8-A7E3-37B152D025F6}" dt="2023-08-30T16:45:49.293" v="3064"/>
          <ac:cxnSpMkLst>
            <pc:docMk/>
            <pc:sldMk cId="280959284" sldId="265"/>
            <ac:cxnSpMk id="9" creationId="{1503BFE4-729B-D9D0-C17B-501E6AF1127A}"/>
          </ac:cxnSpMkLst>
        </pc:cxnChg>
      </pc:sldChg>
      <pc:sldChg chg="addSp delSp modSp new mod setBg">
        <pc:chgData name="Clarissa Steele" userId="S::crsteele@ksu.edu::f20eea6a-ede8-492b-a9c1-222e502989a2" providerId="AD" clId="Web-{DF371FCD-5E0A-46F8-A7E3-37B152D025F6}" dt="2023-08-30T16:48:04.655" v="3098"/>
        <pc:sldMkLst>
          <pc:docMk/>
          <pc:sldMk cId="2052495995" sldId="266"/>
        </pc:sldMkLst>
        <pc:spChg chg="mod">
          <ac:chgData name="Clarissa Steele" userId="S::crsteele@ksu.edu::f20eea6a-ede8-492b-a9c1-222e502989a2" providerId="AD" clId="Web-{DF371FCD-5E0A-46F8-A7E3-37B152D025F6}" dt="2023-08-30T16:47:49.108" v="3092"/>
          <ac:spMkLst>
            <pc:docMk/>
            <pc:sldMk cId="2052495995" sldId="266"/>
            <ac:spMk id="2" creationId="{550BAC47-711A-E028-E911-BC6A4767FC90}"/>
          </ac:spMkLst>
        </pc:spChg>
        <pc:spChg chg="mod">
          <ac:chgData name="Clarissa Steele" userId="S::crsteele@ksu.edu::f20eea6a-ede8-492b-a9c1-222e502989a2" providerId="AD" clId="Web-{DF371FCD-5E0A-46F8-A7E3-37B152D025F6}" dt="2023-08-30T16:48:04.655" v="3098"/>
          <ac:spMkLst>
            <pc:docMk/>
            <pc:sldMk cId="2052495995" sldId="266"/>
            <ac:spMk id="3" creationId="{7B0F2DAF-C2CB-0320-92CA-54DCAAC5C95D}"/>
          </ac:spMkLst>
        </pc:spChg>
        <pc:spChg chg="add del">
          <ac:chgData name="Clarissa Steele" userId="S::crsteele@ksu.edu::f20eea6a-ede8-492b-a9c1-222e502989a2" providerId="AD" clId="Web-{DF371FCD-5E0A-46F8-A7E3-37B152D025F6}" dt="2023-08-30T16:47:49.093" v="3091"/>
          <ac:spMkLst>
            <pc:docMk/>
            <pc:sldMk cId="2052495995" sldId="266"/>
            <ac:spMk id="9" creationId="{9F7D5CDA-D291-4307-BF55-1381FED29634}"/>
          </ac:spMkLst>
        </pc:spChg>
        <pc:spChg chg="add">
          <ac:chgData name="Clarissa Steele" userId="S::crsteele@ksu.edu::f20eea6a-ede8-492b-a9c1-222e502989a2" providerId="AD" clId="Web-{DF371FCD-5E0A-46F8-A7E3-37B152D025F6}" dt="2023-08-30T16:47:49.108" v="3092"/>
          <ac:spMkLst>
            <pc:docMk/>
            <pc:sldMk cId="2052495995" sldId="266"/>
            <ac:spMk id="11" creationId="{E81BF4F6-F2CF-4984-9D14-D6966D92F99F}"/>
          </ac:spMkLst>
        </pc:spChg>
        <pc:spChg chg="add">
          <ac:chgData name="Clarissa Steele" userId="S::crsteele@ksu.edu::f20eea6a-ede8-492b-a9c1-222e502989a2" providerId="AD" clId="Web-{DF371FCD-5E0A-46F8-A7E3-37B152D025F6}" dt="2023-08-30T16:47:49.108" v="3092"/>
          <ac:spMkLst>
            <pc:docMk/>
            <pc:sldMk cId="2052495995" sldId="266"/>
            <ac:spMk id="12" creationId="{C0763A76-9F1C-4FC5-82B7-DD475DA461B2}"/>
          </ac:spMkLst>
        </pc:spChg>
        <pc:picChg chg="add del">
          <ac:chgData name="Clarissa Steele" userId="S::crsteele@ksu.edu::f20eea6a-ede8-492b-a9c1-222e502989a2" providerId="AD" clId="Web-{DF371FCD-5E0A-46F8-A7E3-37B152D025F6}" dt="2023-08-30T16:47:49.093" v="3091"/>
          <ac:picMkLst>
            <pc:docMk/>
            <pc:sldMk cId="2052495995" sldId="266"/>
            <ac:picMk id="5" creationId="{477E7FFA-26CB-B055-BD7A-203BA27B4850}"/>
          </ac:picMkLst>
        </pc:picChg>
        <pc:picChg chg="add">
          <ac:chgData name="Clarissa Steele" userId="S::crsteele@ksu.edu::f20eea6a-ede8-492b-a9c1-222e502989a2" providerId="AD" clId="Web-{DF371FCD-5E0A-46F8-A7E3-37B152D025F6}" dt="2023-08-30T16:47:49.108" v="3092"/>
          <ac:picMkLst>
            <pc:docMk/>
            <pc:sldMk cId="2052495995" sldId="266"/>
            <ac:picMk id="13" creationId="{E447ACAC-6105-9893-9096-6CB1D2508857}"/>
          </ac:picMkLst>
        </pc:picChg>
      </pc:sldChg>
      <pc:sldChg chg="addSp delSp modSp new mod setBg">
        <pc:chgData name="Clarissa Steele" userId="S::crsteele@ksu.edu::f20eea6a-ede8-492b-a9c1-222e502989a2" providerId="AD" clId="Web-{DF371FCD-5E0A-46F8-A7E3-37B152D025F6}" dt="2023-08-30T16:45:41.090" v="3063"/>
        <pc:sldMkLst>
          <pc:docMk/>
          <pc:sldMk cId="1666647708" sldId="267"/>
        </pc:sldMkLst>
        <pc:spChg chg="mod">
          <ac:chgData name="Clarissa Steele" userId="S::crsteele@ksu.edu::f20eea6a-ede8-492b-a9c1-222e502989a2" providerId="AD" clId="Web-{DF371FCD-5E0A-46F8-A7E3-37B152D025F6}" dt="2023-08-30T16:45:31.918" v="3061"/>
          <ac:spMkLst>
            <pc:docMk/>
            <pc:sldMk cId="1666647708" sldId="267"/>
            <ac:spMk id="2" creationId="{CA4D8BDE-5FA6-894A-8078-6065238F887E}"/>
          </ac:spMkLst>
        </pc:spChg>
        <pc:spChg chg="mod">
          <ac:chgData name="Clarissa Steele" userId="S::crsteele@ksu.edu::f20eea6a-ede8-492b-a9c1-222e502989a2" providerId="AD" clId="Web-{DF371FCD-5E0A-46F8-A7E3-37B152D025F6}" dt="2023-08-30T16:45:41.090" v="3063"/>
          <ac:spMkLst>
            <pc:docMk/>
            <pc:sldMk cId="1666647708" sldId="267"/>
            <ac:spMk id="3" creationId="{ACE57839-5FF4-70AF-D39C-E1FA29DB3DAA}"/>
          </ac:spMkLst>
        </pc:spChg>
        <pc:spChg chg="add del">
          <ac:chgData name="Clarissa Steele" userId="S::crsteele@ksu.edu::f20eea6a-ede8-492b-a9c1-222e502989a2" providerId="AD" clId="Web-{DF371FCD-5E0A-46F8-A7E3-37B152D025F6}" dt="2023-08-30T16:45:31.902" v="3060"/>
          <ac:spMkLst>
            <pc:docMk/>
            <pc:sldMk cId="1666647708" sldId="267"/>
            <ac:spMk id="9" creationId="{F13C74B1-5B17-4795-BED0-7140497B445A}"/>
          </ac:spMkLst>
        </pc:spChg>
        <pc:spChg chg="add del">
          <ac:chgData name="Clarissa Steele" userId="S::crsteele@ksu.edu::f20eea6a-ede8-492b-a9c1-222e502989a2" providerId="AD" clId="Web-{DF371FCD-5E0A-46F8-A7E3-37B152D025F6}" dt="2023-08-30T16:45:31.902" v="3060"/>
          <ac:spMkLst>
            <pc:docMk/>
            <pc:sldMk cId="1666647708" sldId="267"/>
            <ac:spMk id="11" creationId="{D4974D33-8DC5-464E-8C6D-BE58F0669C17}"/>
          </ac:spMkLst>
        </pc:spChg>
        <pc:spChg chg="add">
          <ac:chgData name="Clarissa Steele" userId="S::crsteele@ksu.edu::f20eea6a-ede8-492b-a9c1-222e502989a2" providerId="AD" clId="Web-{DF371FCD-5E0A-46F8-A7E3-37B152D025F6}" dt="2023-08-30T16:45:31.918" v="3061"/>
          <ac:spMkLst>
            <pc:docMk/>
            <pc:sldMk cId="1666647708" sldId="267"/>
            <ac:spMk id="13" creationId="{D0300FD3-5AF1-6305-15FA-9078072672E2}"/>
          </ac:spMkLst>
        </pc:spChg>
        <pc:spChg chg="add">
          <ac:chgData name="Clarissa Steele" userId="S::crsteele@ksu.edu::f20eea6a-ede8-492b-a9c1-222e502989a2" providerId="AD" clId="Web-{DF371FCD-5E0A-46F8-A7E3-37B152D025F6}" dt="2023-08-30T16:45:31.918" v="3061"/>
          <ac:spMkLst>
            <pc:docMk/>
            <pc:sldMk cId="1666647708" sldId="267"/>
            <ac:spMk id="14" creationId="{9F7D5CDA-D291-4307-BF55-1381FED29634}"/>
          </ac:spMkLst>
        </pc:spChg>
        <pc:spChg chg="add">
          <ac:chgData name="Clarissa Steele" userId="S::crsteele@ksu.edu::f20eea6a-ede8-492b-a9c1-222e502989a2" providerId="AD" clId="Web-{DF371FCD-5E0A-46F8-A7E3-37B152D025F6}" dt="2023-08-30T16:45:31.918" v="3061"/>
          <ac:spMkLst>
            <pc:docMk/>
            <pc:sldMk cId="1666647708" sldId="267"/>
            <ac:spMk id="16" creationId="{59B296B9-C5A5-4E4F-9B60-C907B5F1466C}"/>
          </ac:spMkLst>
        </pc:spChg>
        <pc:picChg chg="add del">
          <ac:chgData name="Clarissa Steele" userId="S::crsteele@ksu.edu::f20eea6a-ede8-492b-a9c1-222e502989a2" providerId="AD" clId="Web-{DF371FCD-5E0A-46F8-A7E3-37B152D025F6}" dt="2023-08-30T16:45:31.902" v="3060"/>
          <ac:picMkLst>
            <pc:docMk/>
            <pc:sldMk cId="1666647708" sldId="267"/>
            <ac:picMk id="5" creationId="{10C710E3-6A7D-9684-F52F-E6513BFEB95B}"/>
          </ac:picMkLst>
        </pc:picChg>
        <pc:picChg chg="add">
          <ac:chgData name="Clarissa Steele" userId="S::crsteele@ksu.edu::f20eea6a-ede8-492b-a9c1-222e502989a2" providerId="AD" clId="Web-{DF371FCD-5E0A-46F8-A7E3-37B152D025F6}" dt="2023-08-30T16:45:31.918" v="3061"/>
          <ac:picMkLst>
            <pc:docMk/>
            <pc:sldMk cId="1666647708" sldId="267"/>
            <ac:picMk id="15" creationId="{D05598D7-ADC6-82C6-B7B7-518B5C6815F8}"/>
          </ac:picMkLst>
        </pc:picChg>
      </pc:sldChg>
      <pc:sldChg chg="addSp modSp new mod setBg">
        <pc:chgData name="Clarissa Steele" userId="S::crsteele@ksu.edu::f20eea6a-ede8-492b-a9c1-222e502989a2" providerId="AD" clId="Web-{DF371FCD-5E0A-46F8-A7E3-37B152D025F6}" dt="2023-08-30T16:52:11.317" v="3126"/>
        <pc:sldMkLst>
          <pc:docMk/>
          <pc:sldMk cId="1107225340" sldId="268"/>
        </pc:sldMkLst>
        <pc:spChg chg="mod">
          <ac:chgData name="Clarissa Steele" userId="S::crsteele@ksu.edu::f20eea6a-ede8-492b-a9c1-222e502989a2" providerId="AD" clId="Web-{DF371FCD-5E0A-46F8-A7E3-37B152D025F6}" dt="2023-08-30T16:51:29.801" v="3120"/>
          <ac:spMkLst>
            <pc:docMk/>
            <pc:sldMk cId="1107225340" sldId="268"/>
            <ac:spMk id="2" creationId="{E1E24309-5D92-C23B-EA99-95151D9DB5E9}"/>
          </ac:spMkLst>
        </pc:spChg>
        <pc:spChg chg="mod">
          <ac:chgData name="Clarissa Steele" userId="S::crsteele@ksu.edu::f20eea6a-ede8-492b-a9c1-222e502989a2" providerId="AD" clId="Web-{DF371FCD-5E0A-46F8-A7E3-37B152D025F6}" dt="2023-08-30T16:52:11.317" v="3126"/>
          <ac:spMkLst>
            <pc:docMk/>
            <pc:sldMk cId="1107225340" sldId="268"/>
            <ac:spMk id="3" creationId="{8C6E0D69-B5D7-AC01-C76C-677602942C1E}"/>
          </ac:spMkLst>
        </pc:spChg>
        <pc:picChg chg="add">
          <ac:chgData name="Clarissa Steele" userId="S::crsteele@ksu.edu::f20eea6a-ede8-492b-a9c1-222e502989a2" providerId="AD" clId="Web-{DF371FCD-5E0A-46F8-A7E3-37B152D025F6}" dt="2023-08-30T16:51:29.801" v="3120"/>
          <ac:picMkLst>
            <pc:docMk/>
            <pc:sldMk cId="1107225340" sldId="268"/>
            <ac:picMk id="5" creationId="{27B0056B-E8F6-9C90-247A-74FF9F563A60}"/>
          </ac:picMkLst>
        </pc:picChg>
        <pc:cxnChg chg="add">
          <ac:chgData name="Clarissa Steele" userId="S::crsteele@ksu.edu::f20eea6a-ede8-492b-a9c1-222e502989a2" providerId="AD" clId="Web-{DF371FCD-5E0A-46F8-A7E3-37B152D025F6}" dt="2023-08-30T16:51:29.801" v="3120"/>
          <ac:cxnSpMkLst>
            <pc:docMk/>
            <pc:sldMk cId="1107225340" sldId="268"/>
            <ac:cxnSpMk id="9" creationId="{37C77032-C865-6057-7D7A-E2743CFA20F9}"/>
          </ac:cxnSpMkLst>
        </pc:cxnChg>
      </pc:sldChg>
      <pc:sldChg chg="addSp modSp new mod setBg">
        <pc:chgData name="Clarissa Steele" userId="S::crsteele@ksu.edu::f20eea6a-ede8-492b-a9c1-222e502989a2" providerId="AD" clId="Web-{DF371FCD-5E0A-46F8-A7E3-37B152D025F6}" dt="2023-08-30T16:46:42.841" v="3080"/>
        <pc:sldMkLst>
          <pc:docMk/>
          <pc:sldMk cId="3966120911" sldId="269"/>
        </pc:sldMkLst>
        <pc:spChg chg="mod">
          <ac:chgData name="Clarissa Steele" userId="S::crsteele@ksu.edu::f20eea6a-ede8-492b-a9c1-222e502989a2" providerId="AD" clId="Web-{DF371FCD-5E0A-46F8-A7E3-37B152D025F6}" dt="2023-08-30T16:46:32.606" v="3075" actId="14100"/>
          <ac:spMkLst>
            <pc:docMk/>
            <pc:sldMk cId="3966120911" sldId="269"/>
            <ac:spMk id="2" creationId="{F7ED9EEA-9FBD-B125-0808-9BA9154D2FA0}"/>
          </ac:spMkLst>
        </pc:spChg>
        <pc:spChg chg="mod">
          <ac:chgData name="Clarissa Steele" userId="S::crsteele@ksu.edu::f20eea6a-ede8-492b-a9c1-222e502989a2" providerId="AD" clId="Web-{DF371FCD-5E0A-46F8-A7E3-37B152D025F6}" dt="2023-08-30T16:46:42.841" v="3080"/>
          <ac:spMkLst>
            <pc:docMk/>
            <pc:sldMk cId="3966120911" sldId="269"/>
            <ac:spMk id="3" creationId="{72D1F866-9D45-22EB-609F-451246929B32}"/>
          </ac:spMkLst>
        </pc:spChg>
        <pc:spChg chg="add">
          <ac:chgData name="Clarissa Steele" userId="S::crsteele@ksu.edu::f20eea6a-ede8-492b-a9c1-222e502989a2" providerId="AD" clId="Web-{DF371FCD-5E0A-46F8-A7E3-37B152D025F6}" dt="2023-08-30T16:46:26.419" v="3074"/>
          <ac:spMkLst>
            <pc:docMk/>
            <pc:sldMk cId="3966120911" sldId="269"/>
            <ac:spMk id="9" creationId="{E51BA4DF-2BD4-4EC2-B1DB-B27C8AC71864}"/>
          </ac:spMkLst>
        </pc:spChg>
        <pc:picChg chg="add">
          <ac:chgData name="Clarissa Steele" userId="S::crsteele@ksu.edu::f20eea6a-ede8-492b-a9c1-222e502989a2" providerId="AD" clId="Web-{DF371FCD-5E0A-46F8-A7E3-37B152D025F6}" dt="2023-08-30T16:46:26.419" v="3074"/>
          <ac:picMkLst>
            <pc:docMk/>
            <pc:sldMk cId="3966120911" sldId="269"/>
            <ac:picMk id="5" creationId="{57A8FC3D-5789-CB11-E198-C065E5154DD1}"/>
          </ac:picMkLst>
        </pc:picChg>
      </pc:sldChg>
      <pc:sldChg chg="addSp modSp new mod setBg">
        <pc:chgData name="Clarissa Steele" userId="S::crsteele@ksu.edu::f20eea6a-ede8-492b-a9c1-222e502989a2" providerId="AD" clId="Web-{DF371FCD-5E0A-46F8-A7E3-37B152D025F6}" dt="2023-08-30T16:49:00.704" v="3107"/>
        <pc:sldMkLst>
          <pc:docMk/>
          <pc:sldMk cId="48744020" sldId="270"/>
        </pc:sldMkLst>
        <pc:spChg chg="mod">
          <ac:chgData name="Clarissa Steele" userId="S::crsteele@ksu.edu::f20eea6a-ede8-492b-a9c1-222e502989a2" providerId="AD" clId="Web-{DF371FCD-5E0A-46F8-A7E3-37B152D025F6}" dt="2023-08-30T16:48:44.734" v="3100" actId="14100"/>
          <ac:spMkLst>
            <pc:docMk/>
            <pc:sldMk cId="48744020" sldId="270"/>
            <ac:spMk id="2" creationId="{C8386ECA-9CDE-924D-C1D3-4B4CDAAB1304}"/>
          </ac:spMkLst>
        </pc:spChg>
        <pc:spChg chg="mod">
          <ac:chgData name="Clarissa Steele" userId="S::crsteele@ksu.edu::f20eea6a-ede8-492b-a9c1-222e502989a2" providerId="AD" clId="Web-{DF371FCD-5E0A-46F8-A7E3-37B152D025F6}" dt="2023-08-30T16:49:00.704" v="3107"/>
          <ac:spMkLst>
            <pc:docMk/>
            <pc:sldMk cId="48744020" sldId="270"/>
            <ac:spMk id="3" creationId="{B82C914C-4516-D6A0-E66B-5B44B87B010C}"/>
          </ac:spMkLst>
        </pc:spChg>
        <pc:spChg chg="add">
          <ac:chgData name="Clarissa Steele" userId="S::crsteele@ksu.edu::f20eea6a-ede8-492b-a9c1-222e502989a2" providerId="AD" clId="Web-{DF371FCD-5E0A-46F8-A7E3-37B152D025F6}" dt="2023-08-30T16:48:38.328" v="3099"/>
          <ac:spMkLst>
            <pc:docMk/>
            <pc:sldMk cId="48744020" sldId="270"/>
            <ac:spMk id="9" creationId="{8EB2B82E-9519-13BE-F662-21976E2C7A9C}"/>
          </ac:spMkLst>
        </pc:spChg>
        <pc:picChg chg="add">
          <ac:chgData name="Clarissa Steele" userId="S::crsteele@ksu.edu::f20eea6a-ede8-492b-a9c1-222e502989a2" providerId="AD" clId="Web-{DF371FCD-5E0A-46F8-A7E3-37B152D025F6}" dt="2023-08-30T16:48:38.328" v="3099"/>
          <ac:picMkLst>
            <pc:docMk/>
            <pc:sldMk cId="48744020" sldId="270"/>
            <ac:picMk id="5" creationId="{05A3842D-7568-DAB7-FD6F-24B5B5351EA4}"/>
          </ac:picMkLst>
        </pc:picChg>
        <pc:cxnChg chg="add">
          <ac:chgData name="Clarissa Steele" userId="S::crsteele@ksu.edu::f20eea6a-ede8-492b-a9c1-222e502989a2" providerId="AD" clId="Web-{DF371FCD-5E0A-46F8-A7E3-37B152D025F6}" dt="2023-08-30T16:48:38.328" v="3099"/>
          <ac:cxnSpMkLst>
            <pc:docMk/>
            <pc:sldMk cId="48744020" sldId="270"/>
            <ac:cxnSpMk id="11" creationId="{58111A9F-5A83-81E0-CD78-A5959435DC2D}"/>
          </ac:cxnSpMkLst>
        </pc:cxnChg>
      </pc:sldChg>
      <pc:sldChg chg="addSp modSp new mod setBg modClrScheme chgLayout">
        <pc:chgData name="Clarissa Steele" userId="S::crsteele@ksu.edu::f20eea6a-ede8-492b-a9c1-222e502989a2" providerId="AD" clId="Web-{DF371FCD-5E0A-46F8-A7E3-37B152D025F6}" dt="2023-08-30T16:53:17.694" v="3129" actId="20577"/>
        <pc:sldMkLst>
          <pc:docMk/>
          <pc:sldMk cId="2631113993" sldId="271"/>
        </pc:sldMkLst>
        <pc:spChg chg="mod ord">
          <ac:chgData name="Clarissa Steele" userId="S::crsteele@ksu.edu::f20eea6a-ede8-492b-a9c1-222e502989a2" providerId="AD" clId="Web-{DF371FCD-5E0A-46F8-A7E3-37B152D025F6}" dt="2023-08-30T16:53:14.022" v="3128" actId="20577"/>
          <ac:spMkLst>
            <pc:docMk/>
            <pc:sldMk cId="2631113993" sldId="271"/>
            <ac:spMk id="2" creationId="{F50D3602-E7CC-C036-2CAE-AE6764AE0EA1}"/>
          </ac:spMkLst>
        </pc:spChg>
        <pc:spChg chg="mod ord">
          <ac:chgData name="Clarissa Steele" userId="S::crsteele@ksu.edu::f20eea6a-ede8-492b-a9c1-222e502989a2" providerId="AD" clId="Web-{DF371FCD-5E0A-46F8-A7E3-37B152D025F6}" dt="2023-08-30T16:53:17.694" v="3129" actId="20577"/>
          <ac:spMkLst>
            <pc:docMk/>
            <pc:sldMk cId="2631113993" sldId="271"/>
            <ac:spMk id="3" creationId="{AF6DC856-687F-B795-44B2-315F7A1B00B1}"/>
          </ac:spMkLst>
        </pc:spChg>
        <pc:spChg chg="add">
          <ac:chgData name="Clarissa Steele" userId="S::crsteele@ksu.edu::f20eea6a-ede8-492b-a9c1-222e502989a2" providerId="AD" clId="Web-{DF371FCD-5E0A-46F8-A7E3-37B152D025F6}" dt="2023-08-30T16:52:57.584" v="3127"/>
          <ac:spMkLst>
            <pc:docMk/>
            <pc:sldMk cId="2631113993" sldId="271"/>
            <ac:spMk id="9" creationId="{8870DEF6-46A2-D4F8-8BE6-91165D93ECC4}"/>
          </ac:spMkLst>
        </pc:spChg>
        <pc:picChg chg="add">
          <ac:chgData name="Clarissa Steele" userId="S::crsteele@ksu.edu::f20eea6a-ede8-492b-a9c1-222e502989a2" providerId="AD" clId="Web-{DF371FCD-5E0A-46F8-A7E3-37B152D025F6}" dt="2023-08-30T16:52:57.584" v="3127"/>
          <ac:picMkLst>
            <pc:docMk/>
            <pc:sldMk cId="2631113993" sldId="271"/>
            <ac:picMk id="5" creationId="{9EABA64A-A2E0-069B-B612-C0412279A6CF}"/>
          </ac:picMkLst>
        </pc:picChg>
        <pc:cxnChg chg="add">
          <ac:chgData name="Clarissa Steele" userId="S::crsteele@ksu.edu::f20eea6a-ede8-492b-a9c1-222e502989a2" providerId="AD" clId="Web-{DF371FCD-5E0A-46F8-A7E3-37B152D025F6}" dt="2023-08-30T16:52:57.584" v="3127"/>
          <ac:cxnSpMkLst>
            <pc:docMk/>
            <pc:sldMk cId="2631113993" sldId="271"/>
            <ac:cxnSpMk id="11" creationId="{522632D6-DED9-FDEC-FD9F-09FF0A4544CC}"/>
          </ac:cxnSpMkLst>
        </pc:cxnChg>
      </pc:sldChg>
    </pc:docChg>
  </pc:docChgLst>
  <pc:docChgLst>
    <pc:chgData name="Clarissa Steele" userId="S::crsteele@ksu.edu::f20eea6a-ede8-492b-a9c1-222e502989a2" providerId="AD" clId="Web-{CC9CD92E-905E-4635-BF7F-DBA83261EA76}"/>
    <pc:docChg chg="modSld">
      <pc:chgData name="Clarissa Steele" userId="S::crsteele@ksu.edu::f20eea6a-ede8-492b-a9c1-222e502989a2" providerId="AD" clId="Web-{CC9CD92E-905E-4635-BF7F-DBA83261EA76}" dt="2023-10-11T13:17:41.497" v="1" actId="20577"/>
      <pc:docMkLst>
        <pc:docMk/>
      </pc:docMkLst>
      <pc:sldChg chg="modSp">
        <pc:chgData name="Clarissa Steele" userId="S::crsteele@ksu.edu::f20eea6a-ede8-492b-a9c1-222e502989a2" providerId="AD" clId="Web-{CC9CD92E-905E-4635-BF7F-DBA83261EA76}" dt="2023-10-11T13:17:41.497" v="1" actId="20577"/>
        <pc:sldMkLst>
          <pc:docMk/>
          <pc:sldMk cId="109857222" sldId="256"/>
        </pc:sldMkLst>
        <pc:spChg chg="mod">
          <ac:chgData name="Clarissa Steele" userId="S::crsteele@ksu.edu::f20eea6a-ede8-492b-a9c1-222e502989a2" providerId="AD" clId="Web-{CC9CD92E-905E-4635-BF7F-DBA83261EA76}" dt="2023-10-11T13:17:41.497" v="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0BD25-507B-40DF-9EEE-62AFAA989DF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C96824-2A71-4BF1-9F62-27A34296D8D1}">
      <dgm:prSet custT="1"/>
      <dgm:spPr/>
      <dgm:t>
        <a:bodyPr/>
        <a:lstStyle/>
        <a:p>
          <a:r>
            <a:rPr lang="en-US" sz="2000" b="1" u="sng" baseline="0" dirty="0"/>
            <a:t>Clarity:</a:t>
          </a:r>
          <a:r>
            <a:rPr lang="en-US" sz="2000" baseline="0" dirty="0"/>
            <a:t> define what you want model to do and kind of output you want (e.g., a summary, an analysis)</a:t>
          </a:r>
          <a:endParaRPr lang="en-US" sz="2000" dirty="0"/>
        </a:p>
      </dgm:t>
    </dgm:pt>
    <dgm:pt modelId="{D22520D3-E080-4B9B-9E3E-F0021A1AF150}" type="parTrans" cxnId="{A8B66551-754C-4956-A5AD-9675CFCCC34B}">
      <dgm:prSet/>
      <dgm:spPr/>
      <dgm:t>
        <a:bodyPr/>
        <a:lstStyle/>
        <a:p>
          <a:endParaRPr lang="en-US"/>
        </a:p>
      </dgm:t>
    </dgm:pt>
    <dgm:pt modelId="{047A6AE7-256F-4E45-96E1-A14654536C87}" type="sibTrans" cxnId="{A8B66551-754C-4956-A5AD-9675CFCCC34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95BEF04-A532-4AC3-A8A0-FE069065E37A}">
      <dgm:prSet/>
      <dgm:spPr/>
      <dgm:t>
        <a:bodyPr/>
        <a:lstStyle/>
        <a:p>
          <a:r>
            <a:rPr lang="en-US" b="1" u="sng" baseline="0" dirty="0"/>
            <a:t>Context:</a:t>
          </a:r>
          <a:r>
            <a:rPr lang="en-US" baseline="0" dirty="0"/>
            <a:t>  provide clear context and instructions</a:t>
          </a:r>
          <a:endParaRPr lang="en-US" dirty="0"/>
        </a:p>
      </dgm:t>
    </dgm:pt>
    <dgm:pt modelId="{98B7564D-53B5-4BC1-A363-7C836BCA6672}" type="parTrans" cxnId="{327F2083-CC23-4ED8-9575-BA28B08499CF}">
      <dgm:prSet/>
      <dgm:spPr/>
      <dgm:t>
        <a:bodyPr/>
        <a:lstStyle/>
        <a:p>
          <a:endParaRPr lang="en-US"/>
        </a:p>
      </dgm:t>
    </dgm:pt>
    <dgm:pt modelId="{3EE4FFC2-63FB-46CC-BF2F-C5A2DFD537DE}" type="sibTrans" cxnId="{327F2083-CC23-4ED8-9575-BA28B08499C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69C52ED-F7DA-45B2-8B7B-69B60EFDADA3}">
      <dgm:prSet/>
      <dgm:spPr/>
      <dgm:t>
        <a:bodyPr/>
        <a:lstStyle/>
        <a:p>
          <a:r>
            <a:rPr lang="en-US" b="1" u="sng" baseline="0"/>
            <a:t>Precision:</a:t>
          </a:r>
          <a:r>
            <a:rPr lang="en-US" baseline="0"/>
            <a:t> specifically ask for what you want (e.g., a list, a paragraph)</a:t>
          </a:r>
          <a:endParaRPr lang="en-US"/>
        </a:p>
      </dgm:t>
    </dgm:pt>
    <dgm:pt modelId="{A8BBC118-5C77-48FA-8EA1-7E2E7B3C5A9C}" type="parTrans" cxnId="{2AB8FEC6-A274-4643-AF68-030C05EC2B28}">
      <dgm:prSet/>
      <dgm:spPr/>
      <dgm:t>
        <a:bodyPr/>
        <a:lstStyle/>
        <a:p>
          <a:endParaRPr lang="en-US"/>
        </a:p>
      </dgm:t>
    </dgm:pt>
    <dgm:pt modelId="{62D09FEF-747A-4F4D-8F62-4B8AA60DCE57}" type="sibTrans" cxnId="{2AB8FEC6-A274-4643-AF68-030C05EC2B2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BEFED2D-0B21-48A7-BDA4-8A3D27F11718}">
      <dgm:prSet/>
      <dgm:spPr/>
      <dgm:t>
        <a:bodyPr/>
        <a:lstStyle/>
        <a:p>
          <a:r>
            <a:rPr lang="en-US" b="1" u="sng" baseline="0"/>
            <a:t>Role-play:</a:t>
          </a:r>
          <a:r>
            <a:rPr lang="en-US" baseline="0"/>
            <a:t>  give ChatGPT a role to play</a:t>
          </a:r>
          <a:endParaRPr lang="en-US"/>
        </a:p>
      </dgm:t>
    </dgm:pt>
    <dgm:pt modelId="{48DD2069-6A36-4161-BA41-18010916F7E7}" type="parTrans" cxnId="{44553019-9B25-4C76-8ABD-A0E321180183}">
      <dgm:prSet/>
      <dgm:spPr/>
      <dgm:t>
        <a:bodyPr/>
        <a:lstStyle/>
        <a:p>
          <a:endParaRPr lang="en-US"/>
        </a:p>
      </dgm:t>
    </dgm:pt>
    <dgm:pt modelId="{E6E5C494-EB11-4004-A125-2701EAFB2AEA}" type="sibTrans" cxnId="{44553019-9B25-4C76-8ABD-A0E321180183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A328781-8671-4DC1-9BCC-E49EB4F9EE9E}" type="pres">
      <dgm:prSet presAssocID="{F480BD25-507B-40DF-9EEE-62AFAA989DFE}" presName="Name0" presStyleCnt="0">
        <dgm:presLayoutVars>
          <dgm:animLvl val="lvl"/>
          <dgm:resizeHandles val="exact"/>
        </dgm:presLayoutVars>
      </dgm:prSet>
      <dgm:spPr/>
    </dgm:pt>
    <dgm:pt modelId="{E03179A6-E3FE-4397-84BA-06A9ADBEEF09}" type="pres">
      <dgm:prSet presAssocID="{C3C96824-2A71-4BF1-9F62-27A34296D8D1}" presName="compositeNode" presStyleCnt="0">
        <dgm:presLayoutVars>
          <dgm:bulletEnabled val="1"/>
        </dgm:presLayoutVars>
      </dgm:prSet>
      <dgm:spPr/>
    </dgm:pt>
    <dgm:pt modelId="{6C913898-AE36-4FFC-9824-47D527108828}" type="pres">
      <dgm:prSet presAssocID="{C3C96824-2A71-4BF1-9F62-27A34296D8D1}" presName="bgRect" presStyleLbl="bgAccFollowNode1" presStyleIdx="0" presStyleCnt="4"/>
      <dgm:spPr/>
    </dgm:pt>
    <dgm:pt modelId="{F1F2DBBB-8503-44DA-A8BC-35551572FD98}" type="pres">
      <dgm:prSet presAssocID="{047A6AE7-256F-4E45-96E1-A14654536C8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2C3E2372-53B4-46A3-9A6A-F6B85B8CD577}" type="pres">
      <dgm:prSet presAssocID="{C3C96824-2A71-4BF1-9F62-27A34296D8D1}" presName="bottomLine" presStyleLbl="alignNode1" presStyleIdx="1" presStyleCnt="8">
        <dgm:presLayoutVars/>
      </dgm:prSet>
      <dgm:spPr/>
    </dgm:pt>
    <dgm:pt modelId="{27303C85-CB06-4DCD-9515-1F5AAAFF9833}" type="pres">
      <dgm:prSet presAssocID="{C3C96824-2A71-4BF1-9F62-27A34296D8D1}" presName="nodeText" presStyleLbl="bgAccFollowNode1" presStyleIdx="0" presStyleCnt="4">
        <dgm:presLayoutVars>
          <dgm:bulletEnabled val="1"/>
        </dgm:presLayoutVars>
      </dgm:prSet>
      <dgm:spPr/>
    </dgm:pt>
    <dgm:pt modelId="{FECC1E74-F6EE-4855-82E0-8B0CFB2A41D7}" type="pres">
      <dgm:prSet presAssocID="{047A6AE7-256F-4E45-96E1-A14654536C87}" presName="sibTrans" presStyleCnt="0"/>
      <dgm:spPr/>
    </dgm:pt>
    <dgm:pt modelId="{17ADCC9B-1D51-4B6C-A098-64468E920285}" type="pres">
      <dgm:prSet presAssocID="{D95BEF04-A532-4AC3-A8A0-FE069065E37A}" presName="compositeNode" presStyleCnt="0">
        <dgm:presLayoutVars>
          <dgm:bulletEnabled val="1"/>
        </dgm:presLayoutVars>
      </dgm:prSet>
      <dgm:spPr/>
    </dgm:pt>
    <dgm:pt modelId="{98900914-7D1A-4980-8003-404FC4B4735C}" type="pres">
      <dgm:prSet presAssocID="{D95BEF04-A532-4AC3-A8A0-FE069065E37A}" presName="bgRect" presStyleLbl="bgAccFollowNode1" presStyleIdx="1" presStyleCnt="4"/>
      <dgm:spPr/>
    </dgm:pt>
    <dgm:pt modelId="{C17EDCF6-51C7-485F-B0E1-65E0B524B0ED}" type="pres">
      <dgm:prSet presAssocID="{3EE4FFC2-63FB-46CC-BF2F-C5A2DFD537DE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A017A0E-EFE2-41BE-808F-E2BE538B7499}" type="pres">
      <dgm:prSet presAssocID="{D95BEF04-A532-4AC3-A8A0-FE069065E37A}" presName="bottomLine" presStyleLbl="alignNode1" presStyleIdx="3" presStyleCnt="8">
        <dgm:presLayoutVars/>
      </dgm:prSet>
      <dgm:spPr/>
    </dgm:pt>
    <dgm:pt modelId="{117AC47F-B4E9-4531-9811-6EB80217E1E7}" type="pres">
      <dgm:prSet presAssocID="{D95BEF04-A532-4AC3-A8A0-FE069065E37A}" presName="nodeText" presStyleLbl="bgAccFollowNode1" presStyleIdx="1" presStyleCnt="4">
        <dgm:presLayoutVars>
          <dgm:bulletEnabled val="1"/>
        </dgm:presLayoutVars>
      </dgm:prSet>
      <dgm:spPr/>
    </dgm:pt>
    <dgm:pt modelId="{83439B7A-F0EB-48C5-B5DB-29AFA2F0EBDB}" type="pres">
      <dgm:prSet presAssocID="{3EE4FFC2-63FB-46CC-BF2F-C5A2DFD537DE}" presName="sibTrans" presStyleCnt="0"/>
      <dgm:spPr/>
    </dgm:pt>
    <dgm:pt modelId="{A70B642D-7BB7-4D8B-A92F-A907097A2F7D}" type="pres">
      <dgm:prSet presAssocID="{F69C52ED-F7DA-45B2-8B7B-69B60EFDADA3}" presName="compositeNode" presStyleCnt="0">
        <dgm:presLayoutVars>
          <dgm:bulletEnabled val="1"/>
        </dgm:presLayoutVars>
      </dgm:prSet>
      <dgm:spPr/>
    </dgm:pt>
    <dgm:pt modelId="{550152C3-CCEF-43D7-AF16-B7E08C77B45F}" type="pres">
      <dgm:prSet presAssocID="{F69C52ED-F7DA-45B2-8B7B-69B60EFDADA3}" presName="bgRect" presStyleLbl="bgAccFollowNode1" presStyleIdx="2" presStyleCnt="4"/>
      <dgm:spPr/>
    </dgm:pt>
    <dgm:pt modelId="{5341DBB9-ADFF-41E7-A87E-E17BE4B74A7C}" type="pres">
      <dgm:prSet presAssocID="{62D09FEF-747A-4F4D-8F62-4B8AA60DCE57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EEBC791D-1D43-4680-BAE4-7DCD726DCD66}" type="pres">
      <dgm:prSet presAssocID="{F69C52ED-F7DA-45B2-8B7B-69B60EFDADA3}" presName="bottomLine" presStyleLbl="alignNode1" presStyleIdx="5" presStyleCnt="8">
        <dgm:presLayoutVars/>
      </dgm:prSet>
      <dgm:spPr/>
    </dgm:pt>
    <dgm:pt modelId="{D1BDAE5F-7EFE-4231-8248-952E3D5650CE}" type="pres">
      <dgm:prSet presAssocID="{F69C52ED-F7DA-45B2-8B7B-69B60EFDADA3}" presName="nodeText" presStyleLbl="bgAccFollowNode1" presStyleIdx="2" presStyleCnt="4">
        <dgm:presLayoutVars>
          <dgm:bulletEnabled val="1"/>
        </dgm:presLayoutVars>
      </dgm:prSet>
      <dgm:spPr/>
    </dgm:pt>
    <dgm:pt modelId="{F30AB6E8-7E68-4D66-B9F0-5E7BA1627F98}" type="pres">
      <dgm:prSet presAssocID="{62D09FEF-747A-4F4D-8F62-4B8AA60DCE57}" presName="sibTrans" presStyleCnt="0"/>
      <dgm:spPr/>
    </dgm:pt>
    <dgm:pt modelId="{F99A62C5-1384-48BF-B5F6-2D1374C475CD}" type="pres">
      <dgm:prSet presAssocID="{2BEFED2D-0B21-48A7-BDA4-8A3D27F11718}" presName="compositeNode" presStyleCnt="0">
        <dgm:presLayoutVars>
          <dgm:bulletEnabled val="1"/>
        </dgm:presLayoutVars>
      </dgm:prSet>
      <dgm:spPr/>
    </dgm:pt>
    <dgm:pt modelId="{504E9FDD-2C6C-4183-AF56-BA0CD3022DC5}" type="pres">
      <dgm:prSet presAssocID="{2BEFED2D-0B21-48A7-BDA4-8A3D27F11718}" presName="bgRect" presStyleLbl="bgAccFollowNode1" presStyleIdx="3" presStyleCnt="4"/>
      <dgm:spPr/>
    </dgm:pt>
    <dgm:pt modelId="{0EE56597-8E77-490B-BB6E-0A2006FF507F}" type="pres">
      <dgm:prSet presAssocID="{E6E5C494-EB11-4004-A125-2701EAFB2AE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B3D0FB70-964A-498F-B1F0-950E0669ACA5}" type="pres">
      <dgm:prSet presAssocID="{2BEFED2D-0B21-48A7-BDA4-8A3D27F11718}" presName="bottomLine" presStyleLbl="alignNode1" presStyleIdx="7" presStyleCnt="8">
        <dgm:presLayoutVars/>
      </dgm:prSet>
      <dgm:spPr/>
    </dgm:pt>
    <dgm:pt modelId="{2A73220C-2841-4C5C-BFD2-DBBF49B402C4}" type="pres">
      <dgm:prSet presAssocID="{2BEFED2D-0B21-48A7-BDA4-8A3D27F1171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44553019-9B25-4C76-8ABD-A0E321180183}" srcId="{F480BD25-507B-40DF-9EEE-62AFAA989DFE}" destId="{2BEFED2D-0B21-48A7-BDA4-8A3D27F11718}" srcOrd="3" destOrd="0" parTransId="{48DD2069-6A36-4161-BA41-18010916F7E7}" sibTransId="{E6E5C494-EB11-4004-A125-2701EAFB2AEA}"/>
    <dgm:cxn modelId="{E7C7D239-2090-4A91-B20C-2311F14410CD}" type="presOf" srcId="{C3C96824-2A71-4BF1-9F62-27A34296D8D1}" destId="{6C913898-AE36-4FFC-9824-47D527108828}" srcOrd="0" destOrd="0" presId="urn:microsoft.com/office/officeart/2016/7/layout/BasicLinearProcessNumbered"/>
    <dgm:cxn modelId="{BEFA8841-848F-4704-BE6D-2DE050BAAF3B}" type="presOf" srcId="{F69C52ED-F7DA-45B2-8B7B-69B60EFDADA3}" destId="{D1BDAE5F-7EFE-4231-8248-952E3D5650CE}" srcOrd="1" destOrd="0" presId="urn:microsoft.com/office/officeart/2016/7/layout/BasicLinearProcessNumbered"/>
    <dgm:cxn modelId="{A086CB45-C66D-4105-B8F3-58D0B07A915B}" type="presOf" srcId="{F480BD25-507B-40DF-9EEE-62AFAA989DFE}" destId="{2A328781-8671-4DC1-9BCC-E49EB4F9EE9E}" srcOrd="0" destOrd="0" presId="urn:microsoft.com/office/officeart/2016/7/layout/BasicLinearProcessNumbered"/>
    <dgm:cxn modelId="{A8B66551-754C-4956-A5AD-9675CFCCC34B}" srcId="{F480BD25-507B-40DF-9EEE-62AFAA989DFE}" destId="{C3C96824-2A71-4BF1-9F62-27A34296D8D1}" srcOrd="0" destOrd="0" parTransId="{D22520D3-E080-4B9B-9E3E-F0021A1AF150}" sibTransId="{047A6AE7-256F-4E45-96E1-A14654536C87}"/>
    <dgm:cxn modelId="{327F2083-CC23-4ED8-9575-BA28B08499CF}" srcId="{F480BD25-507B-40DF-9EEE-62AFAA989DFE}" destId="{D95BEF04-A532-4AC3-A8A0-FE069065E37A}" srcOrd="1" destOrd="0" parTransId="{98B7564D-53B5-4BC1-A363-7C836BCA6672}" sibTransId="{3EE4FFC2-63FB-46CC-BF2F-C5A2DFD537DE}"/>
    <dgm:cxn modelId="{1C4B3A9A-92B6-46C0-B0B4-34EDBF3C980C}" type="presOf" srcId="{C3C96824-2A71-4BF1-9F62-27A34296D8D1}" destId="{27303C85-CB06-4DCD-9515-1F5AAAFF9833}" srcOrd="1" destOrd="0" presId="urn:microsoft.com/office/officeart/2016/7/layout/BasicLinearProcessNumbered"/>
    <dgm:cxn modelId="{8C48A2A8-FDC5-4BC2-891D-B3647DBE443C}" type="presOf" srcId="{2BEFED2D-0B21-48A7-BDA4-8A3D27F11718}" destId="{504E9FDD-2C6C-4183-AF56-BA0CD3022DC5}" srcOrd="0" destOrd="0" presId="urn:microsoft.com/office/officeart/2016/7/layout/BasicLinearProcessNumbered"/>
    <dgm:cxn modelId="{FB289FA9-AB75-4A0E-A419-25C4F4E518C3}" type="presOf" srcId="{62D09FEF-747A-4F4D-8F62-4B8AA60DCE57}" destId="{5341DBB9-ADFF-41E7-A87E-E17BE4B74A7C}" srcOrd="0" destOrd="0" presId="urn:microsoft.com/office/officeart/2016/7/layout/BasicLinearProcessNumbered"/>
    <dgm:cxn modelId="{B95608AD-2639-4554-949A-C9D387F47F1E}" type="presOf" srcId="{D95BEF04-A532-4AC3-A8A0-FE069065E37A}" destId="{117AC47F-B4E9-4531-9811-6EB80217E1E7}" srcOrd="1" destOrd="0" presId="urn:microsoft.com/office/officeart/2016/7/layout/BasicLinearProcessNumbered"/>
    <dgm:cxn modelId="{DD6673B5-D81C-4D96-A905-69FAF30F1B6B}" type="presOf" srcId="{E6E5C494-EB11-4004-A125-2701EAFB2AEA}" destId="{0EE56597-8E77-490B-BB6E-0A2006FF507F}" srcOrd="0" destOrd="0" presId="urn:microsoft.com/office/officeart/2016/7/layout/BasicLinearProcessNumbered"/>
    <dgm:cxn modelId="{466EC8BF-A2FD-4B45-B86E-0CDB616B65CE}" type="presOf" srcId="{3EE4FFC2-63FB-46CC-BF2F-C5A2DFD537DE}" destId="{C17EDCF6-51C7-485F-B0E1-65E0B524B0ED}" srcOrd="0" destOrd="0" presId="urn:microsoft.com/office/officeart/2016/7/layout/BasicLinearProcessNumbered"/>
    <dgm:cxn modelId="{2AB8FEC6-A274-4643-AF68-030C05EC2B28}" srcId="{F480BD25-507B-40DF-9EEE-62AFAA989DFE}" destId="{F69C52ED-F7DA-45B2-8B7B-69B60EFDADA3}" srcOrd="2" destOrd="0" parTransId="{A8BBC118-5C77-48FA-8EA1-7E2E7B3C5A9C}" sibTransId="{62D09FEF-747A-4F4D-8F62-4B8AA60DCE57}"/>
    <dgm:cxn modelId="{1708B8D5-1C69-4B40-ACDF-4D324D8D86D0}" type="presOf" srcId="{047A6AE7-256F-4E45-96E1-A14654536C87}" destId="{F1F2DBBB-8503-44DA-A8BC-35551572FD98}" srcOrd="0" destOrd="0" presId="urn:microsoft.com/office/officeart/2016/7/layout/BasicLinearProcessNumbered"/>
    <dgm:cxn modelId="{0DC727D9-2389-413B-9CD9-731023265578}" type="presOf" srcId="{2BEFED2D-0B21-48A7-BDA4-8A3D27F11718}" destId="{2A73220C-2841-4C5C-BFD2-DBBF49B402C4}" srcOrd="1" destOrd="0" presId="urn:microsoft.com/office/officeart/2016/7/layout/BasicLinearProcessNumbered"/>
    <dgm:cxn modelId="{E38F7FE5-BF6F-4CAF-924F-49BDEF00EDB7}" type="presOf" srcId="{D95BEF04-A532-4AC3-A8A0-FE069065E37A}" destId="{98900914-7D1A-4980-8003-404FC4B4735C}" srcOrd="0" destOrd="0" presId="urn:microsoft.com/office/officeart/2016/7/layout/BasicLinearProcessNumbered"/>
    <dgm:cxn modelId="{3FDD15F0-F686-402C-AAB1-6DC311661BFE}" type="presOf" srcId="{F69C52ED-F7DA-45B2-8B7B-69B60EFDADA3}" destId="{550152C3-CCEF-43D7-AF16-B7E08C77B45F}" srcOrd="0" destOrd="0" presId="urn:microsoft.com/office/officeart/2016/7/layout/BasicLinearProcessNumbered"/>
    <dgm:cxn modelId="{4E2522FF-5634-4579-A733-1C9A2CF89FCC}" type="presParOf" srcId="{2A328781-8671-4DC1-9BCC-E49EB4F9EE9E}" destId="{E03179A6-E3FE-4397-84BA-06A9ADBEEF09}" srcOrd="0" destOrd="0" presId="urn:microsoft.com/office/officeart/2016/7/layout/BasicLinearProcessNumbered"/>
    <dgm:cxn modelId="{1EA7DAE2-7160-4683-AE1D-B33BB9572595}" type="presParOf" srcId="{E03179A6-E3FE-4397-84BA-06A9ADBEEF09}" destId="{6C913898-AE36-4FFC-9824-47D527108828}" srcOrd="0" destOrd="0" presId="urn:microsoft.com/office/officeart/2016/7/layout/BasicLinearProcessNumbered"/>
    <dgm:cxn modelId="{4547AA71-5250-401C-B07E-155C7542823E}" type="presParOf" srcId="{E03179A6-E3FE-4397-84BA-06A9ADBEEF09}" destId="{F1F2DBBB-8503-44DA-A8BC-35551572FD98}" srcOrd="1" destOrd="0" presId="urn:microsoft.com/office/officeart/2016/7/layout/BasicLinearProcessNumbered"/>
    <dgm:cxn modelId="{F5C46808-87E8-4F2F-9D7E-CDEBAA155140}" type="presParOf" srcId="{E03179A6-E3FE-4397-84BA-06A9ADBEEF09}" destId="{2C3E2372-53B4-46A3-9A6A-F6B85B8CD577}" srcOrd="2" destOrd="0" presId="urn:microsoft.com/office/officeart/2016/7/layout/BasicLinearProcessNumbered"/>
    <dgm:cxn modelId="{B01D2405-E614-4B7A-BDF0-C8CBF5186BFD}" type="presParOf" srcId="{E03179A6-E3FE-4397-84BA-06A9ADBEEF09}" destId="{27303C85-CB06-4DCD-9515-1F5AAAFF9833}" srcOrd="3" destOrd="0" presId="urn:microsoft.com/office/officeart/2016/7/layout/BasicLinearProcessNumbered"/>
    <dgm:cxn modelId="{8A2E51A0-8E78-44D4-B4EE-292F66EEC868}" type="presParOf" srcId="{2A328781-8671-4DC1-9BCC-E49EB4F9EE9E}" destId="{FECC1E74-F6EE-4855-82E0-8B0CFB2A41D7}" srcOrd="1" destOrd="0" presId="urn:microsoft.com/office/officeart/2016/7/layout/BasicLinearProcessNumbered"/>
    <dgm:cxn modelId="{CA9447A8-4422-44BB-80BA-D52229C877DD}" type="presParOf" srcId="{2A328781-8671-4DC1-9BCC-E49EB4F9EE9E}" destId="{17ADCC9B-1D51-4B6C-A098-64468E920285}" srcOrd="2" destOrd="0" presId="urn:microsoft.com/office/officeart/2016/7/layout/BasicLinearProcessNumbered"/>
    <dgm:cxn modelId="{0C88EE27-3396-4D1E-A7E5-0754E8E63715}" type="presParOf" srcId="{17ADCC9B-1D51-4B6C-A098-64468E920285}" destId="{98900914-7D1A-4980-8003-404FC4B4735C}" srcOrd="0" destOrd="0" presId="urn:microsoft.com/office/officeart/2016/7/layout/BasicLinearProcessNumbered"/>
    <dgm:cxn modelId="{3A3074CC-3556-4756-BC9E-BDE3D009BAB2}" type="presParOf" srcId="{17ADCC9B-1D51-4B6C-A098-64468E920285}" destId="{C17EDCF6-51C7-485F-B0E1-65E0B524B0ED}" srcOrd="1" destOrd="0" presId="urn:microsoft.com/office/officeart/2016/7/layout/BasicLinearProcessNumbered"/>
    <dgm:cxn modelId="{66F5B0B7-1AEA-4300-811D-7034690A0279}" type="presParOf" srcId="{17ADCC9B-1D51-4B6C-A098-64468E920285}" destId="{9A017A0E-EFE2-41BE-808F-E2BE538B7499}" srcOrd="2" destOrd="0" presId="urn:microsoft.com/office/officeart/2016/7/layout/BasicLinearProcessNumbered"/>
    <dgm:cxn modelId="{61902070-22E9-48DD-B717-CB8683E7C565}" type="presParOf" srcId="{17ADCC9B-1D51-4B6C-A098-64468E920285}" destId="{117AC47F-B4E9-4531-9811-6EB80217E1E7}" srcOrd="3" destOrd="0" presId="urn:microsoft.com/office/officeart/2016/7/layout/BasicLinearProcessNumbered"/>
    <dgm:cxn modelId="{8169C371-A1E6-4E4D-9BC9-13F2C3C04164}" type="presParOf" srcId="{2A328781-8671-4DC1-9BCC-E49EB4F9EE9E}" destId="{83439B7A-F0EB-48C5-B5DB-29AFA2F0EBDB}" srcOrd="3" destOrd="0" presId="urn:microsoft.com/office/officeart/2016/7/layout/BasicLinearProcessNumbered"/>
    <dgm:cxn modelId="{352FBE37-ABF8-40D9-9E32-3815FBABBF32}" type="presParOf" srcId="{2A328781-8671-4DC1-9BCC-E49EB4F9EE9E}" destId="{A70B642D-7BB7-4D8B-A92F-A907097A2F7D}" srcOrd="4" destOrd="0" presId="urn:microsoft.com/office/officeart/2016/7/layout/BasicLinearProcessNumbered"/>
    <dgm:cxn modelId="{6FC96863-A174-400D-8773-C7374271B4A2}" type="presParOf" srcId="{A70B642D-7BB7-4D8B-A92F-A907097A2F7D}" destId="{550152C3-CCEF-43D7-AF16-B7E08C77B45F}" srcOrd="0" destOrd="0" presId="urn:microsoft.com/office/officeart/2016/7/layout/BasicLinearProcessNumbered"/>
    <dgm:cxn modelId="{79FB195C-9471-4BD3-BE7E-E4E5D5528965}" type="presParOf" srcId="{A70B642D-7BB7-4D8B-A92F-A907097A2F7D}" destId="{5341DBB9-ADFF-41E7-A87E-E17BE4B74A7C}" srcOrd="1" destOrd="0" presId="urn:microsoft.com/office/officeart/2016/7/layout/BasicLinearProcessNumbered"/>
    <dgm:cxn modelId="{2A102964-7449-4996-9459-5A42D4C9DDB2}" type="presParOf" srcId="{A70B642D-7BB7-4D8B-A92F-A907097A2F7D}" destId="{EEBC791D-1D43-4680-BAE4-7DCD726DCD66}" srcOrd="2" destOrd="0" presId="urn:microsoft.com/office/officeart/2016/7/layout/BasicLinearProcessNumbered"/>
    <dgm:cxn modelId="{2347B0E9-C2B9-4022-8EFD-4EACFAC0C08F}" type="presParOf" srcId="{A70B642D-7BB7-4D8B-A92F-A907097A2F7D}" destId="{D1BDAE5F-7EFE-4231-8248-952E3D5650CE}" srcOrd="3" destOrd="0" presId="urn:microsoft.com/office/officeart/2016/7/layout/BasicLinearProcessNumbered"/>
    <dgm:cxn modelId="{03629813-1698-4049-8275-BA4274EAEF56}" type="presParOf" srcId="{2A328781-8671-4DC1-9BCC-E49EB4F9EE9E}" destId="{F30AB6E8-7E68-4D66-B9F0-5E7BA1627F98}" srcOrd="5" destOrd="0" presId="urn:microsoft.com/office/officeart/2016/7/layout/BasicLinearProcessNumbered"/>
    <dgm:cxn modelId="{4AF35541-1076-4264-B243-FA8216EA31EE}" type="presParOf" srcId="{2A328781-8671-4DC1-9BCC-E49EB4F9EE9E}" destId="{F99A62C5-1384-48BF-B5F6-2D1374C475CD}" srcOrd="6" destOrd="0" presId="urn:microsoft.com/office/officeart/2016/7/layout/BasicLinearProcessNumbered"/>
    <dgm:cxn modelId="{F731D743-3C16-4969-86EE-2EE66B1958DC}" type="presParOf" srcId="{F99A62C5-1384-48BF-B5F6-2D1374C475CD}" destId="{504E9FDD-2C6C-4183-AF56-BA0CD3022DC5}" srcOrd="0" destOrd="0" presId="urn:microsoft.com/office/officeart/2016/7/layout/BasicLinearProcessNumbered"/>
    <dgm:cxn modelId="{E74909AA-3DFB-4CB7-A1CF-88F88878AA3D}" type="presParOf" srcId="{F99A62C5-1384-48BF-B5F6-2D1374C475CD}" destId="{0EE56597-8E77-490B-BB6E-0A2006FF507F}" srcOrd="1" destOrd="0" presId="urn:microsoft.com/office/officeart/2016/7/layout/BasicLinearProcessNumbered"/>
    <dgm:cxn modelId="{A61C3383-393D-4065-9CF2-E006990A22F6}" type="presParOf" srcId="{F99A62C5-1384-48BF-B5F6-2D1374C475CD}" destId="{B3D0FB70-964A-498F-B1F0-950E0669ACA5}" srcOrd="2" destOrd="0" presId="urn:microsoft.com/office/officeart/2016/7/layout/BasicLinearProcessNumbered"/>
    <dgm:cxn modelId="{85921B39-8E01-4D4B-9BC9-894A077D95B6}" type="presParOf" srcId="{F99A62C5-1384-48BF-B5F6-2D1374C475CD}" destId="{2A73220C-2841-4C5C-BFD2-DBBF49B402C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F7797-1CA1-4590-AD23-3D690B7D24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3581FA3-9584-4957-B9F3-388491CAD7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Practice, practice, practice!</a:t>
          </a:r>
        </a:p>
      </dgm:t>
    </dgm:pt>
    <dgm:pt modelId="{97487BBA-1EE7-4C7F-B33D-DADBB1C5FA1E}" type="parTrans" cxnId="{C07DED7B-105B-4EAE-A900-AB5357D76988}">
      <dgm:prSet/>
      <dgm:spPr/>
      <dgm:t>
        <a:bodyPr/>
        <a:lstStyle/>
        <a:p>
          <a:endParaRPr lang="en-US"/>
        </a:p>
      </dgm:t>
    </dgm:pt>
    <dgm:pt modelId="{527DECFE-7882-42B8-9059-548CB852200A}" type="sibTrans" cxnId="{C07DED7B-105B-4EAE-A900-AB5357D76988}">
      <dgm:prSet/>
      <dgm:spPr/>
      <dgm:t>
        <a:bodyPr/>
        <a:lstStyle/>
        <a:p>
          <a:endParaRPr lang="en-US"/>
        </a:p>
      </dgm:t>
    </dgm:pt>
    <dgm:pt modelId="{ED490DC8-8684-424D-9E1F-118299A8B9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Pick an AI tool and practice</a:t>
          </a:r>
        </a:p>
      </dgm:t>
    </dgm:pt>
    <dgm:pt modelId="{BE4A48BD-651F-4DA5-9B7B-ACA4A1142D0D}" type="parTrans" cxnId="{8610AFC0-4C03-4ABE-9F0D-D4FBFB18D4EA}">
      <dgm:prSet/>
      <dgm:spPr/>
      <dgm:t>
        <a:bodyPr/>
        <a:lstStyle/>
        <a:p>
          <a:endParaRPr lang="en-US"/>
        </a:p>
      </dgm:t>
    </dgm:pt>
    <dgm:pt modelId="{3769DA75-9695-4225-83D1-73D59DD0B8AF}" type="sibTrans" cxnId="{8610AFC0-4C03-4ABE-9F0D-D4FBFB18D4EA}">
      <dgm:prSet/>
      <dgm:spPr/>
      <dgm:t>
        <a:bodyPr/>
        <a:lstStyle/>
        <a:p>
          <a:endParaRPr lang="en-US"/>
        </a:p>
      </dgm:t>
    </dgm:pt>
    <dgm:pt modelId="{20D1EC51-719A-46A9-80D2-74CB0A9ADD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You don't have to learn how to use all the tools and you don't need to spend hours learning: aim for familiarity</a:t>
          </a:r>
        </a:p>
      </dgm:t>
    </dgm:pt>
    <dgm:pt modelId="{50F87C49-233A-496A-AAB5-30AD3D59D375}" type="parTrans" cxnId="{E7566272-DB48-4965-869E-86B693643233}">
      <dgm:prSet/>
      <dgm:spPr/>
      <dgm:t>
        <a:bodyPr/>
        <a:lstStyle/>
        <a:p>
          <a:endParaRPr lang="en-US"/>
        </a:p>
      </dgm:t>
    </dgm:pt>
    <dgm:pt modelId="{64EB5AF3-E391-4EF7-AEF0-CE111A8BC9FA}" type="sibTrans" cxnId="{E7566272-DB48-4965-869E-86B693643233}">
      <dgm:prSet/>
      <dgm:spPr/>
      <dgm:t>
        <a:bodyPr/>
        <a:lstStyle/>
        <a:p>
          <a:endParaRPr lang="en-US"/>
        </a:p>
      </dgm:t>
    </dgm:pt>
    <dgm:pt modelId="{46170519-A9E8-4E10-AD3D-CC982755A081}">
      <dgm:prSet custT="1"/>
      <dgm:spPr/>
      <dgm:t>
        <a:bodyPr/>
        <a:lstStyle/>
        <a:p>
          <a:pPr rtl="0"/>
          <a:r>
            <a:rPr lang="en-US" sz="1700" dirty="0"/>
            <a:t>Try administrative tasks (e.g., writing reference letters for students, writing replies to email) </a:t>
          </a:r>
          <a:endParaRPr lang="en-US" sz="1700" dirty="0">
            <a:latin typeface="Calibri Light" panose="020F0302020204030204"/>
          </a:endParaRPr>
        </a:p>
      </dgm:t>
    </dgm:pt>
    <dgm:pt modelId="{F267D5AC-71CF-43A8-A2BC-39EF1633EB5F}" type="parTrans" cxnId="{02DFB940-FDA0-4E96-80A4-6B437AF20B13}">
      <dgm:prSet/>
      <dgm:spPr/>
      <dgm:t>
        <a:bodyPr/>
        <a:lstStyle/>
        <a:p>
          <a:endParaRPr lang="en-US"/>
        </a:p>
      </dgm:t>
    </dgm:pt>
    <dgm:pt modelId="{3DFECC79-DDCE-4C33-BFF2-A299E877AF74}" type="sibTrans" cxnId="{02DFB940-FDA0-4E96-80A4-6B437AF20B13}">
      <dgm:prSet/>
      <dgm:spPr/>
      <dgm:t>
        <a:bodyPr/>
        <a:lstStyle/>
        <a:p>
          <a:endParaRPr lang="en-US"/>
        </a:p>
      </dgm:t>
    </dgm:pt>
    <dgm:pt modelId="{03CA81D6-3377-44F5-8162-F764AF7E65D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500" b="0" kern="1200" dirty="0"/>
            <a:t>Caution:  </a:t>
          </a:r>
          <a:r>
            <a:rPr lang="en-US" sz="25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AI may not be very useful </a:t>
          </a:r>
          <a:r>
            <a:rPr lang="en-US" sz="2500" b="0" kern="1200" dirty="0"/>
            <a:t>for academic research</a:t>
          </a:r>
        </a:p>
      </dgm:t>
    </dgm:pt>
    <dgm:pt modelId="{23A09135-55A1-44C7-BFF8-E043CEABF0F3}" type="parTrans" cxnId="{D7A5674E-DB0C-43AA-8484-86FF4A99B88D}">
      <dgm:prSet/>
      <dgm:spPr/>
      <dgm:t>
        <a:bodyPr/>
        <a:lstStyle/>
        <a:p>
          <a:endParaRPr lang="en-US"/>
        </a:p>
      </dgm:t>
    </dgm:pt>
    <dgm:pt modelId="{A9FC7ACC-A81E-4C21-8266-89BAF6B03B4D}" type="sibTrans" cxnId="{D7A5674E-DB0C-43AA-8484-86FF4A99B88D}">
      <dgm:prSet/>
      <dgm:spPr/>
      <dgm:t>
        <a:bodyPr/>
        <a:lstStyle/>
        <a:p>
          <a:endParaRPr lang="en-US"/>
        </a:p>
      </dgm:t>
    </dgm:pt>
    <dgm:pt modelId="{B27E92AE-D5D7-49B0-B1C6-6B7C44C611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Can't access information behind paywalls</a:t>
          </a:r>
        </a:p>
      </dgm:t>
    </dgm:pt>
    <dgm:pt modelId="{DA2D7041-E5C3-4077-AEA2-3E76C1999BB0}" type="parTrans" cxnId="{3174C7B9-39A9-4CE4-A4EC-BFABCF60FF1E}">
      <dgm:prSet/>
      <dgm:spPr/>
      <dgm:t>
        <a:bodyPr/>
        <a:lstStyle/>
        <a:p>
          <a:endParaRPr lang="en-US"/>
        </a:p>
      </dgm:t>
    </dgm:pt>
    <dgm:pt modelId="{EF1CDB3A-C67D-4E09-ACEB-76A0071C9F46}" type="sibTrans" cxnId="{3174C7B9-39A9-4CE4-A4EC-BFABCF60FF1E}">
      <dgm:prSet/>
      <dgm:spPr/>
      <dgm:t>
        <a:bodyPr/>
        <a:lstStyle/>
        <a:p>
          <a:endParaRPr lang="en-US"/>
        </a:p>
      </dgm:t>
    </dgm:pt>
    <dgm:pt modelId="{40BB0197-EF53-4A88-8C35-C0F7C18CC9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Some journals not allowing any use of AI in the research and writing process</a:t>
          </a:r>
        </a:p>
      </dgm:t>
    </dgm:pt>
    <dgm:pt modelId="{0014E4BF-EEDA-4E8F-8A0C-1CE9C5BCB1B9}" type="parTrans" cxnId="{B751ADEF-93A2-4398-A0B3-7455F947E881}">
      <dgm:prSet/>
      <dgm:spPr/>
      <dgm:t>
        <a:bodyPr/>
        <a:lstStyle/>
        <a:p>
          <a:endParaRPr lang="en-US"/>
        </a:p>
      </dgm:t>
    </dgm:pt>
    <dgm:pt modelId="{21FB8712-861B-468C-907C-9A1F66DF498A}" type="sibTrans" cxnId="{B751ADEF-93A2-4398-A0B3-7455F947E881}">
      <dgm:prSet/>
      <dgm:spPr/>
      <dgm:t>
        <a:bodyPr/>
        <a:lstStyle/>
        <a:p>
          <a:endParaRPr lang="en-US"/>
        </a:p>
      </dgm:t>
    </dgm:pt>
    <dgm:pt modelId="{AA5B1BED-A27C-47E6-A0F6-22821D2E4F72}">
      <dgm:prSet phldr="0" custT="1"/>
      <dgm:spPr/>
      <dgm:t>
        <a:bodyPr/>
        <a:lstStyle/>
        <a:p>
          <a:r>
            <a:rPr lang="en-US" sz="1700" dirty="0"/>
            <a:t>Many tools will allow longer conversations the more you use them</a:t>
          </a:r>
        </a:p>
      </dgm:t>
    </dgm:pt>
    <dgm:pt modelId="{A083AC38-097F-462A-B567-D1E22FF13308}" type="parTrans" cxnId="{3DB8EEF2-77C3-4CDB-86FE-353E32A92305}">
      <dgm:prSet/>
      <dgm:spPr/>
      <dgm:t>
        <a:bodyPr/>
        <a:lstStyle/>
        <a:p>
          <a:endParaRPr lang="en-US"/>
        </a:p>
      </dgm:t>
    </dgm:pt>
    <dgm:pt modelId="{EE1563A2-7E59-4318-BCE6-156293BA13D0}" type="sibTrans" cxnId="{3DB8EEF2-77C3-4CDB-86FE-353E32A92305}">
      <dgm:prSet/>
      <dgm:spPr/>
      <dgm:t>
        <a:bodyPr/>
        <a:lstStyle/>
        <a:p>
          <a:endParaRPr lang="en-US"/>
        </a:p>
      </dgm:t>
    </dgm:pt>
    <dgm:pt modelId="{A58F0BE4-2D8F-4091-9E33-419C1B9E538D}" type="pres">
      <dgm:prSet presAssocID="{1A4F7797-1CA1-4590-AD23-3D690B7D244B}" presName="root" presStyleCnt="0">
        <dgm:presLayoutVars>
          <dgm:dir/>
          <dgm:resizeHandles val="exact"/>
        </dgm:presLayoutVars>
      </dgm:prSet>
      <dgm:spPr/>
    </dgm:pt>
    <dgm:pt modelId="{254A5E40-5029-4334-A6F6-88A2BC800047}" type="pres">
      <dgm:prSet presAssocID="{53581FA3-9584-4957-B9F3-388491CAD7F8}" presName="compNode" presStyleCnt="0"/>
      <dgm:spPr/>
    </dgm:pt>
    <dgm:pt modelId="{7DBB3865-1E30-4C64-8148-100037BD6AA9}" type="pres">
      <dgm:prSet presAssocID="{53581FA3-9584-4957-B9F3-388491CAD7F8}" presName="bgRect" presStyleLbl="bgShp" presStyleIdx="0" presStyleCnt="3" custLinFactNeighborX="-786" custLinFactNeighborY="-2876"/>
      <dgm:spPr/>
    </dgm:pt>
    <dgm:pt modelId="{587C90CD-E0FF-433F-AA2A-5BBEF49F2C30}" type="pres">
      <dgm:prSet presAssocID="{53581FA3-9584-4957-B9F3-388491CAD7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401DFF8-9110-4D3D-BDC5-2732FB8C95B9}" type="pres">
      <dgm:prSet presAssocID="{53581FA3-9584-4957-B9F3-388491CAD7F8}" presName="spaceRect" presStyleCnt="0"/>
      <dgm:spPr/>
    </dgm:pt>
    <dgm:pt modelId="{6D88164A-256C-43D3-AA67-791CEB5737E1}" type="pres">
      <dgm:prSet presAssocID="{53581FA3-9584-4957-B9F3-388491CAD7F8}" presName="parTx" presStyleLbl="revTx" presStyleIdx="0" presStyleCnt="5">
        <dgm:presLayoutVars>
          <dgm:chMax val="0"/>
          <dgm:chPref val="0"/>
        </dgm:presLayoutVars>
      </dgm:prSet>
      <dgm:spPr/>
    </dgm:pt>
    <dgm:pt modelId="{B8B400B7-27C4-44A3-8BB6-B76EF765852D}" type="pres">
      <dgm:prSet presAssocID="{527DECFE-7882-42B8-9059-548CB852200A}" presName="sibTrans" presStyleCnt="0"/>
      <dgm:spPr/>
    </dgm:pt>
    <dgm:pt modelId="{750C6D70-CAC3-491A-AEEA-15E77442C0FA}" type="pres">
      <dgm:prSet presAssocID="{ED490DC8-8684-424D-9E1F-118299A8B931}" presName="compNode" presStyleCnt="0"/>
      <dgm:spPr/>
    </dgm:pt>
    <dgm:pt modelId="{FA0224BF-D35F-4E3C-A562-2E976D730D51}" type="pres">
      <dgm:prSet presAssocID="{ED490DC8-8684-424D-9E1F-118299A8B931}" presName="bgRect" presStyleLbl="bgShp" presStyleIdx="1" presStyleCnt="3"/>
      <dgm:spPr/>
    </dgm:pt>
    <dgm:pt modelId="{ADFFF1E1-5841-4F2A-B1EA-A651E208D680}" type="pres">
      <dgm:prSet presAssocID="{ED490DC8-8684-424D-9E1F-118299A8B9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B651310-C417-43E7-BA9B-8620757B3CCB}" type="pres">
      <dgm:prSet presAssocID="{ED490DC8-8684-424D-9E1F-118299A8B931}" presName="spaceRect" presStyleCnt="0"/>
      <dgm:spPr/>
    </dgm:pt>
    <dgm:pt modelId="{35173351-742C-4248-834A-A8AB1500B28D}" type="pres">
      <dgm:prSet presAssocID="{ED490DC8-8684-424D-9E1F-118299A8B931}" presName="parTx" presStyleLbl="revTx" presStyleIdx="1" presStyleCnt="5" custScaleX="67307" custLinFactNeighborX="-14050" custLinFactNeighborY="1229">
        <dgm:presLayoutVars>
          <dgm:chMax val="0"/>
          <dgm:chPref val="0"/>
        </dgm:presLayoutVars>
      </dgm:prSet>
      <dgm:spPr/>
    </dgm:pt>
    <dgm:pt modelId="{33E2DA23-A377-4CB5-AA0D-131D5480EA8B}" type="pres">
      <dgm:prSet presAssocID="{ED490DC8-8684-424D-9E1F-118299A8B931}" presName="desTx" presStyleLbl="revTx" presStyleIdx="2" presStyleCnt="5" custScaleX="132098" custLinFactNeighborX="14273" custLinFactNeighborY="1229">
        <dgm:presLayoutVars/>
      </dgm:prSet>
      <dgm:spPr/>
    </dgm:pt>
    <dgm:pt modelId="{9E0F4997-048F-418A-86FA-4157624AD1CC}" type="pres">
      <dgm:prSet presAssocID="{3769DA75-9695-4225-83D1-73D59DD0B8AF}" presName="sibTrans" presStyleCnt="0"/>
      <dgm:spPr/>
    </dgm:pt>
    <dgm:pt modelId="{825A9084-543A-48EB-A6F0-33BB05CD026E}" type="pres">
      <dgm:prSet presAssocID="{03CA81D6-3377-44F5-8162-F764AF7E65DE}" presName="compNode" presStyleCnt="0"/>
      <dgm:spPr/>
    </dgm:pt>
    <dgm:pt modelId="{23FA6554-539A-401A-AA4B-917DEEBFCC95}" type="pres">
      <dgm:prSet presAssocID="{03CA81D6-3377-44F5-8162-F764AF7E65DE}" presName="bgRect" presStyleLbl="bgShp" presStyleIdx="2" presStyleCnt="3"/>
      <dgm:spPr/>
    </dgm:pt>
    <dgm:pt modelId="{6B5433DF-BC14-4A6B-BC91-B91C7AD84EDB}" type="pres">
      <dgm:prSet presAssocID="{03CA81D6-3377-44F5-8162-F764AF7E65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BCEFF68-226B-4B55-845F-F790C0699BE8}" type="pres">
      <dgm:prSet presAssocID="{03CA81D6-3377-44F5-8162-F764AF7E65DE}" presName="spaceRect" presStyleCnt="0"/>
      <dgm:spPr/>
    </dgm:pt>
    <dgm:pt modelId="{4BCF89A2-C694-45E7-A1C6-159FC9240075}" type="pres">
      <dgm:prSet presAssocID="{03CA81D6-3377-44F5-8162-F764AF7E65DE}" presName="parTx" presStyleLbl="revTx" presStyleIdx="3" presStyleCnt="5">
        <dgm:presLayoutVars>
          <dgm:chMax val="0"/>
          <dgm:chPref val="0"/>
        </dgm:presLayoutVars>
      </dgm:prSet>
      <dgm:spPr/>
    </dgm:pt>
    <dgm:pt modelId="{2482D775-6BD6-4421-BAC4-8DF8CD52E846}" type="pres">
      <dgm:prSet presAssocID="{03CA81D6-3377-44F5-8162-F764AF7E65DE}" presName="desTx" presStyleLbl="revTx" presStyleIdx="4" presStyleCnt="5">
        <dgm:presLayoutVars/>
      </dgm:prSet>
      <dgm:spPr/>
    </dgm:pt>
  </dgm:ptLst>
  <dgm:cxnLst>
    <dgm:cxn modelId="{37B0FE02-E4D8-4F85-A818-07752C60D047}" type="presOf" srcId="{1A4F7797-1CA1-4590-AD23-3D690B7D244B}" destId="{A58F0BE4-2D8F-4091-9E33-419C1B9E538D}" srcOrd="0" destOrd="0" presId="urn:microsoft.com/office/officeart/2018/2/layout/IconVerticalSolidList"/>
    <dgm:cxn modelId="{8BC30A18-E126-4D11-AE0A-1066E96631FC}" type="presOf" srcId="{20D1EC51-719A-46A9-80D2-74CB0A9ADD4C}" destId="{33E2DA23-A377-4CB5-AA0D-131D5480EA8B}" srcOrd="0" destOrd="0" presId="urn:microsoft.com/office/officeart/2018/2/layout/IconVerticalSolidList"/>
    <dgm:cxn modelId="{02DFB940-FDA0-4E96-80A4-6B437AF20B13}" srcId="{20D1EC51-719A-46A9-80D2-74CB0A9ADD4C}" destId="{46170519-A9E8-4E10-AD3D-CC982755A081}" srcOrd="0" destOrd="0" parTransId="{F267D5AC-71CF-43A8-A2BC-39EF1633EB5F}" sibTransId="{3DFECC79-DDCE-4C33-BFF2-A299E877AF74}"/>
    <dgm:cxn modelId="{C19DDD67-C2D7-4CBB-B3C6-1FFBA5C07C32}" type="presOf" srcId="{40BB0197-EF53-4A88-8C35-C0F7C18CC961}" destId="{2482D775-6BD6-4421-BAC4-8DF8CD52E846}" srcOrd="0" destOrd="1" presId="urn:microsoft.com/office/officeart/2018/2/layout/IconVerticalSolidList"/>
    <dgm:cxn modelId="{D7A5674E-DB0C-43AA-8484-86FF4A99B88D}" srcId="{1A4F7797-1CA1-4590-AD23-3D690B7D244B}" destId="{03CA81D6-3377-44F5-8162-F764AF7E65DE}" srcOrd="2" destOrd="0" parTransId="{23A09135-55A1-44C7-BFF8-E043CEABF0F3}" sibTransId="{A9FC7ACC-A81E-4C21-8266-89BAF6B03B4D}"/>
    <dgm:cxn modelId="{E7566272-DB48-4965-869E-86B693643233}" srcId="{ED490DC8-8684-424D-9E1F-118299A8B931}" destId="{20D1EC51-719A-46A9-80D2-74CB0A9ADD4C}" srcOrd="0" destOrd="0" parTransId="{50F87C49-233A-496A-AAB5-30AD3D59D375}" sibTransId="{64EB5AF3-E391-4EF7-AEF0-CE111A8BC9FA}"/>
    <dgm:cxn modelId="{6E2A4B7A-86AF-4F74-87D0-5DA1BEA1DDAC}" type="presOf" srcId="{B27E92AE-D5D7-49B0-B1C6-6B7C44C61161}" destId="{2482D775-6BD6-4421-BAC4-8DF8CD52E846}" srcOrd="0" destOrd="0" presId="urn:microsoft.com/office/officeart/2018/2/layout/IconVerticalSolidList"/>
    <dgm:cxn modelId="{C07DED7B-105B-4EAE-A900-AB5357D76988}" srcId="{1A4F7797-1CA1-4590-AD23-3D690B7D244B}" destId="{53581FA3-9584-4957-B9F3-388491CAD7F8}" srcOrd="0" destOrd="0" parTransId="{97487BBA-1EE7-4C7F-B33D-DADBB1C5FA1E}" sibTransId="{527DECFE-7882-42B8-9059-548CB852200A}"/>
    <dgm:cxn modelId="{31CDCB8E-BFCC-4CC5-92CB-6A7B3E90365B}" type="presOf" srcId="{03CA81D6-3377-44F5-8162-F764AF7E65DE}" destId="{4BCF89A2-C694-45E7-A1C6-159FC9240075}" srcOrd="0" destOrd="0" presId="urn:microsoft.com/office/officeart/2018/2/layout/IconVerticalSolidList"/>
    <dgm:cxn modelId="{3174C7B9-39A9-4CE4-A4EC-BFABCF60FF1E}" srcId="{03CA81D6-3377-44F5-8162-F764AF7E65DE}" destId="{B27E92AE-D5D7-49B0-B1C6-6B7C44C61161}" srcOrd="0" destOrd="0" parTransId="{DA2D7041-E5C3-4077-AEA2-3E76C1999BB0}" sibTransId="{EF1CDB3A-C67D-4E09-ACEB-76A0071C9F46}"/>
    <dgm:cxn modelId="{8610AFC0-4C03-4ABE-9F0D-D4FBFB18D4EA}" srcId="{1A4F7797-1CA1-4590-AD23-3D690B7D244B}" destId="{ED490DC8-8684-424D-9E1F-118299A8B931}" srcOrd="1" destOrd="0" parTransId="{BE4A48BD-651F-4DA5-9B7B-ACA4A1142D0D}" sibTransId="{3769DA75-9695-4225-83D1-73D59DD0B8AF}"/>
    <dgm:cxn modelId="{45EC1BC5-3C13-4BBE-97B0-096453143ED3}" type="presOf" srcId="{53581FA3-9584-4957-B9F3-388491CAD7F8}" destId="{6D88164A-256C-43D3-AA67-791CEB5737E1}" srcOrd="0" destOrd="0" presId="urn:microsoft.com/office/officeart/2018/2/layout/IconVerticalSolidList"/>
    <dgm:cxn modelId="{EB5575CE-361B-4217-A623-B7754094C671}" type="presOf" srcId="{AA5B1BED-A27C-47E6-A0F6-22821D2E4F72}" destId="{33E2DA23-A377-4CB5-AA0D-131D5480EA8B}" srcOrd="0" destOrd="2" presId="urn:microsoft.com/office/officeart/2018/2/layout/IconVerticalSolidList"/>
    <dgm:cxn modelId="{CE4568EC-FAD8-47E4-9435-C79D3E566440}" type="presOf" srcId="{46170519-A9E8-4E10-AD3D-CC982755A081}" destId="{33E2DA23-A377-4CB5-AA0D-131D5480EA8B}" srcOrd="0" destOrd="1" presId="urn:microsoft.com/office/officeart/2018/2/layout/IconVerticalSolidList"/>
    <dgm:cxn modelId="{B751ADEF-93A2-4398-A0B3-7455F947E881}" srcId="{03CA81D6-3377-44F5-8162-F764AF7E65DE}" destId="{40BB0197-EF53-4A88-8C35-C0F7C18CC961}" srcOrd="1" destOrd="0" parTransId="{0014E4BF-EEDA-4E8F-8A0C-1CE9C5BCB1B9}" sibTransId="{21FB8712-861B-468C-907C-9A1F66DF498A}"/>
    <dgm:cxn modelId="{3DB8EEF2-77C3-4CDB-86FE-353E32A92305}" srcId="{20D1EC51-719A-46A9-80D2-74CB0A9ADD4C}" destId="{AA5B1BED-A27C-47E6-A0F6-22821D2E4F72}" srcOrd="1" destOrd="0" parTransId="{A083AC38-097F-462A-B567-D1E22FF13308}" sibTransId="{EE1563A2-7E59-4318-BCE6-156293BA13D0}"/>
    <dgm:cxn modelId="{44BCAAFD-9247-4A8D-85BE-528B6ABF2FC5}" type="presOf" srcId="{ED490DC8-8684-424D-9E1F-118299A8B931}" destId="{35173351-742C-4248-834A-A8AB1500B28D}" srcOrd="0" destOrd="0" presId="urn:microsoft.com/office/officeart/2018/2/layout/IconVerticalSolidList"/>
    <dgm:cxn modelId="{A4200777-889C-472B-BFD2-03A67C92FB6E}" type="presParOf" srcId="{A58F0BE4-2D8F-4091-9E33-419C1B9E538D}" destId="{254A5E40-5029-4334-A6F6-88A2BC800047}" srcOrd="0" destOrd="0" presId="urn:microsoft.com/office/officeart/2018/2/layout/IconVerticalSolidList"/>
    <dgm:cxn modelId="{EB8598F6-753A-49A2-A74D-67FDC4B4359B}" type="presParOf" srcId="{254A5E40-5029-4334-A6F6-88A2BC800047}" destId="{7DBB3865-1E30-4C64-8148-100037BD6AA9}" srcOrd="0" destOrd="0" presId="urn:microsoft.com/office/officeart/2018/2/layout/IconVerticalSolidList"/>
    <dgm:cxn modelId="{CE8853BC-935D-4464-AA61-82FCA7FC5D17}" type="presParOf" srcId="{254A5E40-5029-4334-A6F6-88A2BC800047}" destId="{587C90CD-E0FF-433F-AA2A-5BBEF49F2C30}" srcOrd="1" destOrd="0" presId="urn:microsoft.com/office/officeart/2018/2/layout/IconVerticalSolidList"/>
    <dgm:cxn modelId="{BC64B927-CB74-4A1E-BB1C-AC50C516783C}" type="presParOf" srcId="{254A5E40-5029-4334-A6F6-88A2BC800047}" destId="{7401DFF8-9110-4D3D-BDC5-2732FB8C95B9}" srcOrd="2" destOrd="0" presId="urn:microsoft.com/office/officeart/2018/2/layout/IconVerticalSolidList"/>
    <dgm:cxn modelId="{424F7572-163E-4503-A8F4-D83B3A6411EE}" type="presParOf" srcId="{254A5E40-5029-4334-A6F6-88A2BC800047}" destId="{6D88164A-256C-43D3-AA67-791CEB5737E1}" srcOrd="3" destOrd="0" presId="urn:microsoft.com/office/officeart/2018/2/layout/IconVerticalSolidList"/>
    <dgm:cxn modelId="{836E1A00-8791-4B31-B748-CF26CF639A37}" type="presParOf" srcId="{A58F0BE4-2D8F-4091-9E33-419C1B9E538D}" destId="{B8B400B7-27C4-44A3-8BB6-B76EF765852D}" srcOrd="1" destOrd="0" presId="urn:microsoft.com/office/officeart/2018/2/layout/IconVerticalSolidList"/>
    <dgm:cxn modelId="{202AE190-DE34-4F54-ABD7-3268D8889018}" type="presParOf" srcId="{A58F0BE4-2D8F-4091-9E33-419C1B9E538D}" destId="{750C6D70-CAC3-491A-AEEA-15E77442C0FA}" srcOrd="2" destOrd="0" presId="urn:microsoft.com/office/officeart/2018/2/layout/IconVerticalSolidList"/>
    <dgm:cxn modelId="{B93B327C-3AB7-4C41-9B85-25317574D69B}" type="presParOf" srcId="{750C6D70-CAC3-491A-AEEA-15E77442C0FA}" destId="{FA0224BF-D35F-4E3C-A562-2E976D730D51}" srcOrd="0" destOrd="0" presId="urn:microsoft.com/office/officeart/2018/2/layout/IconVerticalSolidList"/>
    <dgm:cxn modelId="{80D5EC18-D2A2-4071-9874-B786A8FD9D77}" type="presParOf" srcId="{750C6D70-CAC3-491A-AEEA-15E77442C0FA}" destId="{ADFFF1E1-5841-4F2A-B1EA-A651E208D680}" srcOrd="1" destOrd="0" presId="urn:microsoft.com/office/officeart/2018/2/layout/IconVerticalSolidList"/>
    <dgm:cxn modelId="{14542D81-ACD5-4553-964B-D08FD24793BC}" type="presParOf" srcId="{750C6D70-CAC3-491A-AEEA-15E77442C0FA}" destId="{0B651310-C417-43E7-BA9B-8620757B3CCB}" srcOrd="2" destOrd="0" presId="urn:microsoft.com/office/officeart/2018/2/layout/IconVerticalSolidList"/>
    <dgm:cxn modelId="{7B966229-9CCC-4DA8-9C1C-F2147C295451}" type="presParOf" srcId="{750C6D70-CAC3-491A-AEEA-15E77442C0FA}" destId="{35173351-742C-4248-834A-A8AB1500B28D}" srcOrd="3" destOrd="0" presId="urn:microsoft.com/office/officeart/2018/2/layout/IconVerticalSolidList"/>
    <dgm:cxn modelId="{105733D1-5A15-4F27-8A80-19FAA2BD530C}" type="presParOf" srcId="{750C6D70-CAC3-491A-AEEA-15E77442C0FA}" destId="{33E2DA23-A377-4CB5-AA0D-131D5480EA8B}" srcOrd="4" destOrd="0" presId="urn:microsoft.com/office/officeart/2018/2/layout/IconVerticalSolidList"/>
    <dgm:cxn modelId="{345C8938-776D-4915-B02B-426F31EB7709}" type="presParOf" srcId="{A58F0BE4-2D8F-4091-9E33-419C1B9E538D}" destId="{9E0F4997-048F-418A-86FA-4157624AD1CC}" srcOrd="3" destOrd="0" presId="urn:microsoft.com/office/officeart/2018/2/layout/IconVerticalSolidList"/>
    <dgm:cxn modelId="{7E1C8A3B-8749-46EF-9F63-E4911CCFBA58}" type="presParOf" srcId="{A58F0BE4-2D8F-4091-9E33-419C1B9E538D}" destId="{825A9084-543A-48EB-A6F0-33BB05CD026E}" srcOrd="4" destOrd="0" presId="urn:microsoft.com/office/officeart/2018/2/layout/IconVerticalSolidList"/>
    <dgm:cxn modelId="{A1BC4C1F-5603-43C0-9707-95C997E55C81}" type="presParOf" srcId="{825A9084-543A-48EB-A6F0-33BB05CD026E}" destId="{23FA6554-539A-401A-AA4B-917DEEBFCC95}" srcOrd="0" destOrd="0" presId="urn:microsoft.com/office/officeart/2018/2/layout/IconVerticalSolidList"/>
    <dgm:cxn modelId="{A296BC44-A90B-4C4E-96E3-B87689FD585C}" type="presParOf" srcId="{825A9084-543A-48EB-A6F0-33BB05CD026E}" destId="{6B5433DF-BC14-4A6B-BC91-B91C7AD84EDB}" srcOrd="1" destOrd="0" presId="urn:microsoft.com/office/officeart/2018/2/layout/IconVerticalSolidList"/>
    <dgm:cxn modelId="{46BDCBC2-9441-4FB9-B5D0-0B7C45A711AC}" type="presParOf" srcId="{825A9084-543A-48EB-A6F0-33BB05CD026E}" destId="{9BCEFF68-226B-4B55-845F-F790C0699BE8}" srcOrd="2" destOrd="0" presId="urn:microsoft.com/office/officeart/2018/2/layout/IconVerticalSolidList"/>
    <dgm:cxn modelId="{25044DD4-D468-4ADE-BF95-B6493B088B02}" type="presParOf" srcId="{825A9084-543A-48EB-A6F0-33BB05CD026E}" destId="{4BCF89A2-C694-45E7-A1C6-159FC9240075}" srcOrd="3" destOrd="0" presId="urn:microsoft.com/office/officeart/2018/2/layout/IconVerticalSolidList"/>
    <dgm:cxn modelId="{48985090-99E8-45DA-9F60-558799DE0C67}" type="presParOf" srcId="{825A9084-543A-48EB-A6F0-33BB05CD026E}" destId="{2482D775-6BD6-4421-BAC4-8DF8CD52E84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D2E2F-3D83-4843-A9A3-EFB65ACBFF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524BFF-3942-4AB9-A614-55FABA9D5B84}">
      <dgm:prSet/>
      <dgm:spPr/>
      <dgm:t>
        <a:bodyPr/>
        <a:lstStyle/>
        <a:p>
          <a:r>
            <a:rPr lang="en-US" dirty="0"/>
            <a:t>The Good</a:t>
          </a:r>
        </a:p>
      </dgm:t>
    </dgm:pt>
    <dgm:pt modelId="{23F31561-ADD3-4CB8-9FD0-62AFBD3CF94A}" type="parTrans" cxnId="{B4E94DB7-7D8F-4F94-BD6A-ECB7BBD54278}">
      <dgm:prSet/>
      <dgm:spPr/>
      <dgm:t>
        <a:bodyPr/>
        <a:lstStyle/>
        <a:p>
          <a:endParaRPr lang="en-US"/>
        </a:p>
      </dgm:t>
    </dgm:pt>
    <dgm:pt modelId="{682F7C54-F749-47FD-955A-428D25FF0A70}" type="sibTrans" cxnId="{B4E94DB7-7D8F-4F94-BD6A-ECB7BBD54278}">
      <dgm:prSet/>
      <dgm:spPr/>
      <dgm:t>
        <a:bodyPr/>
        <a:lstStyle/>
        <a:p>
          <a:endParaRPr lang="en-US"/>
        </a:p>
      </dgm:t>
    </dgm:pt>
    <dgm:pt modelId="{4FF32873-9C3F-471B-8682-A768573D7C5E}">
      <dgm:prSet/>
      <dgm:spPr/>
      <dgm:t>
        <a:bodyPr/>
        <a:lstStyle/>
        <a:p>
          <a:r>
            <a:rPr lang="en-US" dirty="0"/>
            <a:t>Can save us time</a:t>
          </a:r>
        </a:p>
      </dgm:t>
    </dgm:pt>
    <dgm:pt modelId="{6BE6AC09-FF40-4D51-8582-F69B3A5FFE6B}" type="parTrans" cxnId="{204B3C6F-1634-4B55-8563-F31E950909C0}">
      <dgm:prSet/>
      <dgm:spPr/>
      <dgm:t>
        <a:bodyPr/>
        <a:lstStyle/>
        <a:p>
          <a:endParaRPr lang="en-US"/>
        </a:p>
      </dgm:t>
    </dgm:pt>
    <dgm:pt modelId="{4878A9D4-F470-489B-8815-617BED38809B}" type="sibTrans" cxnId="{204B3C6F-1634-4B55-8563-F31E950909C0}">
      <dgm:prSet/>
      <dgm:spPr/>
      <dgm:t>
        <a:bodyPr/>
        <a:lstStyle/>
        <a:p>
          <a:endParaRPr lang="en-US"/>
        </a:p>
      </dgm:t>
    </dgm:pt>
    <dgm:pt modelId="{D9B787F1-335C-4A71-AD9F-32B73FFF3E6A}">
      <dgm:prSet/>
      <dgm:spPr/>
      <dgm:t>
        <a:bodyPr/>
        <a:lstStyle/>
        <a:p>
          <a:r>
            <a:rPr lang="en-US" dirty="0"/>
            <a:t>Allows us to focus on what's really important in class</a:t>
          </a:r>
        </a:p>
      </dgm:t>
    </dgm:pt>
    <dgm:pt modelId="{62EDCF8B-149A-4D1A-9CD5-C1199B4423DC}" type="parTrans" cxnId="{21F59F79-1319-4BA5-BC46-8BF91E5D2380}">
      <dgm:prSet/>
      <dgm:spPr/>
      <dgm:t>
        <a:bodyPr/>
        <a:lstStyle/>
        <a:p>
          <a:endParaRPr lang="en-US"/>
        </a:p>
      </dgm:t>
    </dgm:pt>
    <dgm:pt modelId="{B1FE8245-116B-4E59-A277-0B87676C399C}" type="sibTrans" cxnId="{21F59F79-1319-4BA5-BC46-8BF91E5D2380}">
      <dgm:prSet/>
      <dgm:spPr/>
      <dgm:t>
        <a:bodyPr/>
        <a:lstStyle/>
        <a:p>
          <a:endParaRPr lang="en-US"/>
        </a:p>
      </dgm:t>
    </dgm:pt>
    <dgm:pt modelId="{3328D340-4696-4682-83EB-C85C822FB49F}">
      <dgm:prSet/>
      <dgm:spPr/>
      <dgm:t>
        <a:bodyPr/>
        <a:lstStyle/>
        <a:p>
          <a:r>
            <a:rPr lang="en-US" dirty="0"/>
            <a:t>Gives our students skills they'll need in school and after </a:t>
          </a:r>
          <a:r>
            <a:rPr lang="en-US" dirty="0">
              <a:latin typeface="Calibri Light" panose="020F0302020204030204"/>
            </a:rPr>
            <a:t>graduation</a:t>
          </a:r>
          <a:endParaRPr lang="en-US" dirty="0"/>
        </a:p>
      </dgm:t>
    </dgm:pt>
    <dgm:pt modelId="{570FC181-3282-47A1-9EE8-6DECC1BB4EC4}" type="parTrans" cxnId="{258A8C2F-6210-4851-8280-E46EA362B381}">
      <dgm:prSet/>
      <dgm:spPr/>
      <dgm:t>
        <a:bodyPr/>
        <a:lstStyle/>
        <a:p>
          <a:endParaRPr lang="en-US"/>
        </a:p>
      </dgm:t>
    </dgm:pt>
    <dgm:pt modelId="{671B5F4F-12B4-4836-B0B0-A8FF71699990}" type="sibTrans" cxnId="{258A8C2F-6210-4851-8280-E46EA362B381}">
      <dgm:prSet/>
      <dgm:spPr/>
      <dgm:t>
        <a:bodyPr/>
        <a:lstStyle/>
        <a:p>
          <a:endParaRPr lang="en-US"/>
        </a:p>
      </dgm:t>
    </dgm:pt>
    <dgm:pt modelId="{FF26B9DE-9B7B-466B-A283-3A38C25B3A86}">
      <dgm:prSet/>
      <dgm:spPr/>
      <dgm:t>
        <a:bodyPr/>
        <a:lstStyle/>
        <a:p>
          <a:r>
            <a:rPr lang="en-US" dirty="0"/>
            <a:t>The Bad</a:t>
          </a:r>
        </a:p>
      </dgm:t>
    </dgm:pt>
    <dgm:pt modelId="{796DC126-E14D-4B2F-A781-5D01CB28652A}" type="parTrans" cxnId="{D95DE9E1-8ABE-4B27-8D26-A49D2A4FE886}">
      <dgm:prSet/>
      <dgm:spPr/>
      <dgm:t>
        <a:bodyPr/>
        <a:lstStyle/>
        <a:p>
          <a:endParaRPr lang="en-US"/>
        </a:p>
      </dgm:t>
    </dgm:pt>
    <dgm:pt modelId="{41B0CA9F-599C-4446-A177-88861D49447A}" type="sibTrans" cxnId="{D95DE9E1-8ABE-4B27-8D26-A49D2A4FE886}">
      <dgm:prSet/>
      <dgm:spPr/>
      <dgm:t>
        <a:bodyPr/>
        <a:lstStyle/>
        <a:p>
          <a:endParaRPr lang="en-US"/>
        </a:p>
      </dgm:t>
    </dgm:pt>
    <dgm:pt modelId="{51AF941D-E510-414D-8B0B-77F1455E9232}">
      <dgm:prSet/>
      <dgm:spPr/>
      <dgm:t>
        <a:bodyPr/>
        <a:lstStyle/>
        <a:p>
          <a:r>
            <a:rPr lang="en-US" dirty="0"/>
            <a:t>Can violate student privacy</a:t>
          </a:r>
        </a:p>
      </dgm:t>
    </dgm:pt>
    <dgm:pt modelId="{BDBAF80B-9943-4BD9-9E46-56F63869C31C}" type="parTrans" cxnId="{5DC6DACC-91DC-4023-9F3F-22CBA86A82A3}">
      <dgm:prSet/>
      <dgm:spPr/>
      <dgm:t>
        <a:bodyPr/>
        <a:lstStyle/>
        <a:p>
          <a:endParaRPr lang="en-US"/>
        </a:p>
      </dgm:t>
    </dgm:pt>
    <dgm:pt modelId="{43C76885-15DF-422D-B975-63CD235E7047}" type="sibTrans" cxnId="{5DC6DACC-91DC-4023-9F3F-22CBA86A82A3}">
      <dgm:prSet/>
      <dgm:spPr/>
      <dgm:t>
        <a:bodyPr/>
        <a:lstStyle/>
        <a:p>
          <a:endParaRPr lang="en-US"/>
        </a:p>
      </dgm:t>
    </dgm:pt>
    <dgm:pt modelId="{EBD2C9C7-F537-46CB-9043-6C469DBB0BBE}">
      <dgm:prSet/>
      <dgm:spPr/>
      <dgm:t>
        <a:bodyPr/>
        <a:lstStyle/>
        <a:p>
          <a:r>
            <a:rPr lang="en-US" dirty="0"/>
            <a:t>Can produce bias</a:t>
          </a:r>
        </a:p>
      </dgm:t>
    </dgm:pt>
    <dgm:pt modelId="{70B9B51B-F5C1-468C-BC50-08D345BA1714}" type="parTrans" cxnId="{7D9B690C-4B2B-48BD-B259-2003811A5BC3}">
      <dgm:prSet/>
      <dgm:spPr/>
      <dgm:t>
        <a:bodyPr/>
        <a:lstStyle/>
        <a:p>
          <a:endParaRPr lang="en-US"/>
        </a:p>
      </dgm:t>
    </dgm:pt>
    <dgm:pt modelId="{32C2857F-4EE8-4776-AAB7-1C75B1077B10}" type="sibTrans" cxnId="{7D9B690C-4B2B-48BD-B259-2003811A5BC3}">
      <dgm:prSet/>
      <dgm:spPr/>
      <dgm:t>
        <a:bodyPr/>
        <a:lstStyle/>
        <a:p>
          <a:endParaRPr lang="en-US"/>
        </a:p>
      </dgm:t>
    </dgm:pt>
    <dgm:pt modelId="{05565239-4BA7-42CC-A820-8FE9B0C61E87}">
      <dgm:prSet/>
      <dgm:spPr/>
      <dgm:t>
        <a:bodyPr/>
        <a:lstStyle/>
        <a:p>
          <a:r>
            <a:rPr lang="en-US" dirty="0"/>
            <a:t>Students can develop unhealthy habits</a:t>
          </a:r>
        </a:p>
      </dgm:t>
    </dgm:pt>
    <dgm:pt modelId="{BCFACFC5-EC1F-4972-B53D-C6AA91EBFC4C}" type="parTrans" cxnId="{F022964F-D9A5-4C22-84E5-E7234C8EB835}">
      <dgm:prSet/>
      <dgm:spPr/>
      <dgm:t>
        <a:bodyPr/>
        <a:lstStyle/>
        <a:p>
          <a:endParaRPr lang="en-US"/>
        </a:p>
      </dgm:t>
    </dgm:pt>
    <dgm:pt modelId="{A14DED5B-4292-402D-B472-6F57640D705A}" type="sibTrans" cxnId="{F022964F-D9A5-4C22-84E5-E7234C8EB835}">
      <dgm:prSet/>
      <dgm:spPr/>
      <dgm:t>
        <a:bodyPr/>
        <a:lstStyle/>
        <a:p>
          <a:endParaRPr lang="en-US"/>
        </a:p>
      </dgm:t>
    </dgm:pt>
    <dgm:pt modelId="{B9B41DBA-A5E0-48BC-9637-6B5E9644A56B}">
      <dgm:prSet/>
      <dgm:spPr/>
      <dgm:t>
        <a:bodyPr/>
        <a:lstStyle/>
        <a:p>
          <a:r>
            <a:rPr lang="en-US" dirty="0"/>
            <a:t>Too dependent on AI to do the work that helps them learn</a:t>
          </a:r>
        </a:p>
      </dgm:t>
    </dgm:pt>
    <dgm:pt modelId="{56ACBE1A-5910-4BBF-90AA-9C6D937DDB9B}" type="parTrans" cxnId="{6AFAEFD7-AA0E-4298-A5F8-7BE2FA91AE22}">
      <dgm:prSet/>
      <dgm:spPr/>
      <dgm:t>
        <a:bodyPr/>
        <a:lstStyle/>
        <a:p>
          <a:endParaRPr lang="en-US"/>
        </a:p>
      </dgm:t>
    </dgm:pt>
    <dgm:pt modelId="{38F50F69-D77A-44D7-BA5F-6D89BC7F18EB}" type="sibTrans" cxnId="{6AFAEFD7-AA0E-4298-A5F8-7BE2FA91AE22}">
      <dgm:prSet/>
      <dgm:spPr/>
      <dgm:t>
        <a:bodyPr/>
        <a:lstStyle/>
        <a:p>
          <a:endParaRPr lang="en-US"/>
        </a:p>
      </dgm:t>
    </dgm:pt>
    <dgm:pt modelId="{6C453AEE-8BF9-4A3F-8EB6-3D2DDEF5D6DF}">
      <dgm:prSet/>
      <dgm:spPr/>
      <dgm:t>
        <a:bodyPr/>
        <a:lstStyle/>
        <a:p>
          <a:r>
            <a:rPr lang="en-US" dirty="0"/>
            <a:t>Lack of quality in their work</a:t>
          </a:r>
        </a:p>
      </dgm:t>
    </dgm:pt>
    <dgm:pt modelId="{CA425FA6-4B6B-485E-B026-8F39F2149E47}" type="parTrans" cxnId="{81663DEF-FAA4-4FB2-B903-66D6A99D910C}">
      <dgm:prSet/>
      <dgm:spPr/>
      <dgm:t>
        <a:bodyPr/>
        <a:lstStyle/>
        <a:p>
          <a:endParaRPr lang="en-US"/>
        </a:p>
      </dgm:t>
    </dgm:pt>
    <dgm:pt modelId="{35850AAF-82CD-47B4-A43D-CA92AFE017E9}" type="sibTrans" cxnId="{81663DEF-FAA4-4FB2-B903-66D6A99D910C}">
      <dgm:prSet/>
      <dgm:spPr/>
      <dgm:t>
        <a:bodyPr/>
        <a:lstStyle/>
        <a:p>
          <a:endParaRPr lang="en-US"/>
        </a:p>
      </dgm:t>
    </dgm:pt>
    <dgm:pt modelId="{4967B796-5970-4BE5-AD57-495B0D773DBD}">
      <dgm:prSet/>
      <dgm:spPr/>
      <dgm:t>
        <a:bodyPr/>
        <a:lstStyle/>
        <a:p>
          <a:r>
            <a:rPr lang="en-US" dirty="0"/>
            <a:t>Misuse of time</a:t>
          </a:r>
        </a:p>
      </dgm:t>
    </dgm:pt>
    <dgm:pt modelId="{8D05B288-90C7-44A6-9E19-AB166CCFFEB7}" type="parTrans" cxnId="{226C1ECE-F185-43A3-B255-409A57A1B137}">
      <dgm:prSet/>
      <dgm:spPr/>
      <dgm:t>
        <a:bodyPr/>
        <a:lstStyle/>
        <a:p>
          <a:endParaRPr lang="en-US"/>
        </a:p>
      </dgm:t>
    </dgm:pt>
    <dgm:pt modelId="{1AA1C1BE-EA36-40DB-B8F0-AB0712BEE863}" type="sibTrans" cxnId="{226C1ECE-F185-43A3-B255-409A57A1B137}">
      <dgm:prSet/>
      <dgm:spPr/>
      <dgm:t>
        <a:bodyPr/>
        <a:lstStyle/>
        <a:p>
          <a:endParaRPr lang="en-US"/>
        </a:p>
      </dgm:t>
    </dgm:pt>
    <dgm:pt modelId="{BD26E1C1-C83B-448C-83BC-FEA2CA163A25}">
      <dgm:prSet/>
      <dgm:spPr/>
      <dgm:t>
        <a:bodyPr/>
        <a:lstStyle/>
        <a:p>
          <a:r>
            <a:rPr lang="en-US" dirty="0"/>
            <a:t>May not be transparent about using AI in their assignments</a:t>
          </a:r>
        </a:p>
      </dgm:t>
    </dgm:pt>
    <dgm:pt modelId="{60F5058F-D684-458D-9865-E508F50DE313}" type="parTrans" cxnId="{31880D6B-F663-4763-BB91-552519AFB876}">
      <dgm:prSet/>
      <dgm:spPr/>
      <dgm:t>
        <a:bodyPr/>
        <a:lstStyle/>
        <a:p>
          <a:endParaRPr lang="en-US"/>
        </a:p>
      </dgm:t>
    </dgm:pt>
    <dgm:pt modelId="{37836BF4-5553-48EE-A6DF-B77ED93A75D7}" type="sibTrans" cxnId="{31880D6B-F663-4763-BB91-552519AFB876}">
      <dgm:prSet/>
      <dgm:spPr/>
      <dgm:t>
        <a:bodyPr/>
        <a:lstStyle/>
        <a:p>
          <a:endParaRPr lang="en-US"/>
        </a:p>
      </dgm:t>
    </dgm:pt>
    <dgm:pt modelId="{210FD874-264B-43D4-9BD8-9873D0D7C337}">
      <dgm:prSet/>
      <dgm:spPr/>
      <dgm:t>
        <a:bodyPr/>
        <a:lstStyle/>
        <a:p>
          <a:r>
            <a:rPr lang="en-US" dirty="0"/>
            <a:t>Students may experience unequal access to AI tools</a:t>
          </a:r>
        </a:p>
      </dgm:t>
    </dgm:pt>
    <dgm:pt modelId="{7AE67540-3FA2-42DC-83AF-986956BEBEF7}" type="parTrans" cxnId="{0F00035F-C1D2-4737-B1C6-02498F64BBB5}">
      <dgm:prSet/>
      <dgm:spPr/>
      <dgm:t>
        <a:bodyPr/>
        <a:lstStyle/>
        <a:p>
          <a:endParaRPr lang="en-US"/>
        </a:p>
      </dgm:t>
    </dgm:pt>
    <dgm:pt modelId="{2CED49BE-76F4-4341-A459-BA05C4F2736D}" type="sibTrans" cxnId="{0F00035F-C1D2-4737-B1C6-02498F64BBB5}">
      <dgm:prSet/>
      <dgm:spPr/>
      <dgm:t>
        <a:bodyPr/>
        <a:lstStyle/>
        <a:p>
          <a:endParaRPr lang="en-US"/>
        </a:p>
      </dgm:t>
    </dgm:pt>
    <dgm:pt modelId="{23C77B70-816B-47A1-B8BF-89D33ACB6DF5}">
      <dgm:prSet/>
      <dgm:spPr/>
      <dgm:t>
        <a:bodyPr/>
        <a:lstStyle/>
        <a:p>
          <a:r>
            <a:rPr lang="en-US" dirty="0"/>
            <a:t>And the Ugly</a:t>
          </a:r>
        </a:p>
      </dgm:t>
    </dgm:pt>
    <dgm:pt modelId="{6A256E41-5295-4402-81FE-2DA3E1ED70FA}" type="parTrans" cxnId="{94BB4819-CA86-4DF8-B6DB-056AC815A46B}">
      <dgm:prSet/>
      <dgm:spPr/>
      <dgm:t>
        <a:bodyPr/>
        <a:lstStyle/>
        <a:p>
          <a:endParaRPr lang="en-US"/>
        </a:p>
      </dgm:t>
    </dgm:pt>
    <dgm:pt modelId="{1A0BA30C-3073-4C24-B272-8807E06056D1}" type="sibTrans" cxnId="{94BB4819-CA86-4DF8-B6DB-056AC815A46B}">
      <dgm:prSet/>
      <dgm:spPr/>
      <dgm:t>
        <a:bodyPr/>
        <a:lstStyle/>
        <a:p>
          <a:endParaRPr lang="en-US"/>
        </a:p>
      </dgm:t>
    </dgm:pt>
    <dgm:pt modelId="{268C6C5B-0B32-4571-8096-8967D7F93288}">
      <dgm:prSet/>
      <dgm:spPr/>
      <dgm:t>
        <a:bodyPr/>
        <a:lstStyle/>
        <a:p>
          <a:r>
            <a:rPr lang="en-US" dirty="0"/>
            <a:t>AI can hallucinate information and sources</a:t>
          </a:r>
        </a:p>
      </dgm:t>
    </dgm:pt>
    <dgm:pt modelId="{C559233F-A7CD-4E12-821A-544188FFFD01}" type="parTrans" cxnId="{1D879D49-CF5B-4A8F-8131-FBF8F44A56DC}">
      <dgm:prSet/>
      <dgm:spPr/>
      <dgm:t>
        <a:bodyPr/>
        <a:lstStyle/>
        <a:p>
          <a:endParaRPr lang="en-US"/>
        </a:p>
      </dgm:t>
    </dgm:pt>
    <dgm:pt modelId="{F3167F2D-4F51-4511-BD9E-9A92D20BA59D}" type="sibTrans" cxnId="{1D879D49-CF5B-4A8F-8131-FBF8F44A56DC}">
      <dgm:prSet/>
      <dgm:spPr/>
      <dgm:t>
        <a:bodyPr/>
        <a:lstStyle/>
        <a:p>
          <a:endParaRPr lang="en-US"/>
        </a:p>
      </dgm:t>
    </dgm:pt>
    <dgm:pt modelId="{518127EC-1F6D-450E-8B0B-126117BCB697}" type="pres">
      <dgm:prSet presAssocID="{44FD2E2F-3D83-4843-A9A3-EFB65ACBFF51}" presName="linear" presStyleCnt="0">
        <dgm:presLayoutVars>
          <dgm:animLvl val="lvl"/>
          <dgm:resizeHandles val="exact"/>
        </dgm:presLayoutVars>
      </dgm:prSet>
      <dgm:spPr/>
    </dgm:pt>
    <dgm:pt modelId="{6ABF28AC-42EF-48D8-BB84-A6D5FCBE221E}" type="pres">
      <dgm:prSet presAssocID="{CC524BFF-3942-4AB9-A614-55FABA9D5B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076A57-2FDF-4EFC-B2EE-A9812F8E4E22}" type="pres">
      <dgm:prSet presAssocID="{CC524BFF-3942-4AB9-A614-55FABA9D5B84}" presName="childText" presStyleLbl="revTx" presStyleIdx="0" presStyleCnt="3">
        <dgm:presLayoutVars>
          <dgm:bulletEnabled val="1"/>
        </dgm:presLayoutVars>
      </dgm:prSet>
      <dgm:spPr/>
    </dgm:pt>
    <dgm:pt modelId="{87587BCA-7A20-45BE-8FC2-5349B145407D}" type="pres">
      <dgm:prSet presAssocID="{FF26B9DE-9B7B-466B-A283-3A38C25B3A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367A38-8CAE-4058-8374-A890386BE08F}" type="pres">
      <dgm:prSet presAssocID="{FF26B9DE-9B7B-466B-A283-3A38C25B3A86}" presName="childText" presStyleLbl="revTx" presStyleIdx="1" presStyleCnt="3">
        <dgm:presLayoutVars>
          <dgm:bulletEnabled val="1"/>
        </dgm:presLayoutVars>
      </dgm:prSet>
      <dgm:spPr/>
    </dgm:pt>
    <dgm:pt modelId="{206B444A-B191-4F79-A44D-0DCAB4DB0FC5}" type="pres">
      <dgm:prSet presAssocID="{23C77B70-816B-47A1-B8BF-89D33ACB6DF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C78394-191D-4502-ACD4-9FEBFEFA5E17}" type="pres">
      <dgm:prSet presAssocID="{23C77B70-816B-47A1-B8BF-89D33ACB6DF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9B690C-4B2B-48BD-B259-2003811A5BC3}" srcId="{FF26B9DE-9B7B-466B-A283-3A38C25B3A86}" destId="{EBD2C9C7-F537-46CB-9043-6C469DBB0BBE}" srcOrd="1" destOrd="0" parTransId="{70B9B51B-F5C1-468C-BC50-08D345BA1714}" sibTransId="{32C2857F-4EE8-4776-AAB7-1C75B1077B10}"/>
    <dgm:cxn modelId="{94BB4819-CA86-4DF8-B6DB-056AC815A46B}" srcId="{44FD2E2F-3D83-4843-A9A3-EFB65ACBFF51}" destId="{23C77B70-816B-47A1-B8BF-89D33ACB6DF5}" srcOrd="2" destOrd="0" parTransId="{6A256E41-5295-4402-81FE-2DA3E1ED70FA}" sibTransId="{1A0BA30C-3073-4C24-B272-8807E06056D1}"/>
    <dgm:cxn modelId="{8A4DCF21-1501-43C3-BF16-E66A4034C822}" type="presOf" srcId="{D9B787F1-335C-4A71-AD9F-32B73FFF3E6A}" destId="{CB076A57-2FDF-4EFC-B2EE-A9812F8E4E22}" srcOrd="0" destOrd="1" presId="urn:microsoft.com/office/officeart/2005/8/layout/vList2"/>
    <dgm:cxn modelId="{258A8C2F-6210-4851-8280-E46EA362B381}" srcId="{CC524BFF-3942-4AB9-A614-55FABA9D5B84}" destId="{3328D340-4696-4682-83EB-C85C822FB49F}" srcOrd="2" destOrd="0" parTransId="{570FC181-3282-47A1-9EE8-6DECC1BB4EC4}" sibTransId="{671B5F4F-12B4-4836-B0B0-A8FF71699990}"/>
    <dgm:cxn modelId="{D365DC35-06C9-4097-89E0-DFEFA2E9B0A4}" type="presOf" srcId="{23C77B70-816B-47A1-B8BF-89D33ACB6DF5}" destId="{206B444A-B191-4F79-A44D-0DCAB4DB0FC5}" srcOrd="0" destOrd="0" presId="urn:microsoft.com/office/officeart/2005/8/layout/vList2"/>
    <dgm:cxn modelId="{0F00035F-C1D2-4737-B1C6-02498F64BBB5}" srcId="{FF26B9DE-9B7B-466B-A283-3A38C25B3A86}" destId="{210FD874-264B-43D4-9BD8-9873D0D7C337}" srcOrd="3" destOrd="0" parTransId="{7AE67540-3FA2-42DC-83AF-986956BEBEF7}" sibTransId="{2CED49BE-76F4-4341-A459-BA05C4F2736D}"/>
    <dgm:cxn modelId="{61603F46-AB48-43F5-90CB-D849A22AADD9}" type="presOf" srcId="{B9B41DBA-A5E0-48BC-9637-6B5E9644A56B}" destId="{BA367A38-8CAE-4058-8374-A890386BE08F}" srcOrd="0" destOrd="3" presId="urn:microsoft.com/office/officeart/2005/8/layout/vList2"/>
    <dgm:cxn modelId="{7D9F5566-4AF4-4F35-B513-723127539A92}" type="presOf" srcId="{210FD874-264B-43D4-9BD8-9873D0D7C337}" destId="{BA367A38-8CAE-4058-8374-A890386BE08F}" srcOrd="0" destOrd="7" presId="urn:microsoft.com/office/officeart/2005/8/layout/vList2"/>
    <dgm:cxn modelId="{99D12D47-946D-42EF-A20D-DBDDBF230653}" type="presOf" srcId="{BD26E1C1-C83B-448C-83BC-FEA2CA163A25}" destId="{BA367A38-8CAE-4058-8374-A890386BE08F}" srcOrd="0" destOrd="6" presId="urn:microsoft.com/office/officeart/2005/8/layout/vList2"/>
    <dgm:cxn modelId="{1D879D49-CF5B-4A8F-8131-FBF8F44A56DC}" srcId="{23C77B70-816B-47A1-B8BF-89D33ACB6DF5}" destId="{268C6C5B-0B32-4571-8096-8967D7F93288}" srcOrd="0" destOrd="0" parTransId="{C559233F-A7CD-4E12-821A-544188FFFD01}" sibTransId="{F3167F2D-4F51-4511-BD9E-9A92D20BA59D}"/>
    <dgm:cxn modelId="{31880D6B-F663-4763-BB91-552519AFB876}" srcId="{05565239-4BA7-42CC-A820-8FE9B0C61E87}" destId="{BD26E1C1-C83B-448C-83BC-FEA2CA163A25}" srcOrd="3" destOrd="0" parTransId="{60F5058F-D684-458D-9865-E508F50DE313}" sibTransId="{37836BF4-5553-48EE-A6DF-B77ED93A75D7}"/>
    <dgm:cxn modelId="{204B3C6F-1634-4B55-8563-F31E950909C0}" srcId="{CC524BFF-3942-4AB9-A614-55FABA9D5B84}" destId="{4FF32873-9C3F-471B-8682-A768573D7C5E}" srcOrd="0" destOrd="0" parTransId="{6BE6AC09-FF40-4D51-8582-F69B3A5FFE6B}" sibTransId="{4878A9D4-F470-489B-8815-617BED38809B}"/>
    <dgm:cxn modelId="{588A756F-0374-42FD-B4F6-EA13D9B57E8C}" type="presOf" srcId="{4FF32873-9C3F-471B-8682-A768573D7C5E}" destId="{CB076A57-2FDF-4EFC-B2EE-A9812F8E4E22}" srcOrd="0" destOrd="0" presId="urn:microsoft.com/office/officeart/2005/8/layout/vList2"/>
    <dgm:cxn modelId="{F022964F-D9A5-4C22-84E5-E7234C8EB835}" srcId="{FF26B9DE-9B7B-466B-A283-3A38C25B3A86}" destId="{05565239-4BA7-42CC-A820-8FE9B0C61E87}" srcOrd="2" destOrd="0" parTransId="{BCFACFC5-EC1F-4972-B53D-C6AA91EBFC4C}" sibTransId="{A14DED5B-4292-402D-B472-6F57640D705A}"/>
    <dgm:cxn modelId="{FBE7BE75-558A-47FE-9F83-556F2AE38D49}" type="presOf" srcId="{EBD2C9C7-F537-46CB-9043-6C469DBB0BBE}" destId="{BA367A38-8CAE-4058-8374-A890386BE08F}" srcOrd="0" destOrd="1" presId="urn:microsoft.com/office/officeart/2005/8/layout/vList2"/>
    <dgm:cxn modelId="{284AD775-4274-4A4B-B731-6143DD2A5AE8}" type="presOf" srcId="{CC524BFF-3942-4AB9-A614-55FABA9D5B84}" destId="{6ABF28AC-42EF-48D8-BB84-A6D5FCBE221E}" srcOrd="0" destOrd="0" presId="urn:microsoft.com/office/officeart/2005/8/layout/vList2"/>
    <dgm:cxn modelId="{21F59F79-1319-4BA5-BC46-8BF91E5D2380}" srcId="{CC524BFF-3942-4AB9-A614-55FABA9D5B84}" destId="{D9B787F1-335C-4A71-AD9F-32B73FFF3E6A}" srcOrd="1" destOrd="0" parTransId="{62EDCF8B-149A-4D1A-9CD5-C1199B4423DC}" sibTransId="{B1FE8245-116B-4E59-A277-0B87676C399C}"/>
    <dgm:cxn modelId="{7D88AA7D-C541-418E-B6AD-DA1DFCF09A35}" type="presOf" srcId="{05565239-4BA7-42CC-A820-8FE9B0C61E87}" destId="{BA367A38-8CAE-4058-8374-A890386BE08F}" srcOrd="0" destOrd="2" presId="urn:microsoft.com/office/officeart/2005/8/layout/vList2"/>
    <dgm:cxn modelId="{F0447A86-12DE-4549-ADCD-BD66B7D9744F}" type="presOf" srcId="{268C6C5B-0B32-4571-8096-8967D7F93288}" destId="{74C78394-191D-4502-ACD4-9FEBFEFA5E17}" srcOrd="0" destOrd="0" presId="urn:microsoft.com/office/officeart/2005/8/layout/vList2"/>
    <dgm:cxn modelId="{8FA046A3-BD5C-42BB-B3D0-26E07FD5F1D7}" type="presOf" srcId="{3328D340-4696-4682-83EB-C85C822FB49F}" destId="{CB076A57-2FDF-4EFC-B2EE-A9812F8E4E22}" srcOrd="0" destOrd="2" presId="urn:microsoft.com/office/officeart/2005/8/layout/vList2"/>
    <dgm:cxn modelId="{9A84FAA3-8106-460B-B665-516E22571556}" type="presOf" srcId="{6C453AEE-8BF9-4A3F-8EB6-3D2DDEF5D6DF}" destId="{BA367A38-8CAE-4058-8374-A890386BE08F}" srcOrd="0" destOrd="4" presId="urn:microsoft.com/office/officeart/2005/8/layout/vList2"/>
    <dgm:cxn modelId="{065ED1AD-C4D4-45EF-B92F-BAED7CC0FFCC}" type="presOf" srcId="{4967B796-5970-4BE5-AD57-495B0D773DBD}" destId="{BA367A38-8CAE-4058-8374-A890386BE08F}" srcOrd="0" destOrd="5" presId="urn:microsoft.com/office/officeart/2005/8/layout/vList2"/>
    <dgm:cxn modelId="{C1FCA8B0-4509-4126-9427-275F3FBE63F7}" type="presOf" srcId="{44FD2E2F-3D83-4843-A9A3-EFB65ACBFF51}" destId="{518127EC-1F6D-450E-8B0B-126117BCB697}" srcOrd="0" destOrd="0" presId="urn:microsoft.com/office/officeart/2005/8/layout/vList2"/>
    <dgm:cxn modelId="{B4E94DB7-7D8F-4F94-BD6A-ECB7BBD54278}" srcId="{44FD2E2F-3D83-4843-A9A3-EFB65ACBFF51}" destId="{CC524BFF-3942-4AB9-A614-55FABA9D5B84}" srcOrd="0" destOrd="0" parTransId="{23F31561-ADD3-4CB8-9FD0-62AFBD3CF94A}" sibTransId="{682F7C54-F749-47FD-955A-428D25FF0A70}"/>
    <dgm:cxn modelId="{5DC6DACC-91DC-4023-9F3F-22CBA86A82A3}" srcId="{FF26B9DE-9B7B-466B-A283-3A38C25B3A86}" destId="{51AF941D-E510-414D-8B0B-77F1455E9232}" srcOrd="0" destOrd="0" parTransId="{BDBAF80B-9943-4BD9-9E46-56F63869C31C}" sibTransId="{43C76885-15DF-422D-B975-63CD235E7047}"/>
    <dgm:cxn modelId="{226C1ECE-F185-43A3-B255-409A57A1B137}" srcId="{05565239-4BA7-42CC-A820-8FE9B0C61E87}" destId="{4967B796-5970-4BE5-AD57-495B0D773DBD}" srcOrd="2" destOrd="0" parTransId="{8D05B288-90C7-44A6-9E19-AB166CCFFEB7}" sibTransId="{1AA1C1BE-EA36-40DB-B8F0-AB0712BEE863}"/>
    <dgm:cxn modelId="{6AFAEFD7-AA0E-4298-A5F8-7BE2FA91AE22}" srcId="{05565239-4BA7-42CC-A820-8FE9B0C61E87}" destId="{B9B41DBA-A5E0-48BC-9637-6B5E9644A56B}" srcOrd="0" destOrd="0" parTransId="{56ACBE1A-5910-4BBF-90AA-9C6D937DDB9B}" sibTransId="{38F50F69-D77A-44D7-BA5F-6D89BC7F18EB}"/>
    <dgm:cxn modelId="{D95DE9E1-8ABE-4B27-8D26-A49D2A4FE886}" srcId="{44FD2E2F-3D83-4843-A9A3-EFB65ACBFF51}" destId="{FF26B9DE-9B7B-466B-A283-3A38C25B3A86}" srcOrd="1" destOrd="0" parTransId="{796DC126-E14D-4B2F-A781-5D01CB28652A}" sibTransId="{41B0CA9F-599C-4446-A177-88861D49447A}"/>
    <dgm:cxn modelId="{894791EA-6085-47A2-A91D-60A6B1071C30}" type="presOf" srcId="{FF26B9DE-9B7B-466B-A283-3A38C25B3A86}" destId="{87587BCA-7A20-45BE-8FC2-5349B145407D}" srcOrd="0" destOrd="0" presId="urn:microsoft.com/office/officeart/2005/8/layout/vList2"/>
    <dgm:cxn modelId="{81663DEF-FAA4-4FB2-B903-66D6A99D910C}" srcId="{05565239-4BA7-42CC-A820-8FE9B0C61E87}" destId="{6C453AEE-8BF9-4A3F-8EB6-3D2DDEF5D6DF}" srcOrd="1" destOrd="0" parTransId="{CA425FA6-4B6B-485E-B026-8F39F2149E47}" sibTransId="{35850AAF-82CD-47B4-A43D-CA92AFE017E9}"/>
    <dgm:cxn modelId="{922BEBFA-873C-4706-B3D0-AB7BCE15B29A}" type="presOf" srcId="{51AF941D-E510-414D-8B0B-77F1455E9232}" destId="{BA367A38-8CAE-4058-8374-A890386BE08F}" srcOrd="0" destOrd="0" presId="urn:microsoft.com/office/officeart/2005/8/layout/vList2"/>
    <dgm:cxn modelId="{D5841EF0-EFA4-492A-8D96-0A485AADE403}" type="presParOf" srcId="{518127EC-1F6D-450E-8B0B-126117BCB697}" destId="{6ABF28AC-42EF-48D8-BB84-A6D5FCBE221E}" srcOrd="0" destOrd="0" presId="urn:microsoft.com/office/officeart/2005/8/layout/vList2"/>
    <dgm:cxn modelId="{3C88D1BE-797C-4AB9-83C5-4D868CF8FE5B}" type="presParOf" srcId="{518127EC-1F6D-450E-8B0B-126117BCB697}" destId="{CB076A57-2FDF-4EFC-B2EE-A9812F8E4E22}" srcOrd="1" destOrd="0" presId="urn:microsoft.com/office/officeart/2005/8/layout/vList2"/>
    <dgm:cxn modelId="{20F54F3F-D700-439B-8E16-5298A8D5DCEA}" type="presParOf" srcId="{518127EC-1F6D-450E-8B0B-126117BCB697}" destId="{87587BCA-7A20-45BE-8FC2-5349B145407D}" srcOrd="2" destOrd="0" presId="urn:microsoft.com/office/officeart/2005/8/layout/vList2"/>
    <dgm:cxn modelId="{55D7F15B-A164-46F5-A381-24620D95B787}" type="presParOf" srcId="{518127EC-1F6D-450E-8B0B-126117BCB697}" destId="{BA367A38-8CAE-4058-8374-A890386BE08F}" srcOrd="3" destOrd="0" presId="urn:microsoft.com/office/officeart/2005/8/layout/vList2"/>
    <dgm:cxn modelId="{E8F32B9A-E077-4BD8-BD51-86D72FF60A96}" type="presParOf" srcId="{518127EC-1F6D-450E-8B0B-126117BCB697}" destId="{206B444A-B191-4F79-A44D-0DCAB4DB0FC5}" srcOrd="4" destOrd="0" presId="urn:microsoft.com/office/officeart/2005/8/layout/vList2"/>
    <dgm:cxn modelId="{73E04195-D015-4B6A-A7EE-A501BC36A5C4}" type="presParOf" srcId="{518127EC-1F6D-450E-8B0B-126117BCB697}" destId="{74C78394-191D-4502-ACD4-9FEBFEFA5E1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DDD5AF-F665-4B1F-83DE-CDE5317FA36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24C25-DB4E-46E0-8E18-542FEE52220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baseline="0"/>
            <a:t>Writing or editing code</a:t>
          </a:r>
        </a:p>
      </dgm:t>
    </dgm:pt>
    <dgm:pt modelId="{6296797F-F274-42BF-90B2-846C31E22394}" type="parTrans" cxnId="{D03BD412-A3F1-492F-A851-5EFA48DE01FE}">
      <dgm:prSet/>
      <dgm:spPr/>
      <dgm:t>
        <a:bodyPr/>
        <a:lstStyle/>
        <a:p>
          <a:endParaRPr lang="en-US" sz="4000" cap="none" baseline="0"/>
        </a:p>
      </dgm:t>
    </dgm:pt>
    <dgm:pt modelId="{A22ED2C8-84F5-4902-BF72-61AF7B26FD7C}" type="sibTrans" cxnId="{D03BD412-A3F1-492F-A851-5EFA48DE01FE}">
      <dgm:prSet/>
      <dgm:spPr/>
      <dgm:t>
        <a:bodyPr/>
        <a:lstStyle/>
        <a:p>
          <a:endParaRPr lang="en-US" sz="4000" cap="none" baseline="0"/>
        </a:p>
      </dgm:t>
    </dgm:pt>
    <dgm:pt modelId="{1923FB18-FCB7-4E48-9B06-E50E2F1C6DD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baseline="0"/>
            <a:t>Debugging code</a:t>
          </a:r>
        </a:p>
      </dgm:t>
    </dgm:pt>
    <dgm:pt modelId="{E6928E2B-3859-4982-8E41-3FE564FB1ABE}" type="parTrans" cxnId="{F6A8AEE6-68E9-411D-9466-61BDFF4A363A}">
      <dgm:prSet/>
      <dgm:spPr/>
      <dgm:t>
        <a:bodyPr/>
        <a:lstStyle/>
        <a:p>
          <a:endParaRPr lang="en-US" sz="4000" cap="none" baseline="0"/>
        </a:p>
      </dgm:t>
    </dgm:pt>
    <dgm:pt modelId="{B19B9205-0B06-46E4-A5DC-F271B115627B}" type="sibTrans" cxnId="{F6A8AEE6-68E9-411D-9466-61BDFF4A363A}">
      <dgm:prSet/>
      <dgm:spPr/>
      <dgm:t>
        <a:bodyPr/>
        <a:lstStyle/>
        <a:p>
          <a:endParaRPr lang="en-US" sz="4000" cap="none" baseline="0"/>
        </a:p>
      </dgm:t>
    </dgm:pt>
    <dgm:pt modelId="{4ABCA99F-376B-4D35-873F-09F773B8F69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baseline="0" dirty="0"/>
            <a:t>Making marketing material like taglines and social media posts with AI</a:t>
          </a:r>
        </a:p>
      </dgm:t>
    </dgm:pt>
    <dgm:pt modelId="{EECD99CE-957D-4BFE-9926-0B116B9F3EDC}" type="parTrans" cxnId="{9A739C6A-5A41-4676-B634-265CD76AF24F}">
      <dgm:prSet/>
      <dgm:spPr/>
      <dgm:t>
        <a:bodyPr/>
        <a:lstStyle/>
        <a:p>
          <a:endParaRPr lang="en-US" sz="4000" cap="none" baseline="0"/>
        </a:p>
      </dgm:t>
    </dgm:pt>
    <dgm:pt modelId="{51BC6DEA-3FBD-4D8A-BE5C-7273913909D2}" type="sibTrans" cxnId="{9A739C6A-5A41-4676-B634-265CD76AF24F}">
      <dgm:prSet/>
      <dgm:spPr/>
      <dgm:t>
        <a:bodyPr/>
        <a:lstStyle/>
        <a:p>
          <a:endParaRPr lang="en-US" sz="4000" cap="none" baseline="0"/>
        </a:p>
      </dgm:t>
    </dgm:pt>
    <dgm:pt modelId="{C41625C8-A534-4971-ADE9-B77A438629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baseline="0"/>
            <a:t>Asking AI to rewrite something in a particular style or using literary or rhetorical devices</a:t>
          </a:r>
        </a:p>
      </dgm:t>
    </dgm:pt>
    <dgm:pt modelId="{6BB9946B-E217-425E-AC31-520C5FF41901}" type="parTrans" cxnId="{25852614-6FA9-4AD0-A615-11DEB0433FF4}">
      <dgm:prSet/>
      <dgm:spPr/>
      <dgm:t>
        <a:bodyPr/>
        <a:lstStyle/>
        <a:p>
          <a:endParaRPr lang="en-US" sz="4000" cap="none" baseline="0"/>
        </a:p>
      </dgm:t>
    </dgm:pt>
    <dgm:pt modelId="{F71E948A-DAA7-4723-9116-4F0E8DEBF57B}" type="sibTrans" cxnId="{25852614-6FA9-4AD0-A615-11DEB0433FF4}">
      <dgm:prSet/>
      <dgm:spPr/>
      <dgm:t>
        <a:bodyPr/>
        <a:lstStyle/>
        <a:p>
          <a:endParaRPr lang="en-US" sz="4000" cap="none" baseline="0"/>
        </a:p>
      </dgm:t>
    </dgm:pt>
    <dgm:pt modelId="{03AEF286-2B67-41AD-AE21-104C8F9F46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baseline="0"/>
            <a:t>Be cautious with prompts that ask for calculations!</a:t>
          </a:r>
        </a:p>
      </dgm:t>
    </dgm:pt>
    <dgm:pt modelId="{B1BB31C2-91BD-4330-A7EB-31CA8D25CB5C}" type="parTrans" cxnId="{CF10F01C-AC18-4354-A4C7-015BFF0786AB}">
      <dgm:prSet/>
      <dgm:spPr/>
      <dgm:t>
        <a:bodyPr/>
        <a:lstStyle/>
        <a:p>
          <a:endParaRPr lang="en-US" sz="4000" cap="none" baseline="0"/>
        </a:p>
      </dgm:t>
    </dgm:pt>
    <dgm:pt modelId="{4821F79C-AB4A-4DC9-B7F6-1FC19D9C8260}" type="sibTrans" cxnId="{CF10F01C-AC18-4354-A4C7-015BFF0786AB}">
      <dgm:prSet/>
      <dgm:spPr/>
      <dgm:t>
        <a:bodyPr/>
        <a:lstStyle/>
        <a:p>
          <a:endParaRPr lang="en-US" sz="4000" cap="none" baseline="0"/>
        </a:p>
      </dgm:t>
    </dgm:pt>
    <dgm:pt modelId="{2E2E88EA-4FFA-4FA7-AF49-B28059CFB5DF}" type="pres">
      <dgm:prSet presAssocID="{F9DDD5AF-F665-4B1F-83DE-CDE5317FA36C}" presName="root" presStyleCnt="0">
        <dgm:presLayoutVars>
          <dgm:dir/>
          <dgm:resizeHandles val="exact"/>
        </dgm:presLayoutVars>
      </dgm:prSet>
      <dgm:spPr/>
    </dgm:pt>
    <dgm:pt modelId="{A1BA2FFC-9209-4E00-8FE7-EB4FF0835A27}" type="pres">
      <dgm:prSet presAssocID="{2FC24C25-DB4E-46E0-8E18-542FEE522209}" presName="compNode" presStyleCnt="0"/>
      <dgm:spPr/>
    </dgm:pt>
    <dgm:pt modelId="{E4C563B4-E04F-46BC-89F9-817E905864B0}" type="pres">
      <dgm:prSet presAssocID="{2FC24C25-DB4E-46E0-8E18-542FEE522209}" presName="iconBgRect" presStyleLbl="bgShp" presStyleIdx="0" presStyleCnt="5"/>
      <dgm:spPr/>
    </dgm:pt>
    <dgm:pt modelId="{F1A72EFE-6EFE-4B68-90CC-65046881731B}" type="pres">
      <dgm:prSet presAssocID="{2FC24C25-DB4E-46E0-8E18-542FEE52220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1EE6703-9E91-4620-A60A-83812F59FDFD}" type="pres">
      <dgm:prSet presAssocID="{2FC24C25-DB4E-46E0-8E18-542FEE522209}" presName="spaceRect" presStyleCnt="0"/>
      <dgm:spPr/>
    </dgm:pt>
    <dgm:pt modelId="{425B9442-DB70-4D76-BBE2-84191CAA3C43}" type="pres">
      <dgm:prSet presAssocID="{2FC24C25-DB4E-46E0-8E18-542FEE522209}" presName="textRect" presStyleLbl="revTx" presStyleIdx="0" presStyleCnt="5">
        <dgm:presLayoutVars>
          <dgm:chMax val="1"/>
          <dgm:chPref val="1"/>
        </dgm:presLayoutVars>
      </dgm:prSet>
      <dgm:spPr/>
    </dgm:pt>
    <dgm:pt modelId="{124D2CCC-FE8E-4F7B-B5EC-E2BF1D631DAE}" type="pres">
      <dgm:prSet presAssocID="{A22ED2C8-84F5-4902-BF72-61AF7B26FD7C}" presName="sibTrans" presStyleCnt="0"/>
      <dgm:spPr/>
    </dgm:pt>
    <dgm:pt modelId="{B3A5B186-0978-460F-87EA-57B44BECCA76}" type="pres">
      <dgm:prSet presAssocID="{1923FB18-FCB7-4E48-9B06-E50E2F1C6DD6}" presName="compNode" presStyleCnt="0"/>
      <dgm:spPr/>
    </dgm:pt>
    <dgm:pt modelId="{F21E9446-0F43-45B5-93B6-58D3A6F10455}" type="pres">
      <dgm:prSet presAssocID="{1923FB18-FCB7-4E48-9B06-E50E2F1C6DD6}" presName="iconBgRect" presStyleLbl="bgShp" presStyleIdx="1" presStyleCnt="5"/>
      <dgm:spPr/>
    </dgm:pt>
    <dgm:pt modelId="{F78E767E-484F-464E-B7B6-B2D0EF44F13B}" type="pres">
      <dgm:prSet presAssocID="{1923FB18-FCB7-4E48-9B06-E50E2F1C6DD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92734F3-C7B6-4E68-8D29-988CAA529DC9}" type="pres">
      <dgm:prSet presAssocID="{1923FB18-FCB7-4E48-9B06-E50E2F1C6DD6}" presName="spaceRect" presStyleCnt="0"/>
      <dgm:spPr/>
    </dgm:pt>
    <dgm:pt modelId="{52D49821-85A9-4918-8648-27C8B334543B}" type="pres">
      <dgm:prSet presAssocID="{1923FB18-FCB7-4E48-9B06-E50E2F1C6DD6}" presName="textRect" presStyleLbl="revTx" presStyleIdx="1" presStyleCnt="5">
        <dgm:presLayoutVars>
          <dgm:chMax val="1"/>
          <dgm:chPref val="1"/>
        </dgm:presLayoutVars>
      </dgm:prSet>
      <dgm:spPr/>
    </dgm:pt>
    <dgm:pt modelId="{C783CD7C-8B7D-426C-946B-FE4061D2EE3A}" type="pres">
      <dgm:prSet presAssocID="{B19B9205-0B06-46E4-A5DC-F271B115627B}" presName="sibTrans" presStyleCnt="0"/>
      <dgm:spPr/>
    </dgm:pt>
    <dgm:pt modelId="{9097E261-93DB-4437-8A20-E36F2FCB5A91}" type="pres">
      <dgm:prSet presAssocID="{4ABCA99F-376B-4D35-873F-09F773B8F69A}" presName="compNode" presStyleCnt="0"/>
      <dgm:spPr/>
    </dgm:pt>
    <dgm:pt modelId="{EE7F026C-422C-426C-8CF9-22F002FC4ABF}" type="pres">
      <dgm:prSet presAssocID="{4ABCA99F-376B-4D35-873F-09F773B8F69A}" presName="iconBgRect" presStyleLbl="bgShp" presStyleIdx="2" presStyleCnt="5"/>
      <dgm:spPr/>
    </dgm:pt>
    <dgm:pt modelId="{48C31149-364C-477B-872B-34F3CB2D858B}" type="pres">
      <dgm:prSet presAssocID="{4ABCA99F-376B-4D35-873F-09F773B8F69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4D05BB7-04DC-43CC-A8BE-B8EEA076A8D5}" type="pres">
      <dgm:prSet presAssocID="{4ABCA99F-376B-4D35-873F-09F773B8F69A}" presName="spaceRect" presStyleCnt="0"/>
      <dgm:spPr/>
    </dgm:pt>
    <dgm:pt modelId="{2CD7C808-9745-44DA-B384-2650F668284C}" type="pres">
      <dgm:prSet presAssocID="{4ABCA99F-376B-4D35-873F-09F773B8F69A}" presName="textRect" presStyleLbl="revTx" presStyleIdx="2" presStyleCnt="5">
        <dgm:presLayoutVars>
          <dgm:chMax val="1"/>
          <dgm:chPref val="1"/>
        </dgm:presLayoutVars>
      </dgm:prSet>
      <dgm:spPr/>
    </dgm:pt>
    <dgm:pt modelId="{577D366E-79BF-4DE9-8B02-43D065211AF8}" type="pres">
      <dgm:prSet presAssocID="{51BC6DEA-3FBD-4D8A-BE5C-7273913909D2}" presName="sibTrans" presStyleCnt="0"/>
      <dgm:spPr/>
    </dgm:pt>
    <dgm:pt modelId="{C028BC89-95DE-455B-9C3C-1408E0A3A5F9}" type="pres">
      <dgm:prSet presAssocID="{C41625C8-A534-4971-ADE9-B77A43862931}" presName="compNode" presStyleCnt="0"/>
      <dgm:spPr/>
    </dgm:pt>
    <dgm:pt modelId="{A0DA2EA8-B33A-480A-847B-81DADA956ECC}" type="pres">
      <dgm:prSet presAssocID="{C41625C8-A534-4971-ADE9-B77A43862931}" presName="iconBgRect" presStyleLbl="bgShp" presStyleIdx="3" presStyleCnt="5"/>
      <dgm:spPr/>
    </dgm:pt>
    <dgm:pt modelId="{C37F11A0-3BEA-4818-81B4-07E2B2BB85F9}" type="pres">
      <dgm:prSet presAssocID="{C41625C8-A534-4971-ADE9-B77A4386293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B8E030E-D94B-43E4-BF28-44A9A98E5483}" type="pres">
      <dgm:prSet presAssocID="{C41625C8-A534-4971-ADE9-B77A43862931}" presName="spaceRect" presStyleCnt="0"/>
      <dgm:spPr/>
    </dgm:pt>
    <dgm:pt modelId="{91254BBA-C4E7-45D3-A452-208A29C67C0F}" type="pres">
      <dgm:prSet presAssocID="{C41625C8-A534-4971-ADE9-B77A43862931}" presName="textRect" presStyleLbl="revTx" presStyleIdx="3" presStyleCnt="5">
        <dgm:presLayoutVars>
          <dgm:chMax val="1"/>
          <dgm:chPref val="1"/>
        </dgm:presLayoutVars>
      </dgm:prSet>
      <dgm:spPr/>
    </dgm:pt>
    <dgm:pt modelId="{4B886895-2590-402A-9D89-C005D385B8DF}" type="pres">
      <dgm:prSet presAssocID="{F71E948A-DAA7-4723-9116-4F0E8DEBF57B}" presName="sibTrans" presStyleCnt="0"/>
      <dgm:spPr/>
    </dgm:pt>
    <dgm:pt modelId="{D3AFB20F-23D2-4E32-AE8A-EDEB70E80E0E}" type="pres">
      <dgm:prSet presAssocID="{03AEF286-2B67-41AD-AE21-104C8F9F4641}" presName="compNode" presStyleCnt="0"/>
      <dgm:spPr/>
    </dgm:pt>
    <dgm:pt modelId="{469E92BA-5736-4084-BDFE-79795CAA64AA}" type="pres">
      <dgm:prSet presAssocID="{03AEF286-2B67-41AD-AE21-104C8F9F4641}" presName="iconBgRect" presStyleLbl="bgShp" presStyleIdx="4" presStyleCnt="5"/>
      <dgm:spPr/>
    </dgm:pt>
    <dgm:pt modelId="{0EC8A8CD-CB9F-4AC6-8E98-919D8DEB7419}" type="pres">
      <dgm:prSet presAssocID="{03AEF286-2B67-41AD-AE21-104C8F9F464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CA47AAC-03C8-407B-B0CB-4CA47BF34741}" type="pres">
      <dgm:prSet presAssocID="{03AEF286-2B67-41AD-AE21-104C8F9F4641}" presName="spaceRect" presStyleCnt="0"/>
      <dgm:spPr/>
    </dgm:pt>
    <dgm:pt modelId="{3DAD89D2-C0DB-48B0-85C0-950F9B343545}" type="pres">
      <dgm:prSet presAssocID="{03AEF286-2B67-41AD-AE21-104C8F9F464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1400F07-CEB0-4CE6-8306-BE45B9CB6891}" type="presOf" srcId="{4ABCA99F-376B-4D35-873F-09F773B8F69A}" destId="{2CD7C808-9745-44DA-B384-2650F668284C}" srcOrd="0" destOrd="0" presId="urn:microsoft.com/office/officeart/2018/5/layout/IconCircleLabelList"/>
    <dgm:cxn modelId="{D03BD412-A3F1-492F-A851-5EFA48DE01FE}" srcId="{F9DDD5AF-F665-4B1F-83DE-CDE5317FA36C}" destId="{2FC24C25-DB4E-46E0-8E18-542FEE522209}" srcOrd="0" destOrd="0" parTransId="{6296797F-F274-42BF-90B2-846C31E22394}" sibTransId="{A22ED2C8-84F5-4902-BF72-61AF7B26FD7C}"/>
    <dgm:cxn modelId="{25852614-6FA9-4AD0-A615-11DEB0433FF4}" srcId="{F9DDD5AF-F665-4B1F-83DE-CDE5317FA36C}" destId="{C41625C8-A534-4971-ADE9-B77A43862931}" srcOrd="3" destOrd="0" parTransId="{6BB9946B-E217-425E-AC31-520C5FF41901}" sibTransId="{F71E948A-DAA7-4723-9116-4F0E8DEBF57B}"/>
    <dgm:cxn modelId="{CF10F01C-AC18-4354-A4C7-015BFF0786AB}" srcId="{F9DDD5AF-F665-4B1F-83DE-CDE5317FA36C}" destId="{03AEF286-2B67-41AD-AE21-104C8F9F4641}" srcOrd="4" destOrd="0" parTransId="{B1BB31C2-91BD-4330-A7EB-31CA8D25CB5C}" sibTransId="{4821F79C-AB4A-4DC9-B7F6-1FC19D9C8260}"/>
    <dgm:cxn modelId="{AE04ED39-A580-4C4B-A84A-420F42A20E2A}" type="presOf" srcId="{03AEF286-2B67-41AD-AE21-104C8F9F4641}" destId="{3DAD89D2-C0DB-48B0-85C0-950F9B343545}" srcOrd="0" destOrd="0" presId="urn:microsoft.com/office/officeart/2018/5/layout/IconCircleLabelList"/>
    <dgm:cxn modelId="{9A739C6A-5A41-4676-B634-265CD76AF24F}" srcId="{F9DDD5AF-F665-4B1F-83DE-CDE5317FA36C}" destId="{4ABCA99F-376B-4D35-873F-09F773B8F69A}" srcOrd="2" destOrd="0" parTransId="{EECD99CE-957D-4BFE-9926-0B116B9F3EDC}" sibTransId="{51BC6DEA-3FBD-4D8A-BE5C-7273913909D2}"/>
    <dgm:cxn modelId="{E25F04D7-9D07-467F-84F5-A4DE7FD9705C}" type="presOf" srcId="{C41625C8-A534-4971-ADE9-B77A43862931}" destId="{91254BBA-C4E7-45D3-A452-208A29C67C0F}" srcOrd="0" destOrd="0" presId="urn:microsoft.com/office/officeart/2018/5/layout/IconCircleLabelList"/>
    <dgm:cxn modelId="{F6A8AEE6-68E9-411D-9466-61BDFF4A363A}" srcId="{F9DDD5AF-F665-4B1F-83DE-CDE5317FA36C}" destId="{1923FB18-FCB7-4E48-9B06-E50E2F1C6DD6}" srcOrd="1" destOrd="0" parTransId="{E6928E2B-3859-4982-8E41-3FE564FB1ABE}" sibTransId="{B19B9205-0B06-46E4-A5DC-F271B115627B}"/>
    <dgm:cxn modelId="{9A68AFE9-6ADD-409A-931A-19ED535A8182}" type="presOf" srcId="{1923FB18-FCB7-4E48-9B06-E50E2F1C6DD6}" destId="{52D49821-85A9-4918-8648-27C8B334543B}" srcOrd="0" destOrd="0" presId="urn:microsoft.com/office/officeart/2018/5/layout/IconCircleLabelList"/>
    <dgm:cxn modelId="{0B25AEEC-E9B7-41E6-9956-DB33EA9756AD}" type="presOf" srcId="{2FC24C25-DB4E-46E0-8E18-542FEE522209}" destId="{425B9442-DB70-4D76-BBE2-84191CAA3C43}" srcOrd="0" destOrd="0" presId="urn:microsoft.com/office/officeart/2018/5/layout/IconCircleLabelList"/>
    <dgm:cxn modelId="{E8EC03F6-B549-4901-9417-465DDCBF1F35}" type="presOf" srcId="{F9DDD5AF-F665-4B1F-83DE-CDE5317FA36C}" destId="{2E2E88EA-4FFA-4FA7-AF49-B28059CFB5DF}" srcOrd="0" destOrd="0" presId="urn:microsoft.com/office/officeart/2018/5/layout/IconCircleLabelList"/>
    <dgm:cxn modelId="{FA7BD70B-EC6B-4988-9954-82B87F3330E3}" type="presParOf" srcId="{2E2E88EA-4FFA-4FA7-AF49-B28059CFB5DF}" destId="{A1BA2FFC-9209-4E00-8FE7-EB4FF0835A27}" srcOrd="0" destOrd="0" presId="urn:microsoft.com/office/officeart/2018/5/layout/IconCircleLabelList"/>
    <dgm:cxn modelId="{D530D931-9A96-43BC-BACD-1656A5D6F354}" type="presParOf" srcId="{A1BA2FFC-9209-4E00-8FE7-EB4FF0835A27}" destId="{E4C563B4-E04F-46BC-89F9-817E905864B0}" srcOrd="0" destOrd="0" presId="urn:microsoft.com/office/officeart/2018/5/layout/IconCircleLabelList"/>
    <dgm:cxn modelId="{A8805E79-0C6D-4203-B089-D4ACBA221BDB}" type="presParOf" srcId="{A1BA2FFC-9209-4E00-8FE7-EB4FF0835A27}" destId="{F1A72EFE-6EFE-4B68-90CC-65046881731B}" srcOrd="1" destOrd="0" presId="urn:microsoft.com/office/officeart/2018/5/layout/IconCircleLabelList"/>
    <dgm:cxn modelId="{97DADE90-460A-426D-A572-AF97955DCEDE}" type="presParOf" srcId="{A1BA2FFC-9209-4E00-8FE7-EB4FF0835A27}" destId="{91EE6703-9E91-4620-A60A-83812F59FDFD}" srcOrd="2" destOrd="0" presId="urn:microsoft.com/office/officeart/2018/5/layout/IconCircleLabelList"/>
    <dgm:cxn modelId="{ECEA3E35-1E48-4718-A59B-5E89E4F35359}" type="presParOf" srcId="{A1BA2FFC-9209-4E00-8FE7-EB4FF0835A27}" destId="{425B9442-DB70-4D76-BBE2-84191CAA3C43}" srcOrd="3" destOrd="0" presId="urn:microsoft.com/office/officeart/2018/5/layout/IconCircleLabelList"/>
    <dgm:cxn modelId="{4A8A617E-7BF3-489C-B070-B0622BF41380}" type="presParOf" srcId="{2E2E88EA-4FFA-4FA7-AF49-B28059CFB5DF}" destId="{124D2CCC-FE8E-4F7B-B5EC-E2BF1D631DAE}" srcOrd="1" destOrd="0" presId="urn:microsoft.com/office/officeart/2018/5/layout/IconCircleLabelList"/>
    <dgm:cxn modelId="{79D7EEF2-0562-476A-B0C2-4A36D4DEA842}" type="presParOf" srcId="{2E2E88EA-4FFA-4FA7-AF49-B28059CFB5DF}" destId="{B3A5B186-0978-460F-87EA-57B44BECCA76}" srcOrd="2" destOrd="0" presId="urn:microsoft.com/office/officeart/2018/5/layout/IconCircleLabelList"/>
    <dgm:cxn modelId="{57AEBF15-586F-4BE4-89C2-E559C8257794}" type="presParOf" srcId="{B3A5B186-0978-460F-87EA-57B44BECCA76}" destId="{F21E9446-0F43-45B5-93B6-58D3A6F10455}" srcOrd="0" destOrd="0" presId="urn:microsoft.com/office/officeart/2018/5/layout/IconCircleLabelList"/>
    <dgm:cxn modelId="{2830D55B-8C9C-4C2D-9502-83FF78CC8E4B}" type="presParOf" srcId="{B3A5B186-0978-460F-87EA-57B44BECCA76}" destId="{F78E767E-484F-464E-B7B6-B2D0EF44F13B}" srcOrd="1" destOrd="0" presId="urn:microsoft.com/office/officeart/2018/5/layout/IconCircleLabelList"/>
    <dgm:cxn modelId="{04DAB35C-ED88-4CDD-A63E-4DC5A60D3AE1}" type="presParOf" srcId="{B3A5B186-0978-460F-87EA-57B44BECCA76}" destId="{392734F3-C7B6-4E68-8D29-988CAA529DC9}" srcOrd="2" destOrd="0" presId="urn:microsoft.com/office/officeart/2018/5/layout/IconCircleLabelList"/>
    <dgm:cxn modelId="{D8CD6214-3B0A-4B69-AC6D-68DAE6394825}" type="presParOf" srcId="{B3A5B186-0978-460F-87EA-57B44BECCA76}" destId="{52D49821-85A9-4918-8648-27C8B334543B}" srcOrd="3" destOrd="0" presId="urn:microsoft.com/office/officeart/2018/5/layout/IconCircleLabelList"/>
    <dgm:cxn modelId="{A6CA5AB5-0598-425D-AA39-4E35C22A2CEB}" type="presParOf" srcId="{2E2E88EA-4FFA-4FA7-AF49-B28059CFB5DF}" destId="{C783CD7C-8B7D-426C-946B-FE4061D2EE3A}" srcOrd="3" destOrd="0" presId="urn:microsoft.com/office/officeart/2018/5/layout/IconCircleLabelList"/>
    <dgm:cxn modelId="{5F936430-06EF-474C-8CA1-E33DCDFCE8F5}" type="presParOf" srcId="{2E2E88EA-4FFA-4FA7-AF49-B28059CFB5DF}" destId="{9097E261-93DB-4437-8A20-E36F2FCB5A91}" srcOrd="4" destOrd="0" presId="urn:microsoft.com/office/officeart/2018/5/layout/IconCircleLabelList"/>
    <dgm:cxn modelId="{835C54B7-4640-473B-AB95-4E09486B4579}" type="presParOf" srcId="{9097E261-93DB-4437-8A20-E36F2FCB5A91}" destId="{EE7F026C-422C-426C-8CF9-22F002FC4ABF}" srcOrd="0" destOrd="0" presId="urn:microsoft.com/office/officeart/2018/5/layout/IconCircleLabelList"/>
    <dgm:cxn modelId="{FC2FFF6D-F451-45A0-A6AD-ED39D09B7CC9}" type="presParOf" srcId="{9097E261-93DB-4437-8A20-E36F2FCB5A91}" destId="{48C31149-364C-477B-872B-34F3CB2D858B}" srcOrd="1" destOrd="0" presId="urn:microsoft.com/office/officeart/2018/5/layout/IconCircleLabelList"/>
    <dgm:cxn modelId="{FB4827FE-797C-437B-B11D-A6EA95DECF45}" type="presParOf" srcId="{9097E261-93DB-4437-8A20-E36F2FCB5A91}" destId="{84D05BB7-04DC-43CC-A8BE-B8EEA076A8D5}" srcOrd="2" destOrd="0" presId="urn:microsoft.com/office/officeart/2018/5/layout/IconCircleLabelList"/>
    <dgm:cxn modelId="{B26C9562-E710-4CAB-9D1E-E5F235FE686D}" type="presParOf" srcId="{9097E261-93DB-4437-8A20-E36F2FCB5A91}" destId="{2CD7C808-9745-44DA-B384-2650F668284C}" srcOrd="3" destOrd="0" presId="urn:microsoft.com/office/officeart/2018/5/layout/IconCircleLabelList"/>
    <dgm:cxn modelId="{14C9CEA4-A300-443D-BA3F-293273991B87}" type="presParOf" srcId="{2E2E88EA-4FFA-4FA7-AF49-B28059CFB5DF}" destId="{577D366E-79BF-4DE9-8B02-43D065211AF8}" srcOrd="5" destOrd="0" presId="urn:microsoft.com/office/officeart/2018/5/layout/IconCircleLabelList"/>
    <dgm:cxn modelId="{7B8AFFFD-F603-4D0B-8541-625299F7AC8F}" type="presParOf" srcId="{2E2E88EA-4FFA-4FA7-AF49-B28059CFB5DF}" destId="{C028BC89-95DE-455B-9C3C-1408E0A3A5F9}" srcOrd="6" destOrd="0" presId="urn:microsoft.com/office/officeart/2018/5/layout/IconCircleLabelList"/>
    <dgm:cxn modelId="{CFF4A32E-EE80-475B-BED2-894CBECDB070}" type="presParOf" srcId="{C028BC89-95DE-455B-9C3C-1408E0A3A5F9}" destId="{A0DA2EA8-B33A-480A-847B-81DADA956ECC}" srcOrd="0" destOrd="0" presId="urn:microsoft.com/office/officeart/2018/5/layout/IconCircleLabelList"/>
    <dgm:cxn modelId="{200F3C46-CD58-430A-B40C-5B709A6D7B55}" type="presParOf" srcId="{C028BC89-95DE-455B-9C3C-1408E0A3A5F9}" destId="{C37F11A0-3BEA-4818-81B4-07E2B2BB85F9}" srcOrd="1" destOrd="0" presId="urn:microsoft.com/office/officeart/2018/5/layout/IconCircleLabelList"/>
    <dgm:cxn modelId="{99EFFD64-D235-4AD1-AF11-9A689A5AF49B}" type="presParOf" srcId="{C028BC89-95DE-455B-9C3C-1408E0A3A5F9}" destId="{DB8E030E-D94B-43E4-BF28-44A9A98E5483}" srcOrd="2" destOrd="0" presId="urn:microsoft.com/office/officeart/2018/5/layout/IconCircleLabelList"/>
    <dgm:cxn modelId="{AAD634DB-C205-4EA6-A2E1-024F30F2C235}" type="presParOf" srcId="{C028BC89-95DE-455B-9C3C-1408E0A3A5F9}" destId="{91254BBA-C4E7-45D3-A452-208A29C67C0F}" srcOrd="3" destOrd="0" presId="urn:microsoft.com/office/officeart/2018/5/layout/IconCircleLabelList"/>
    <dgm:cxn modelId="{D83675D2-8603-48F8-90D8-A43F4B7B1BBB}" type="presParOf" srcId="{2E2E88EA-4FFA-4FA7-AF49-B28059CFB5DF}" destId="{4B886895-2590-402A-9D89-C005D385B8DF}" srcOrd="7" destOrd="0" presId="urn:microsoft.com/office/officeart/2018/5/layout/IconCircleLabelList"/>
    <dgm:cxn modelId="{6240444B-1753-4B08-81DC-B049BDF8BD99}" type="presParOf" srcId="{2E2E88EA-4FFA-4FA7-AF49-B28059CFB5DF}" destId="{D3AFB20F-23D2-4E32-AE8A-EDEB70E80E0E}" srcOrd="8" destOrd="0" presId="urn:microsoft.com/office/officeart/2018/5/layout/IconCircleLabelList"/>
    <dgm:cxn modelId="{FE57ABFC-8D01-4C77-8FE2-2BC32A24DD5D}" type="presParOf" srcId="{D3AFB20F-23D2-4E32-AE8A-EDEB70E80E0E}" destId="{469E92BA-5736-4084-BDFE-79795CAA64AA}" srcOrd="0" destOrd="0" presId="urn:microsoft.com/office/officeart/2018/5/layout/IconCircleLabelList"/>
    <dgm:cxn modelId="{28BCDDD9-0382-4E5B-96E5-C6EC87DC6F27}" type="presParOf" srcId="{D3AFB20F-23D2-4E32-AE8A-EDEB70E80E0E}" destId="{0EC8A8CD-CB9F-4AC6-8E98-919D8DEB7419}" srcOrd="1" destOrd="0" presId="urn:microsoft.com/office/officeart/2018/5/layout/IconCircleLabelList"/>
    <dgm:cxn modelId="{3375D332-90DF-455A-9612-6E1004D457D4}" type="presParOf" srcId="{D3AFB20F-23D2-4E32-AE8A-EDEB70E80E0E}" destId="{FCA47AAC-03C8-407B-B0CB-4CA47BF34741}" srcOrd="2" destOrd="0" presId="urn:microsoft.com/office/officeart/2018/5/layout/IconCircleLabelList"/>
    <dgm:cxn modelId="{72FA79CC-B0C4-43BA-BF44-6B406684436B}" type="presParOf" srcId="{D3AFB20F-23D2-4E32-AE8A-EDEB70E80E0E}" destId="{3DAD89D2-C0DB-48B0-85C0-950F9B34354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13898-AE36-4FFC-9824-47D527108828}">
      <dsp:nvSpPr>
        <dsp:cNvPr id="0" name=""/>
        <dsp:cNvSpPr/>
      </dsp:nvSpPr>
      <dsp:spPr>
        <a:xfrm>
          <a:off x="3462" y="302048"/>
          <a:ext cx="2746674" cy="38453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41" tIns="330200" rIns="21414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baseline="0" dirty="0"/>
            <a:t>Clarity:</a:t>
          </a:r>
          <a:r>
            <a:rPr lang="en-US" sz="2000" kern="1200" baseline="0" dirty="0"/>
            <a:t> define what you want model to do and kind of output you want (e.g., a summary, an analysis)</a:t>
          </a:r>
          <a:endParaRPr lang="en-US" sz="2000" kern="1200" dirty="0"/>
        </a:p>
      </dsp:txBody>
      <dsp:txXfrm>
        <a:off x="3462" y="1763279"/>
        <a:ext cx="2746674" cy="2307206"/>
      </dsp:txXfrm>
    </dsp:sp>
    <dsp:sp modelId="{F1F2DBBB-8503-44DA-A8BC-35551572FD98}">
      <dsp:nvSpPr>
        <dsp:cNvPr id="0" name=""/>
        <dsp:cNvSpPr/>
      </dsp:nvSpPr>
      <dsp:spPr>
        <a:xfrm>
          <a:off x="799997" y="686582"/>
          <a:ext cx="1153603" cy="11536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39" tIns="12700" rIns="899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68938" y="855523"/>
        <a:ext cx="815721" cy="815721"/>
      </dsp:txXfrm>
    </dsp:sp>
    <dsp:sp modelId="{2C3E2372-53B4-46A3-9A6A-F6B85B8CD577}">
      <dsp:nvSpPr>
        <dsp:cNvPr id="0" name=""/>
        <dsp:cNvSpPr/>
      </dsp:nvSpPr>
      <dsp:spPr>
        <a:xfrm>
          <a:off x="3462" y="4147320"/>
          <a:ext cx="2746674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00914-7D1A-4980-8003-404FC4B4735C}">
      <dsp:nvSpPr>
        <dsp:cNvPr id="0" name=""/>
        <dsp:cNvSpPr/>
      </dsp:nvSpPr>
      <dsp:spPr>
        <a:xfrm>
          <a:off x="3024804" y="302048"/>
          <a:ext cx="2746674" cy="3845344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41" tIns="330200" rIns="21414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baseline="0" dirty="0"/>
            <a:t>Context:</a:t>
          </a:r>
          <a:r>
            <a:rPr lang="en-US" sz="2300" kern="1200" baseline="0" dirty="0"/>
            <a:t>  provide clear context and instructions</a:t>
          </a:r>
          <a:endParaRPr lang="en-US" sz="2300" kern="1200" dirty="0"/>
        </a:p>
      </dsp:txBody>
      <dsp:txXfrm>
        <a:off x="3024804" y="1763279"/>
        <a:ext cx="2746674" cy="2307206"/>
      </dsp:txXfrm>
    </dsp:sp>
    <dsp:sp modelId="{C17EDCF6-51C7-485F-B0E1-65E0B524B0ED}">
      <dsp:nvSpPr>
        <dsp:cNvPr id="0" name=""/>
        <dsp:cNvSpPr/>
      </dsp:nvSpPr>
      <dsp:spPr>
        <a:xfrm>
          <a:off x="3821340" y="686582"/>
          <a:ext cx="1153603" cy="115360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39" tIns="12700" rIns="899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990281" y="855523"/>
        <a:ext cx="815721" cy="815721"/>
      </dsp:txXfrm>
    </dsp:sp>
    <dsp:sp modelId="{9A017A0E-EFE2-41BE-808F-E2BE538B7499}">
      <dsp:nvSpPr>
        <dsp:cNvPr id="0" name=""/>
        <dsp:cNvSpPr/>
      </dsp:nvSpPr>
      <dsp:spPr>
        <a:xfrm>
          <a:off x="3024804" y="4147320"/>
          <a:ext cx="2746674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152C3-CCEF-43D7-AF16-B7E08C77B45F}">
      <dsp:nvSpPr>
        <dsp:cNvPr id="0" name=""/>
        <dsp:cNvSpPr/>
      </dsp:nvSpPr>
      <dsp:spPr>
        <a:xfrm>
          <a:off x="6046146" y="302048"/>
          <a:ext cx="2746674" cy="3845344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41" tIns="330200" rIns="21414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baseline="0"/>
            <a:t>Precision:</a:t>
          </a:r>
          <a:r>
            <a:rPr lang="en-US" sz="2300" kern="1200" baseline="0"/>
            <a:t> specifically ask for what you want (e.g., a list, a paragraph)</a:t>
          </a:r>
          <a:endParaRPr lang="en-US" sz="2300" kern="1200"/>
        </a:p>
      </dsp:txBody>
      <dsp:txXfrm>
        <a:off x="6046146" y="1763279"/>
        <a:ext cx="2746674" cy="2307206"/>
      </dsp:txXfrm>
    </dsp:sp>
    <dsp:sp modelId="{5341DBB9-ADFF-41E7-A87E-E17BE4B74A7C}">
      <dsp:nvSpPr>
        <dsp:cNvPr id="0" name=""/>
        <dsp:cNvSpPr/>
      </dsp:nvSpPr>
      <dsp:spPr>
        <a:xfrm>
          <a:off x="6842682" y="686582"/>
          <a:ext cx="1153603" cy="115360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39" tIns="12700" rIns="899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011623" y="855523"/>
        <a:ext cx="815721" cy="815721"/>
      </dsp:txXfrm>
    </dsp:sp>
    <dsp:sp modelId="{EEBC791D-1D43-4680-BAE4-7DCD726DCD66}">
      <dsp:nvSpPr>
        <dsp:cNvPr id="0" name=""/>
        <dsp:cNvSpPr/>
      </dsp:nvSpPr>
      <dsp:spPr>
        <a:xfrm>
          <a:off x="6046146" y="4147320"/>
          <a:ext cx="2746674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E9FDD-2C6C-4183-AF56-BA0CD3022DC5}">
      <dsp:nvSpPr>
        <dsp:cNvPr id="0" name=""/>
        <dsp:cNvSpPr/>
      </dsp:nvSpPr>
      <dsp:spPr>
        <a:xfrm>
          <a:off x="9067489" y="302048"/>
          <a:ext cx="2746674" cy="384534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41" tIns="330200" rIns="214141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baseline="0"/>
            <a:t>Role-play:</a:t>
          </a:r>
          <a:r>
            <a:rPr lang="en-US" sz="2300" kern="1200" baseline="0"/>
            <a:t>  give ChatGPT a role to play</a:t>
          </a:r>
          <a:endParaRPr lang="en-US" sz="2300" kern="1200"/>
        </a:p>
      </dsp:txBody>
      <dsp:txXfrm>
        <a:off x="9067489" y="1763279"/>
        <a:ext cx="2746674" cy="2307206"/>
      </dsp:txXfrm>
    </dsp:sp>
    <dsp:sp modelId="{0EE56597-8E77-490B-BB6E-0A2006FF507F}">
      <dsp:nvSpPr>
        <dsp:cNvPr id="0" name=""/>
        <dsp:cNvSpPr/>
      </dsp:nvSpPr>
      <dsp:spPr>
        <a:xfrm>
          <a:off x="9864024" y="686582"/>
          <a:ext cx="1153603" cy="115360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39" tIns="12700" rIns="899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10032965" y="855523"/>
        <a:ext cx="815721" cy="815721"/>
      </dsp:txXfrm>
    </dsp:sp>
    <dsp:sp modelId="{B3D0FB70-964A-498F-B1F0-950E0669ACA5}">
      <dsp:nvSpPr>
        <dsp:cNvPr id="0" name=""/>
        <dsp:cNvSpPr/>
      </dsp:nvSpPr>
      <dsp:spPr>
        <a:xfrm>
          <a:off x="9067489" y="4147320"/>
          <a:ext cx="2746674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B3865-1E30-4C64-8148-100037BD6AA9}">
      <dsp:nvSpPr>
        <dsp:cNvPr id="0" name=""/>
        <dsp:cNvSpPr/>
      </dsp:nvSpPr>
      <dsp:spPr>
        <a:xfrm>
          <a:off x="0" y="0"/>
          <a:ext cx="11380303" cy="1497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C90CD-E0FF-433F-AA2A-5BBEF49F2C30}">
      <dsp:nvSpPr>
        <dsp:cNvPr id="0" name=""/>
        <dsp:cNvSpPr/>
      </dsp:nvSpPr>
      <dsp:spPr>
        <a:xfrm>
          <a:off x="452983" y="345263"/>
          <a:ext cx="823605" cy="823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8164A-256C-43D3-AA67-791CEB5737E1}">
      <dsp:nvSpPr>
        <dsp:cNvPr id="0" name=""/>
        <dsp:cNvSpPr/>
      </dsp:nvSpPr>
      <dsp:spPr>
        <a:xfrm>
          <a:off x="1729572" y="8334"/>
          <a:ext cx="9647347" cy="149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82" tIns="158482" rIns="158482" bIns="1584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Practice, practice, practice!</a:t>
          </a:r>
        </a:p>
      </dsp:txBody>
      <dsp:txXfrm>
        <a:off x="1729572" y="8334"/>
        <a:ext cx="9647347" cy="1497464"/>
      </dsp:txXfrm>
    </dsp:sp>
    <dsp:sp modelId="{FA0224BF-D35F-4E3C-A562-2E976D730D51}">
      <dsp:nvSpPr>
        <dsp:cNvPr id="0" name=""/>
        <dsp:cNvSpPr/>
      </dsp:nvSpPr>
      <dsp:spPr>
        <a:xfrm>
          <a:off x="0" y="1880165"/>
          <a:ext cx="11380303" cy="1497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FF1E1-5841-4F2A-B1EA-A651E208D680}">
      <dsp:nvSpPr>
        <dsp:cNvPr id="0" name=""/>
        <dsp:cNvSpPr/>
      </dsp:nvSpPr>
      <dsp:spPr>
        <a:xfrm>
          <a:off x="452983" y="2217095"/>
          <a:ext cx="823605" cy="823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73351-742C-4248-834A-A8AB1500B28D}">
      <dsp:nvSpPr>
        <dsp:cNvPr id="0" name=""/>
        <dsp:cNvSpPr/>
      </dsp:nvSpPr>
      <dsp:spPr>
        <a:xfrm>
          <a:off x="1808729" y="1898569"/>
          <a:ext cx="2319993" cy="149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82" tIns="158482" rIns="158482" bIns="1584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Pick an AI tool and practice</a:t>
          </a:r>
        </a:p>
      </dsp:txBody>
      <dsp:txXfrm>
        <a:off x="1808729" y="1898569"/>
        <a:ext cx="2319993" cy="1497464"/>
      </dsp:txXfrm>
    </dsp:sp>
    <dsp:sp modelId="{33E2DA23-A377-4CB5-AA0D-131D5480EA8B}">
      <dsp:nvSpPr>
        <dsp:cNvPr id="0" name=""/>
        <dsp:cNvSpPr/>
      </dsp:nvSpPr>
      <dsp:spPr>
        <a:xfrm>
          <a:off x="5096069" y="1898569"/>
          <a:ext cx="5979034" cy="149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82" tIns="158482" rIns="158482" bIns="15848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You don't have to learn how to use all the tools and you don't need to spend hours learning: aim for familiarity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Try administrative tasks (e.g., writing reference letters for students, writing replies to email) </a:t>
          </a:r>
          <a:endParaRPr lang="en-US" sz="1700" kern="1200" dirty="0">
            <a:latin typeface="Calibri Light" panose="020F0302020204030204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Many tools will allow longer conversations the more you use them</a:t>
          </a:r>
        </a:p>
      </dsp:txBody>
      <dsp:txXfrm>
        <a:off x="5096069" y="1898569"/>
        <a:ext cx="5979034" cy="1497464"/>
      </dsp:txXfrm>
    </dsp:sp>
    <dsp:sp modelId="{23FA6554-539A-401A-AA4B-917DEEBFCC95}">
      <dsp:nvSpPr>
        <dsp:cNvPr id="0" name=""/>
        <dsp:cNvSpPr/>
      </dsp:nvSpPr>
      <dsp:spPr>
        <a:xfrm>
          <a:off x="0" y="3751996"/>
          <a:ext cx="11380303" cy="1497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433DF-BC14-4A6B-BC91-B91C7AD84EDB}">
      <dsp:nvSpPr>
        <dsp:cNvPr id="0" name=""/>
        <dsp:cNvSpPr/>
      </dsp:nvSpPr>
      <dsp:spPr>
        <a:xfrm>
          <a:off x="452983" y="4088926"/>
          <a:ext cx="823605" cy="8236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F89A2-C694-45E7-A1C6-159FC9240075}">
      <dsp:nvSpPr>
        <dsp:cNvPr id="0" name=""/>
        <dsp:cNvSpPr/>
      </dsp:nvSpPr>
      <dsp:spPr>
        <a:xfrm>
          <a:off x="1729572" y="3751996"/>
          <a:ext cx="5121136" cy="149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82" tIns="158482" rIns="158482" bIns="158482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Caution:  </a:t>
          </a:r>
          <a:r>
            <a:rPr lang="en-US" sz="25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AI may not be very useful </a:t>
          </a:r>
          <a:r>
            <a:rPr lang="en-US" sz="2500" b="0" kern="1200" dirty="0"/>
            <a:t>for academic research</a:t>
          </a:r>
        </a:p>
      </dsp:txBody>
      <dsp:txXfrm>
        <a:off x="1729572" y="3751996"/>
        <a:ext cx="5121136" cy="1497464"/>
      </dsp:txXfrm>
    </dsp:sp>
    <dsp:sp modelId="{2482D775-6BD6-4421-BAC4-8DF8CD52E846}">
      <dsp:nvSpPr>
        <dsp:cNvPr id="0" name=""/>
        <dsp:cNvSpPr/>
      </dsp:nvSpPr>
      <dsp:spPr>
        <a:xfrm>
          <a:off x="6850708" y="3751996"/>
          <a:ext cx="4526211" cy="149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82" tIns="158482" rIns="158482" bIns="1584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Can't access information behind paywalls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Some journals not allowing any use of AI in the research and writing process</a:t>
          </a:r>
        </a:p>
      </dsp:txBody>
      <dsp:txXfrm>
        <a:off x="6850708" y="3751996"/>
        <a:ext cx="4526211" cy="1497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F28AC-42EF-48D8-BB84-A6D5FCBE221E}">
      <dsp:nvSpPr>
        <dsp:cNvPr id="0" name=""/>
        <dsp:cNvSpPr/>
      </dsp:nvSpPr>
      <dsp:spPr>
        <a:xfrm>
          <a:off x="0" y="94798"/>
          <a:ext cx="7559504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Good</a:t>
          </a:r>
        </a:p>
      </dsp:txBody>
      <dsp:txXfrm>
        <a:off x="30442" y="125240"/>
        <a:ext cx="7498620" cy="562726"/>
      </dsp:txXfrm>
    </dsp:sp>
    <dsp:sp modelId="{CB076A57-2FDF-4EFC-B2EE-A9812F8E4E22}">
      <dsp:nvSpPr>
        <dsp:cNvPr id="0" name=""/>
        <dsp:cNvSpPr/>
      </dsp:nvSpPr>
      <dsp:spPr>
        <a:xfrm>
          <a:off x="0" y="718408"/>
          <a:ext cx="7559504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Can save us time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Allows us to focus on what's really important in class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Gives our students skills they'll need in school and after </a:t>
          </a:r>
          <a:r>
            <a:rPr lang="en-US" sz="2000" kern="1200" dirty="0">
              <a:latin typeface="Calibri Light" panose="020F0302020204030204"/>
            </a:rPr>
            <a:t>graduation</a:t>
          </a:r>
          <a:endParaRPr lang="en-US" sz="2000" kern="1200" dirty="0"/>
        </a:p>
      </dsp:txBody>
      <dsp:txXfrm>
        <a:off x="0" y="718408"/>
        <a:ext cx="7559504" cy="1049490"/>
      </dsp:txXfrm>
    </dsp:sp>
    <dsp:sp modelId="{87587BCA-7A20-45BE-8FC2-5349B145407D}">
      <dsp:nvSpPr>
        <dsp:cNvPr id="0" name=""/>
        <dsp:cNvSpPr/>
      </dsp:nvSpPr>
      <dsp:spPr>
        <a:xfrm>
          <a:off x="0" y="1767898"/>
          <a:ext cx="7559504" cy="6236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Bad</a:t>
          </a:r>
        </a:p>
      </dsp:txBody>
      <dsp:txXfrm>
        <a:off x="30442" y="1798340"/>
        <a:ext cx="7498620" cy="562726"/>
      </dsp:txXfrm>
    </dsp:sp>
    <dsp:sp modelId="{BA367A38-8CAE-4058-8374-A890386BE08F}">
      <dsp:nvSpPr>
        <dsp:cNvPr id="0" name=""/>
        <dsp:cNvSpPr/>
      </dsp:nvSpPr>
      <dsp:spPr>
        <a:xfrm>
          <a:off x="0" y="2391508"/>
          <a:ext cx="7559504" cy="274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Can violate student privacy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Can produce bias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Students can develop unhealthy habits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Too dependent on AI to do the work that helps them learn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Lack of quality in their work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Misuse of time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May not be transparent about using AI in their assignments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Students may experience unequal access to AI tools</a:t>
          </a:r>
        </a:p>
      </dsp:txBody>
      <dsp:txXfrm>
        <a:off x="0" y="2391508"/>
        <a:ext cx="7559504" cy="2744820"/>
      </dsp:txXfrm>
    </dsp:sp>
    <dsp:sp modelId="{206B444A-B191-4F79-A44D-0DCAB4DB0FC5}">
      <dsp:nvSpPr>
        <dsp:cNvPr id="0" name=""/>
        <dsp:cNvSpPr/>
      </dsp:nvSpPr>
      <dsp:spPr>
        <a:xfrm>
          <a:off x="0" y="5136328"/>
          <a:ext cx="7559504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And the Ugly</a:t>
          </a:r>
        </a:p>
      </dsp:txBody>
      <dsp:txXfrm>
        <a:off x="30442" y="5166770"/>
        <a:ext cx="7498620" cy="562726"/>
      </dsp:txXfrm>
    </dsp:sp>
    <dsp:sp modelId="{74C78394-191D-4502-ACD4-9FEBFEFA5E17}">
      <dsp:nvSpPr>
        <dsp:cNvPr id="0" name=""/>
        <dsp:cNvSpPr/>
      </dsp:nvSpPr>
      <dsp:spPr>
        <a:xfrm>
          <a:off x="0" y="5759938"/>
          <a:ext cx="7559504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AI can hallucinate information and sources</a:t>
          </a:r>
        </a:p>
      </dsp:txBody>
      <dsp:txXfrm>
        <a:off x="0" y="5759938"/>
        <a:ext cx="7559504" cy="430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563B4-E04F-46BC-89F9-817E905864B0}">
      <dsp:nvSpPr>
        <dsp:cNvPr id="0" name=""/>
        <dsp:cNvSpPr/>
      </dsp:nvSpPr>
      <dsp:spPr>
        <a:xfrm>
          <a:off x="1070470" y="23137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72EFE-6EFE-4B68-90CC-65046881731B}">
      <dsp:nvSpPr>
        <dsp:cNvPr id="0" name=""/>
        <dsp:cNvSpPr/>
      </dsp:nvSpPr>
      <dsp:spPr>
        <a:xfrm>
          <a:off x="1304470" y="46537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B9442-DB70-4D76-BBE2-84191CAA3C43}">
      <dsp:nvSpPr>
        <dsp:cNvPr id="0" name=""/>
        <dsp:cNvSpPr/>
      </dsp:nvSpPr>
      <dsp:spPr>
        <a:xfrm>
          <a:off x="719470" y="1671373"/>
          <a:ext cx="1800000" cy="299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baseline="0"/>
            <a:t>Writing or editing code</a:t>
          </a:r>
        </a:p>
      </dsp:txBody>
      <dsp:txXfrm>
        <a:off x="719470" y="1671373"/>
        <a:ext cx="1800000" cy="2995438"/>
      </dsp:txXfrm>
    </dsp:sp>
    <dsp:sp modelId="{F21E9446-0F43-45B5-93B6-58D3A6F10455}">
      <dsp:nvSpPr>
        <dsp:cNvPr id="0" name=""/>
        <dsp:cNvSpPr/>
      </dsp:nvSpPr>
      <dsp:spPr>
        <a:xfrm>
          <a:off x="3185470" y="23137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E767E-484F-464E-B7B6-B2D0EF44F13B}">
      <dsp:nvSpPr>
        <dsp:cNvPr id="0" name=""/>
        <dsp:cNvSpPr/>
      </dsp:nvSpPr>
      <dsp:spPr>
        <a:xfrm>
          <a:off x="3419470" y="46537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49821-85A9-4918-8648-27C8B334543B}">
      <dsp:nvSpPr>
        <dsp:cNvPr id="0" name=""/>
        <dsp:cNvSpPr/>
      </dsp:nvSpPr>
      <dsp:spPr>
        <a:xfrm>
          <a:off x="2834470" y="1671373"/>
          <a:ext cx="1800000" cy="299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baseline="0"/>
            <a:t>Debugging code</a:t>
          </a:r>
        </a:p>
      </dsp:txBody>
      <dsp:txXfrm>
        <a:off x="2834470" y="1671373"/>
        <a:ext cx="1800000" cy="2995438"/>
      </dsp:txXfrm>
    </dsp:sp>
    <dsp:sp modelId="{EE7F026C-422C-426C-8CF9-22F002FC4ABF}">
      <dsp:nvSpPr>
        <dsp:cNvPr id="0" name=""/>
        <dsp:cNvSpPr/>
      </dsp:nvSpPr>
      <dsp:spPr>
        <a:xfrm>
          <a:off x="5300470" y="23137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31149-364C-477B-872B-34F3CB2D858B}">
      <dsp:nvSpPr>
        <dsp:cNvPr id="0" name=""/>
        <dsp:cNvSpPr/>
      </dsp:nvSpPr>
      <dsp:spPr>
        <a:xfrm>
          <a:off x="5534470" y="46537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7C808-9745-44DA-B384-2650F668284C}">
      <dsp:nvSpPr>
        <dsp:cNvPr id="0" name=""/>
        <dsp:cNvSpPr/>
      </dsp:nvSpPr>
      <dsp:spPr>
        <a:xfrm>
          <a:off x="4949470" y="1671373"/>
          <a:ext cx="1800000" cy="299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baseline="0" dirty="0"/>
            <a:t>Making marketing material like taglines and social media posts with AI</a:t>
          </a:r>
        </a:p>
      </dsp:txBody>
      <dsp:txXfrm>
        <a:off x="4949470" y="1671373"/>
        <a:ext cx="1800000" cy="2995438"/>
      </dsp:txXfrm>
    </dsp:sp>
    <dsp:sp modelId="{A0DA2EA8-B33A-480A-847B-81DADA956ECC}">
      <dsp:nvSpPr>
        <dsp:cNvPr id="0" name=""/>
        <dsp:cNvSpPr/>
      </dsp:nvSpPr>
      <dsp:spPr>
        <a:xfrm>
          <a:off x="7415470" y="23137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F11A0-3BEA-4818-81B4-07E2B2BB85F9}">
      <dsp:nvSpPr>
        <dsp:cNvPr id="0" name=""/>
        <dsp:cNvSpPr/>
      </dsp:nvSpPr>
      <dsp:spPr>
        <a:xfrm>
          <a:off x="7649470" y="46537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54BBA-C4E7-45D3-A452-208A29C67C0F}">
      <dsp:nvSpPr>
        <dsp:cNvPr id="0" name=""/>
        <dsp:cNvSpPr/>
      </dsp:nvSpPr>
      <dsp:spPr>
        <a:xfrm>
          <a:off x="7064470" y="1671373"/>
          <a:ext cx="1800000" cy="299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baseline="0"/>
            <a:t>Asking AI to rewrite something in a particular style or using literary or rhetorical devices</a:t>
          </a:r>
        </a:p>
      </dsp:txBody>
      <dsp:txXfrm>
        <a:off x="7064470" y="1671373"/>
        <a:ext cx="1800000" cy="2995438"/>
      </dsp:txXfrm>
    </dsp:sp>
    <dsp:sp modelId="{469E92BA-5736-4084-BDFE-79795CAA64AA}">
      <dsp:nvSpPr>
        <dsp:cNvPr id="0" name=""/>
        <dsp:cNvSpPr/>
      </dsp:nvSpPr>
      <dsp:spPr>
        <a:xfrm>
          <a:off x="9530470" y="231373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8A8CD-CB9F-4AC6-8E98-919D8DEB7419}">
      <dsp:nvSpPr>
        <dsp:cNvPr id="0" name=""/>
        <dsp:cNvSpPr/>
      </dsp:nvSpPr>
      <dsp:spPr>
        <a:xfrm>
          <a:off x="9764470" y="46537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D89D2-C0DB-48B0-85C0-950F9B343545}">
      <dsp:nvSpPr>
        <dsp:cNvPr id="0" name=""/>
        <dsp:cNvSpPr/>
      </dsp:nvSpPr>
      <dsp:spPr>
        <a:xfrm>
          <a:off x="9179470" y="1671373"/>
          <a:ext cx="1800000" cy="2995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baseline="0"/>
            <a:t>Be cautious with prompts that ask for calculations!</a:t>
          </a:r>
        </a:p>
      </dsp:txBody>
      <dsp:txXfrm>
        <a:off x="9179470" y="1671373"/>
        <a:ext cx="1800000" cy="299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usefulthing.org/p/my-class-required-ai-heres-what-ive" TargetMode="External"/><Relationship Id="rId7" Type="http://schemas.openxmlformats.org/officeDocument/2006/relationships/hyperlink" Target="https://danielstanford.substack.com/p/incorporating-ai-in-teaching-practical" TargetMode="External"/><Relationship Id="rId2" Type="http://schemas.openxmlformats.org/officeDocument/2006/relationships/hyperlink" Target="https://papers.ssrn.com/sol3/papers.cfm?abstract_id=4300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eusefulthing.org/p/how-to-use-ai-to-do-stuff-an-opinionated" TargetMode="External"/><Relationship Id="rId5" Type="http://schemas.openxmlformats.org/officeDocument/2006/relationships/hyperlink" Target="https://www.oneusefulthing.org/p/assigning-ai-seven-ways-of-using" TargetMode="External"/><Relationship Id="rId4" Type="http://schemas.openxmlformats.org/officeDocument/2006/relationships/hyperlink" Target="https://hbsp.harvard.edu/inspiring-minds/let-chatgpt-be-your-teaching-assista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connect.cl/partners/cuales-son-las-ventajas-de-la-inteligencia-artificial-para-la-gestion-de-persona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DD088-120C-8DA1-42BF-8E113A907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48867" r="-7" b="-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a typeface="Calibri Light"/>
                <a:cs typeface="Calibri Light"/>
              </a:rPr>
              <a:t>Artificial Intelligence in Higher Education:  A Primer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300">
                <a:solidFill>
                  <a:schemeClr val="bg1"/>
                </a:solidFill>
                <a:ea typeface="Calibri"/>
                <a:cs typeface="Calibri"/>
              </a:rPr>
              <a:t>Clarissa Steele</a:t>
            </a:r>
          </a:p>
          <a:p>
            <a:pPr algn="l"/>
            <a:r>
              <a:rPr lang="en-US" sz="1300">
                <a:solidFill>
                  <a:schemeClr val="bg1"/>
                </a:solidFill>
                <a:ea typeface="Calibri"/>
                <a:cs typeface="Calibri"/>
              </a:rPr>
              <a:t>Assistant Professor, Department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D9EEA-9FBD-B125-0808-9BA9154D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716400"/>
          </a:xfrm>
        </p:spPr>
        <p:txBody>
          <a:bodyPr anchor="b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Making Learning More Fun</a:t>
            </a:r>
            <a:endParaRPr lang="en-US" sz="4000"/>
          </a:p>
        </p:txBody>
      </p:sp>
      <p:pic>
        <p:nvPicPr>
          <p:cNvPr id="5" name="Picture 4" descr="A grey robot with  colourful buttons">
            <a:extLst>
              <a:ext uri="{FF2B5EF4-FFF2-40B4-BE49-F238E27FC236}">
                <a16:creationId xmlns:a16="http://schemas.microsoft.com/office/drawing/2014/main" id="{57A8FC3D-5789-CB11-E198-C065E515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01" r="6807" b="4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1F866-9D45-22EB-609F-451246929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199595"/>
            <a:ext cx="7300562" cy="5444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Create puzzles and scenarios to solve</a:t>
            </a:r>
          </a:p>
          <a:p>
            <a:r>
              <a:rPr lang="en-US" sz="2400" dirty="0">
                <a:ea typeface="Calibri"/>
                <a:cs typeface="Calibri"/>
              </a:rPr>
              <a:t>Create interactive chatbots and simulation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e.g., ask AI to pretend it is Marie Curie, you'll play 20 questions, and it can only answer with yes or no</a:t>
            </a:r>
          </a:p>
          <a:p>
            <a:r>
              <a:rPr lang="en-US" sz="2400" dirty="0">
                <a:ea typeface="Calibri"/>
                <a:cs typeface="Calibri"/>
              </a:rPr>
              <a:t>Write a pitch for a TV show or movie based on a concept</a:t>
            </a:r>
          </a:p>
          <a:p>
            <a:r>
              <a:rPr lang="en-US" sz="2400" dirty="0">
                <a:ea typeface="Calibri"/>
                <a:cs typeface="Calibri"/>
              </a:rPr>
              <a:t>Create a list of something that meets certain criteria (e.g., a list of the best authors of horror novels or short stories from the 20th century outside of the U.S.)</a:t>
            </a:r>
          </a:p>
          <a:p>
            <a:r>
              <a:rPr lang="en-US" sz="2400" dirty="0">
                <a:ea typeface="Calibri"/>
                <a:cs typeface="Calibri"/>
              </a:rPr>
              <a:t>Have AI generate a best-of list and justify its methodology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Ask students if they agree or not and how to improve the methodology</a:t>
            </a:r>
          </a:p>
        </p:txBody>
      </p:sp>
    </p:spTree>
    <p:extLst>
      <p:ext uri="{BB962C8B-B14F-4D97-AF65-F5344CB8AC3E}">
        <p14:creationId xmlns:p14="http://schemas.microsoft.com/office/powerpoint/2010/main" val="396612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06FF-C59F-7566-25D9-E8E2597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016" y="277424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Writing and Revising</a:t>
            </a:r>
            <a:endParaRPr lang="en-US" sz="3200"/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07E2F17D-5A41-5EBE-A77C-EC352183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9" r="23157" b="-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7815-260A-2F3E-A032-345118E8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652" y="1000283"/>
            <a:ext cx="6098805" cy="577859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>
                <a:ea typeface="Calibri"/>
                <a:cs typeface="Calibri"/>
              </a:rPr>
              <a:t>Brainstorm writing prompts</a:t>
            </a:r>
          </a:p>
          <a:p>
            <a:r>
              <a:rPr lang="en-US" sz="2400" dirty="0">
                <a:ea typeface="Calibri"/>
                <a:cs typeface="Calibri"/>
              </a:rPr>
              <a:t>Grammar and structure feedback on writing</a:t>
            </a:r>
            <a:endParaRPr lang="en-US" sz="2400" dirty="0"/>
          </a:p>
          <a:p>
            <a:pPr lvl="1"/>
            <a:r>
              <a:rPr lang="en-US" dirty="0">
                <a:ea typeface="Calibri"/>
                <a:cs typeface="Calibri"/>
              </a:rPr>
              <a:t>Be careful!  AI learns from everything uploaded</a:t>
            </a:r>
          </a:p>
          <a:p>
            <a:r>
              <a:rPr lang="en-US" sz="2400" dirty="0">
                <a:ea typeface="Calibri"/>
                <a:cs typeface="Calibri"/>
              </a:rPr>
              <a:t>Critique text and arguments generated by AI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Ask students to create different prompts to improve the AI output (e.g., giving specific topics vs. asking for examples, changing specific paragraphs vs. full text)</a:t>
            </a:r>
          </a:p>
          <a:p>
            <a:r>
              <a:rPr lang="en-US" sz="2400" dirty="0">
                <a:ea typeface="Calibri"/>
                <a:cs typeface="Calibri"/>
              </a:rPr>
              <a:t>Compare essay written by student and one written by AI on the same topic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Can compare flow, argument reasoning, validity of arguments, clarity, etc.</a:t>
            </a:r>
          </a:p>
          <a:p>
            <a:pPr lvl="1"/>
            <a:r>
              <a:rPr lang="en-US" dirty="0">
                <a:ea typeface="Calibri"/>
                <a:cs typeface="Calibri"/>
              </a:rPr>
              <a:t>Can compare samples for students to see writing that meets assignment criteria and writing that does not</a:t>
            </a:r>
          </a:p>
          <a:p>
            <a:pPr lvl="1"/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03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BAC47-711A-E028-E911-BC6A4767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Writing and Revising (Con't)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2DAF-C2CB-0320-92CA-54DCAAC5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08" y="2286001"/>
            <a:ext cx="5373046" cy="44916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ea typeface="Calibri"/>
                <a:cs typeface="Calibri"/>
              </a:rPr>
              <a:t>Find the intruder:  Mix texts written by AI and humans and have students identify with are created by AI and why</a:t>
            </a:r>
          </a:p>
          <a:p>
            <a:r>
              <a:rPr lang="en-US" sz="1800" dirty="0">
                <a:ea typeface="Calibri"/>
                <a:cs typeface="Calibri"/>
              </a:rPr>
              <a:t>Have students develop a claim or argument and ask AI to refute it</a:t>
            </a:r>
          </a:p>
          <a:p>
            <a:pPr lvl="1"/>
            <a:r>
              <a:rPr lang="en-US" sz="1800" dirty="0">
                <a:ea typeface="Calibri"/>
                <a:cs typeface="Calibri"/>
              </a:rPr>
              <a:t>Ask students to use refutation to improve their argumentation</a:t>
            </a:r>
          </a:p>
          <a:p>
            <a:r>
              <a:rPr lang="en-US" sz="1800" dirty="0">
                <a:ea typeface="Calibri"/>
                <a:cs typeface="Calibri"/>
              </a:rPr>
              <a:t>For non-native students, have them write in their native language and then translate with AI</a:t>
            </a:r>
          </a:p>
          <a:p>
            <a:pPr lvl="1"/>
            <a:r>
              <a:rPr lang="en-US" sz="1800" dirty="0">
                <a:ea typeface="Calibri"/>
                <a:cs typeface="Calibri"/>
              </a:rPr>
              <a:t>For world language students, they can check their writing with translation</a:t>
            </a:r>
          </a:p>
          <a:p>
            <a:pPr lvl="1"/>
            <a:r>
              <a:rPr lang="en-US" sz="1800" dirty="0">
                <a:ea typeface="Calibri"/>
                <a:cs typeface="Calibri"/>
              </a:rPr>
              <a:t>For advanced world language students, can check translations of writing in different styles (e.g., academic vs. colloquial) or from different dialects</a:t>
            </a:r>
          </a:p>
        </p:txBody>
      </p:sp>
      <p:pic>
        <p:nvPicPr>
          <p:cNvPr id="13" name="Picture 12" descr="Toy plastic numbers">
            <a:extLst>
              <a:ext uri="{FF2B5EF4-FFF2-40B4-BE49-F238E27FC236}">
                <a16:creationId xmlns:a16="http://schemas.microsoft.com/office/drawing/2014/main" id="{E447ACAC-6105-9893-9096-6CB1D2508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7" r="23400" b="-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05A3842D-7568-DAB7-FD6F-24B5B5351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7" r="-2" b="850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43" y="1170650"/>
            <a:ext cx="9873914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86ECA-9CDE-924D-C1D3-4B4CDAAB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54" y="2021904"/>
            <a:ext cx="3658663" cy="2751955"/>
          </a:xfrm>
        </p:spPr>
        <p:txBody>
          <a:bodyPr anchor="t"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Writing and Revising (Con't)</a:t>
            </a:r>
            <a:endParaRPr lang="en-US" sz="3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47465" y="176282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C914C-4516-D6A0-E66B-5B44B87B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378" y="1328196"/>
            <a:ext cx="5697148" cy="427608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>
                <a:ea typeface="Calibri"/>
                <a:cs typeface="Calibri"/>
              </a:rPr>
              <a:t>Revise text with AI for different formats or lengths (e.g., essay, blog, social media post)</a:t>
            </a:r>
          </a:p>
          <a:p>
            <a:r>
              <a:rPr lang="en-US" sz="2400" dirty="0">
                <a:ea typeface="Calibri"/>
                <a:cs typeface="Calibri"/>
              </a:rPr>
              <a:t>Revise text for different audiences</a:t>
            </a:r>
          </a:p>
          <a:p>
            <a:r>
              <a:rPr lang="en-US" sz="2400" dirty="0">
                <a:ea typeface="Calibri"/>
                <a:cs typeface="Calibri"/>
              </a:rPr>
              <a:t>Expand on an outline by having AI generate one or two paragraphs for each point</a:t>
            </a:r>
          </a:p>
          <a:p>
            <a:r>
              <a:rPr lang="en-US" sz="2400" dirty="0">
                <a:ea typeface="Calibri"/>
                <a:cs typeface="Calibri"/>
              </a:rPr>
              <a:t>Analyze an example of bias created by AI (e.g., have AI create scenario with an elementary school teacher and a principal)</a:t>
            </a:r>
          </a:p>
          <a:p>
            <a:r>
              <a:rPr lang="en-US" sz="2400" dirty="0">
                <a:ea typeface="Calibri"/>
                <a:cs typeface="Calibri"/>
              </a:rPr>
              <a:t>Argue for or against AI censorship (Ethan </a:t>
            </a:r>
            <a:r>
              <a:rPr lang="en-US" sz="2400" dirty="0" err="1">
                <a:ea typeface="Calibri"/>
                <a:cs typeface="Calibri"/>
              </a:rPr>
              <a:t>Mollick's</a:t>
            </a:r>
            <a:r>
              <a:rPr lang="en-US" sz="2400" dirty="0">
                <a:ea typeface="Calibri"/>
                <a:cs typeface="Calibri"/>
              </a:rPr>
              <a:t> example:  ask AI to use Feminist theory to critique the Quran)</a:t>
            </a:r>
          </a:p>
          <a:p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4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1DA03-3BE4-F243-CC1A-B236521B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Testing Learning</a:t>
            </a:r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2613064A-45C6-A821-6356-03A84CE9B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DE2D-FF3C-5AF9-8885-04C3DFF2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2169208"/>
            <a:ext cx="5007650" cy="4588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Create quiz/test questions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Guess answers (for students testing their learning)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Provide answers (for creating a test)</a:t>
            </a:r>
          </a:p>
          <a:p>
            <a:r>
              <a:rPr lang="en-US" sz="2400" dirty="0">
                <a:ea typeface="Calibri"/>
                <a:cs typeface="Calibri"/>
              </a:rPr>
              <a:t>Ask AI to generate text about a concept and have students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Find and explain incorrect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Identify gaps or missing aspects</a:t>
            </a:r>
          </a:p>
          <a:p>
            <a:pPr lvl="1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10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0EFA-B8F8-1095-C9FC-4EF42943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Specific Class Examples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5282D5-1B02-5504-B0F5-0D1387204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582207"/>
              </p:ext>
            </p:extLst>
          </p:nvPr>
        </p:nvGraphicFramePr>
        <p:xfrm>
          <a:off x="228600" y="1825625"/>
          <a:ext cx="11698941" cy="489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69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4309-5D92-C23B-EA99-95151D9D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3486"/>
            <a:ext cx="4267200" cy="1437406"/>
          </a:xfrm>
        </p:spPr>
        <p:txBody>
          <a:bodyPr anchor="t"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Saving You Time!</a:t>
            </a:r>
            <a:endParaRPr lang="en-US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E0D69-B5D7-AC01-C76C-677602942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178" y="165848"/>
            <a:ext cx="6406682" cy="294212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>
                <a:ea typeface="Calibri"/>
                <a:cs typeface="Calibri"/>
              </a:rPr>
              <a:t>Develop responses to common student questions</a:t>
            </a:r>
          </a:p>
          <a:p>
            <a:r>
              <a:rPr lang="en-US" sz="3200">
                <a:ea typeface="Calibri"/>
                <a:cs typeface="Calibri"/>
              </a:rPr>
              <a:t>Create templates for student emails</a:t>
            </a:r>
          </a:p>
          <a:p>
            <a:r>
              <a:rPr lang="en-US" sz="3200">
                <a:ea typeface="Calibri"/>
                <a:cs typeface="Calibri"/>
              </a:rPr>
              <a:t>Write cover letters and other written materials for administrative tasks</a:t>
            </a:r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27B0056B-E8F6-9C90-247A-74FF9F563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53" r="-2" b="29263"/>
          <a:stretch/>
        </p:blipFill>
        <p:spPr>
          <a:xfrm>
            <a:off x="20" y="3195484"/>
            <a:ext cx="12191980" cy="3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BA64A-A2E0-069B-B612-C0412279A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3" r="-2" b="259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D3602-E7CC-C036-2CAE-AE6764AE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/>
              <a:t>How Else Have You Used AI?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C856-687F-B795-44B2-315F7A1B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862" y="4199213"/>
            <a:ext cx="4840352" cy="59854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Feel free to unmute your mic or type in the chat</a:t>
            </a:r>
            <a:endParaRPr lang="en-US" sz="1800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1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F254FA-FA8A-8E2C-C0F4-1CF5C973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cs typeface="Calibri Light"/>
              </a:rPr>
              <a:t>Resources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3D3D6-C707-64A1-76A6-438F02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71" y="1680594"/>
            <a:ext cx="10481911" cy="500035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200">
                <a:cs typeface="Calibri"/>
              </a:rPr>
              <a:t>Mollick, E. R., &amp; Mollick, L. (Dec 2022). New modes of learning enabled by AI chatbots: Three methods and assignments.  </a:t>
            </a:r>
            <a:r>
              <a:rPr lang="en-US" sz="2200">
                <a:ea typeface="+mn-lt"/>
                <a:cs typeface="+mn-lt"/>
                <a:hlinkClick r:id="rId2"/>
              </a:rPr>
              <a:t>https://papers.ssrn.com/sol3/papers.cfm?abstract_id=4300783</a:t>
            </a:r>
            <a:r>
              <a:rPr lang="en-US" sz="2200">
                <a:ea typeface="+mn-lt"/>
                <a:cs typeface="+mn-lt"/>
              </a:rPr>
              <a:t>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Mollick, E. (17 Feb 2023). "My class required AI. Here's what I've learned so far." </a:t>
            </a:r>
            <a:r>
              <a:rPr lang="en-US" sz="2200" i="1">
                <a:ea typeface="+mn-lt"/>
                <a:cs typeface="+mn-lt"/>
              </a:rPr>
              <a:t>One Useful Thing</a:t>
            </a:r>
            <a:r>
              <a:rPr lang="en-US" sz="2200">
                <a:ea typeface="+mn-lt"/>
                <a:cs typeface="+mn-lt"/>
              </a:rPr>
              <a:t> blog. </a:t>
            </a:r>
            <a:r>
              <a:rPr lang="en-US" sz="2200">
                <a:ea typeface="+mn-lt"/>
                <a:cs typeface="+mn-lt"/>
                <a:hlinkClick r:id="rId3"/>
              </a:rPr>
              <a:t>https://www.oneusefulthing.org/p/my-class-required-ai-heres-what-ive</a:t>
            </a:r>
            <a:r>
              <a:rPr lang="en-US" sz="2200">
                <a:ea typeface="+mn-lt"/>
                <a:cs typeface="+mn-lt"/>
              </a:rPr>
              <a:t> </a:t>
            </a:r>
          </a:p>
          <a:p>
            <a:r>
              <a:rPr lang="en-US" sz="2200">
                <a:ea typeface="+mn-lt"/>
                <a:cs typeface="+mn-lt"/>
              </a:rPr>
              <a:t>Mollick, E., &amp; Mollick, L. (26 Apr 2023). Let ChatGPT be your teaching assistant.  </a:t>
            </a:r>
            <a:r>
              <a:rPr lang="en-US" sz="2200" i="1">
                <a:ea typeface="+mn-lt"/>
                <a:cs typeface="+mn-lt"/>
              </a:rPr>
              <a:t>Harvard Business Review</a:t>
            </a:r>
            <a:r>
              <a:rPr lang="en-US" sz="2200">
                <a:ea typeface="+mn-lt"/>
                <a:cs typeface="+mn-lt"/>
              </a:rPr>
              <a:t>. </a:t>
            </a:r>
            <a:r>
              <a:rPr lang="en-US" sz="2200">
                <a:ea typeface="+mn-lt"/>
                <a:cs typeface="+mn-lt"/>
                <a:hlinkClick r:id="rId4"/>
              </a:rPr>
              <a:t>https://hbsp.harvard.edu/inspiring-minds/let-chatgpt-be-your-teaching-assistant</a:t>
            </a:r>
            <a:r>
              <a:rPr lang="en-US" sz="2200">
                <a:ea typeface="+mn-lt"/>
                <a:cs typeface="+mn-lt"/>
              </a:rPr>
              <a:t> 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Mollick, E. (12 Jun 2023). "Assigning AI: Seven ways of using AI in class." </a:t>
            </a:r>
            <a:r>
              <a:rPr lang="en-US" sz="2200" i="1">
                <a:ea typeface="+mn-lt"/>
                <a:cs typeface="+mn-lt"/>
              </a:rPr>
              <a:t>One Useful Thing</a:t>
            </a:r>
            <a:r>
              <a:rPr lang="en-US" sz="2200">
                <a:ea typeface="+mn-lt"/>
                <a:cs typeface="+mn-lt"/>
              </a:rPr>
              <a:t> blog. </a:t>
            </a:r>
            <a:r>
              <a:rPr lang="en-US" sz="2200">
                <a:ea typeface="+mn-lt"/>
                <a:cs typeface="+mn-lt"/>
                <a:hlinkClick r:id="rId5"/>
              </a:rPr>
              <a:t>https://www.oneusefulthing.org/p/assigning-ai-seven-ways-of-using</a:t>
            </a:r>
            <a:r>
              <a:rPr lang="en-US" sz="2200">
                <a:ea typeface="+mn-lt"/>
                <a:cs typeface="+mn-lt"/>
              </a:rPr>
              <a:t> </a:t>
            </a:r>
          </a:p>
          <a:p>
            <a:r>
              <a:rPr lang="en-US" sz="2200">
                <a:ea typeface="+mn-lt"/>
                <a:cs typeface="+mn-lt"/>
              </a:rPr>
              <a:t>Mollick, E. (15 Jul 2023). "How to use AI to do stuff: An opinionated guide." </a:t>
            </a:r>
            <a:r>
              <a:rPr lang="en-US" sz="2200" i="1">
                <a:ea typeface="+mn-lt"/>
                <a:cs typeface="+mn-lt"/>
              </a:rPr>
              <a:t>One Useful Thing blog. </a:t>
            </a:r>
            <a:r>
              <a:rPr lang="en-US" sz="2200">
                <a:ea typeface="+mn-lt"/>
                <a:cs typeface="+mn-lt"/>
                <a:hlinkClick r:id="rId6"/>
              </a:rPr>
              <a:t>https://www.oneusefulthing.org/p/how-to-use-ai-to-do-stuff-an-opinionated</a:t>
            </a:r>
          </a:p>
          <a:p>
            <a:r>
              <a:rPr lang="en-US" sz="2200">
                <a:cs typeface="Calibri"/>
              </a:rPr>
              <a:t>Stanford, C. (12 Jul 2023). "Incorporating AI in teaching: Practical examples for busy instructors." Daniel Stanford's Substack. </a:t>
            </a:r>
            <a:r>
              <a:rPr lang="en-US" sz="2200">
                <a:ea typeface="+mn-lt"/>
                <a:cs typeface="+mn-lt"/>
                <a:hlinkClick r:id="rId7"/>
              </a:rPr>
              <a:t>https://danielstanford.substack.com/p/incorporating-ai-in-teaching-practical</a:t>
            </a:r>
            <a:r>
              <a:rPr lang="en-US" sz="220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05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47EE-FEA1-D7E3-CB23-5490AEE1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>
                <a:ea typeface="Calibri Light"/>
                <a:cs typeface="Calibri Light"/>
              </a:rPr>
              <a:t>Different Kinds of AI</a:t>
            </a:r>
            <a:endParaRPr lang="en-US" sz="3600"/>
          </a:p>
        </p:txBody>
      </p:sp>
      <p:pic>
        <p:nvPicPr>
          <p:cNvPr id="4" name="Picture 3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EF1FCB1B-8E63-B26B-6321-B242FD73C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964" b="678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B3F68-1ED1-97FE-7895-F0F6AAB6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71" y="3250827"/>
            <a:ext cx="8319130" cy="37615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ea typeface="Calibri"/>
                <a:cs typeface="Calibri"/>
              </a:rPr>
              <a:t>Generative AI</a:t>
            </a:r>
          </a:p>
          <a:p>
            <a:pPr lvl="1"/>
            <a:r>
              <a:rPr lang="en-US" sz="1800" dirty="0">
                <a:ea typeface="Calibri"/>
                <a:cs typeface="Calibri"/>
              </a:rPr>
              <a:t>Large Language Models:  ChatGPT, Bing Chat, Google Bard, Claud</a:t>
            </a:r>
          </a:p>
          <a:p>
            <a:pPr lvl="2"/>
            <a:r>
              <a:rPr lang="en-US" sz="1800" dirty="0">
                <a:ea typeface="Calibri"/>
                <a:cs typeface="Calibri"/>
              </a:rPr>
              <a:t>Most allow uploads (e.g., for analyzing or summarizing articles)</a:t>
            </a:r>
          </a:p>
          <a:p>
            <a:pPr lvl="2"/>
            <a:r>
              <a:rPr lang="en-US" sz="1800" dirty="0">
                <a:ea typeface="Calibri"/>
                <a:cs typeface="Calibri"/>
              </a:rPr>
              <a:t>To find research:  </a:t>
            </a:r>
            <a:r>
              <a:rPr lang="en-US" sz="1800" dirty="0" err="1">
                <a:ea typeface="Calibri"/>
                <a:cs typeface="Calibri"/>
              </a:rPr>
              <a:t>scite</a:t>
            </a:r>
            <a:r>
              <a:rPr lang="en-US" sz="1800" dirty="0">
                <a:ea typeface="Calibri"/>
                <a:cs typeface="Calibri"/>
              </a:rPr>
              <a:t>, Elicit, Research Rabbit</a:t>
            </a:r>
          </a:p>
          <a:p>
            <a:pPr lvl="2"/>
            <a:r>
              <a:rPr lang="en-US" sz="1800" dirty="0">
                <a:ea typeface="Calibri"/>
                <a:cs typeface="Calibri"/>
              </a:rPr>
              <a:t>Convert audio to text:  Microsoft 365, </a:t>
            </a:r>
            <a:r>
              <a:rPr lang="en-US" sz="1800" dirty="0" err="1">
                <a:ea typeface="Calibri"/>
                <a:cs typeface="Calibri"/>
              </a:rPr>
              <a:t>Notta</a:t>
            </a:r>
            <a:r>
              <a:rPr lang="en-US" sz="1800" dirty="0">
                <a:ea typeface="Calibri"/>
                <a:cs typeface="Calibri"/>
              </a:rPr>
              <a:t>, otter.ai</a:t>
            </a:r>
          </a:p>
          <a:p>
            <a:pPr lvl="1"/>
            <a:r>
              <a:rPr lang="en-US" sz="1800" dirty="0">
                <a:ea typeface="Calibri"/>
                <a:cs typeface="Calibri"/>
              </a:rPr>
              <a:t>Images:  DALL-E, </a:t>
            </a:r>
            <a:r>
              <a:rPr lang="en-US" sz="1800" dirty="0" err="1">
                <a:ea typeface="Calibri"/>
                <a:cs typeface="Calibri"/>
              </a:rPr>
              <a:t>Midjourney</a:t>
            </a:r>
            <a:r>
              <a:rPr lang="en-US" sz="1800" dirty="0">
                <a:ea typeface="Calibri"/>
                <a:cs typeface="Calibri"/>
              </a:rPr>
              <a:t>, Bing AI Image Creator</a:t>
            </a:r>
          </a:p>
          <a:p>
            <a:pPr lvl="1"/>
            <a:r>
              <a:rPr lang="en-US" sz="1800" dirty="0">
                <a:ea typeface="Calibri"/>
                <a:cs typeface="Calibri"/>
              </a:rPr>
              <a:t>Coding:  OpenAI Codex, GitHub Copilot, </a:t>
            </a:r>
            <a:r>
              <a:rPr lang="en-US" sz="1800" dirty="0" err="1">
                <a:ea typeface="Calibri"/>
                <a:cs typeface="Calibri"/>
              </a:rPr>
              <a:t>DeepCode</a:t>
            </a:r>
            <a:r>
              <a:rPr lang="en-US" sz="1800" dirty="0">
                <a:ea typeface="Calibri"/>
                <a:cs typeface="Calibri"/>
              </a:rPr>
              <a:t> </a:t>
            </a:r>
          </a:p>
          <a:p>
            <a:pPr lvl="1"/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This list is not comprehensive!</a:t>
            </a:r>
          </a:p>
          <a:p>
            <a:pPr lvl="1"/>
            <a:r>
              <a:rPr lang="en-US" sz="1800" dirty="0">
                <a:ea typeface="Calibri"/>
                <a:cs typeface="Calibri"/>
              </a:rPr>
              <a:t>Search for new AI tools online (e.g., "[task you want to do] AI")</a:t>
            </a:r>
          </a:p>
        </p:txBody>
      </p:sp>
    </p:spTree>
    <p:extLst>
      <p:ext uri="{BB962C8B-B14F-4D97-AF65-F5344CB8AC3E}">
        <p14:creationId xmlns:p14="http://schemas.microsoft.com/office/powerpoint/2010/main" val="120921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1EBE-47DC-7828-A243-2368D710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1"/>
            <a:ext cx="11075080" cy="1809500"/>
          </a:xfrm>
        </p:spPr>
        <p:txBody>
          <a:bodyPr anchor="t">
            <a:normAutofit/>
          </a:bodyPr>
          <a:lstStyle/>
          <a:p>
            <a:r>
              <a:rPr lang="en-US" sz="5600" dirty="0"/>
              <a:t>Prompt Engineering </a:t>
            </a:r>
            <a:r>
              <a:rPr lang="en-US" sz="2000" dirty="0"/>
              <a:t>(</a:t>
            </a:r>
            <a:r>
              <a:rPr lang="en-US" sz="2000" dirty="0" err="1"/>
              <a:t>DataCamp</a:t>
            </a:r>
            <a:r>
              <a:rPr lang="en-US" sz="2000" dirty="0"/>
              <a:t>, May 2023)</a:t>
            </a:r>
            <a:endParaRPr lang="en-US" sz="1800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D86F849-FBFB-22D5-66F6-14FF95432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114620"/>
              </p:ext>
            </p:extLst>
          </p:nvPr>
        </p:nvGraphicFramePr>
        <p:xfrm>
          <a:off x="228600" y="1868557"/>
          <a:ext cx="11817626" cy="444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59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026C01-A0BB-1578-698C-8C2787E8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  <a:ea typeface="Calibri Light"/>
                <a:cs typeface="Calibri Light"/>
              </a:rPr>
              <a:t>Learning to Use AI</a:t>
            </a:r>
            <a:endParaRPr lang="en-US" sz="32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CF754D-3E62-472F-2630-0AF5AE882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193075"/>
              </p:ext>
            </p:extLst>
          </p:nvPr>
        </p:nvGraphicFramePr>
        <p:xfrm>
          <a:off x="258125" y="1530428"/>
          <a:ext cx="11380303" cy="525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95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ABE86D-AB91-6448-9007-127E3867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ea typeface="Calibri Light"/>
                <a:cs typeface="Calibri Light"/>
              </a:rPr>
              <a:t>Ethics of Using AI in Learning and Work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456AE6-3C42-EAAA-287E-C785D9561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3161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63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3D530-AC82-8128-AE76-C9F6C515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Using AI to Improve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CD41C-F679-4D00-0438-3F0A82FA3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1" r="2664" b="5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CACDE-30B3-9550-3C3C-3814E2A4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Before Class</a:t>
            </a:r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17C71-3571-A190-8F0A-E16A9970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91" y="2286000"/>
            <a:ext cx="5686810" cy="44289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Brainstorm lesson plans and activities</a:t>
            </a:r>
          </a:p>
          <a:p>
            <a:r>
              <a:rPr lang="en-US" sz="2400" dirty="0">
                <a:ea typeface="Calibri"/>
                <a:cs typeface="Calibri"/>
              </a:rPr>
              <a:t>Customize materials for different student preferences (e.g., reading level, different interests)</a:t>
            </a:r>
          </a:p>
          <a:p>
            <a:r>
              <a:rPr lang="en-US" sz="2400" dirty="0">
                <a:ea typeface="Calibri"/>
                <a:cs typeface="Calibri"/>
              </a:rPr>
              <a:t>Generate common student questions to prepare for class</a:t>
            </a:r>
          </a:p>
          <a:p>
            <a:r>
              <a:rPr lang="en-US" sz="2400" dirty="0">
                <a:ea typeface="Calibri"/>
                <a:cs typeface="Calibri"/>
              </a:rPr>
              <a:t>Create guides, checklists, rubrics, instructions for assignments</a:t>
            </a:r>
          </a:p>
          <a:p>
            <a:r>
              <a:rPr lang="en-US" sz="2400" dirty="0">
                <a:ea typeface="Calibri"/>
                <a:cs typeface="Calibri"/>
              </a:rPr>
              <a:t>Create instructional materials such as worksheets</a:t>
            </a:r>
          </a:p>
          <a:p>
            <a:r>
              <a:rPr lang="en-US" sz="2400" dirty="0">
                <a:ea typeface="Calibri"/>
                <a:cs typeface="Calibri"/>
              </a:rPr>
              <a:t>Make more interesting slides</a:t>
            </a:r>
          </a:p>
        </p:txBody>
      </p:sp>
      <p:pic>
        <p:nvPicPr>
          <p:cNvPr id="5" name="Picture 4" descr="School supplies in a box">
            <a:extLst>
              <a:ext uri="{FF2B5EF4-FFF2-40B4-BE49-F238E27FC236}">
                <a16:creationId xmlns:a16="http://schemas.microsoft.com/office/drawing/2014/main" id="{27F879F6-1B34-D829-8532-A563C0CB3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9" r="20635" b="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7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5598D7-ADC6-82C6-B7B7-518B5C68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6" r="31433" b="625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D8BDE-5FA6-894A-8078-6065238F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Reading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57839-5FF4-70AF-D39C-E1FA29DB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>
                <a:ea typeface="Calibri"/>
                <a:cs typeface="Calibri"/>
              </a:rPr>
              <a:t>Ask AI to summarize text</a:t>
            </a:r>
          </a:p>
          <a:p>
            <a:r>
              <a:rPr lang="en-US" dirty="0">
                <a:ea typeface="Calibri"/>
                <a:cs typeface="Calibri"/>
              </a:rPr>
              <a:t>Create quizzes with AI for reading checks</a:t>
            </a:r>
          </a:p>
          <a:p>
            <a:r>
              <a:rPr lang="en-US" dirty="0">
                <a:ea typeface="Calibri"/>
                <a:cs typeface="Calibri"/>
              </a:rPr>
              <a:t>Develop questions and topics for discussion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Be careful!  Uploading texts could violate copyright!</a:t>
            </a:r>
          </a:p>
        </p:txBody>
      </p:sp>
    </p:spTree>
    <p:extLst>
      <p:ext uri="{BB962C8B-B14F-4D97-AF65-F5344CB8AC3E}">
        <p14:creationId xmlns:p14="http://schemas.microsoft.com/office/powerpoint/2010/main" val="166664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EF8E-A989-ECDA-686A-08B98B1F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698" y="313283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Understanding Concepts</a:t>
            </a:r>
            <a:endParaRPr lang="en-US" sz="3200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FF03219F-8400-2D55-BEFA-D31F05D6B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2" r="23843" b="1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0EB6-FE98-282D-4DDE-403FE224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863" y="1009247"/>
            <a:ext cx="6518294" cy="57606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Ask AI for examples and applications of concepts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List common misconceptions or struggles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Explain steps in a concept; ask to add steps</a:t>
            </a:r>
            <a:endParaRPr lang="en-US" dirty="0"/>
          </a:p>
          <a:p>
            <a:pPr lvl="1"/>
            <a:r>
              <a:rPr lang="en-US" dirty="0">
                <a:ea typeface="Calibri"/>
                <a:cs typeface="Calibri"/>
              </a:rPr>
              <a:t>Explain</a:t>
            </a:r>
            <a:r>
              <a:rPr lang="en-US" sz="2400" dirty="0">
                <a:ea typeface="Calibri"/>
                <a:cs typeface="Calibri"/>
              </a:rPr>
              <a:t> a concept in a simpler way (e.g., for a 3rd grader)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Create analogies</a:t>
            </a:r>
            <a:endParaRPr lang="en-US" sz="2400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Generate</a:t>
            </a:r>
            <a:r>
              <a:rPr lang="en-US" sz="2400" dirty="0">
                <a:ea typeface="Calibri"/>
                <a:cs typeface="Calibri"/>
              </a:rPr>
              <a:t> list of topics/ideas, assign a topic or idea to each group, ask groups to disseminate and integrate their analysis</a:t>
            </a:r>
            <a:endParaRPr lang="en-US" dirty="0"/>
          </a:p>
          <a:p>
            <a:r>
              <a:rPr lang="en-US" sz="2400" dirty="0">
                <a:ea typeface="Calibri"/>
                <a:cs typeface="Calibri"/>
              </a:rPr>
              <a:t>Have students create public service announcements with text and images with the help of AI</a:t>
            </a:r>
          </a:p>
          <a:p>
            <a:r>
              <a:rPr lang="en-US" sz="2400" dirty="0">
                <a:ea typeface="Calibri"/>
                <a:cs typeface="Calibri"/>
              </a:rPr>
              <a:t>Differentiate instruction by asking AI for suggestions for different groups of students</a:t>
            </a:r>
          </a:p>
        </p:txBody>
      </p:sp>
    </p:spTree>
    <p:extLst>
      <p:ext uri="{BB962C8B-B14F-4D97-AF65-F5344CB8AC3E}">
        <p14:creationId xmlns:p14="http://schemas.microsoft.com/office/powerpoint/2010/main" val="28095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1393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Artificial Intelligence in Higher Education:  A Primer</vt:lpstr>
      <vt:lpstr>Different Kinds of AI</vt:lpstr>
      <vt:lpstr>Prompt Engineering (DataCamp, May 2023)</vt:lpstr>
      <vt:lpstr>Learning to Use AI</vt:lpstr>
      <vt:lpstr>Ethics of Using AI in Learning and Work</vt:lpstr>
      <vt:lpstr>Using AI to Improve Learning</vt:lpstr>
      <vt:lpstr>Before Class</vt:lpstr>
      <vt:lpstr>Reading </vt:lpstr>
      <vt:lpstr>Understanding Concepts</vt:lpstr>
      <vt:lpstr>Making Learning More Fun</vt:lpstr>
      <vt:lpstr>Writing and Revising</vt:lpstr>
      <vt:lpstr>Writing and Revising (Con't)</vt:lpstr>
      <vt:lpstr>Writing and Revising (Con't)</vt:lpstr>
      <vt:lpstr>Testing Learning</vt:lpstr>
      <vt:lpstr>Specific Class Examples</vt:lpstr>
      <vt:lpstr>Saving You Time!</vt:lpstr>
      <vt:lpstr>How Else Have You Used AI?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Clarissa Steele</cp:lastModifiedBy>
  <cp:revision>488</cp:revision>
  <dcterms:created xsi:type="dcterms:W3CDTF">2023-08-30T15:45:14Z</dcterms:created>
  <dcterms:modified xsi:type="dcterms:W3CDTF">2023-10-18T16:44:28Z</dcterms:modified>
</cp:coreProperties>
</file>