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7"/>
  </p:notesMasterIdLst>
  <p:sldIdLst>
    <p:sldId id="530" r:id="rId5"/>
    <p:sldId id="531" r:id="rId6"/>
    <p:sldId id="534" r:id="rId7"/>
    <p:sldId id="538" r:id="rId8"/>
    <p:sldId id="533" r:id="rId9"/>
    <p:sldId id="547" r:id="rId10"/>
    <p:sldId id="566" r:id="rId11"/>
    <p:sldId id="570" r:id="rId12"/>
    <p:sldId id="548" r:id="rId13"/>
    <p:sldId id="553" r:id="rId14"/>
    <p:sldId id="565" r:id="rId15"/>
    <p:sldId id="537" r:id="rId16"/>
    <p:sldId id="554" r:id="rId17"/>
    <p:sldId id="562" r:id="rId18"/>
    <p:sldId id="571" r:id="rId19"/>
    <p:sldId id="549" r:id="rId20"/>
    <p:sldId id="546" r:id="rId21"/>
    <p:sldId id="555" r:id="rId22"/>
    <p:sldId id="556" r:id="rId23"/>
    <p:sldId id="557" r:id="rId24"/>
    <p:sldId id="558" r:id="rId25"/>
    <p:sldId id="560" r:id="rId26"/>
    <p:sldId id="559" r:id="rId27"/>
    <p:sldId id="572" r:id="rId28"/>
    <p:sldId id="550" r:id="rId29"/>
    <p:sldId id="563" r:id="rId30"/>
    <p:sldId id="573" r:id="rId31"/>
    <p:sldId id="567" r:id="rId32"/>
    <p:sldId id="561" r:id="rId33"/>
    <p:sldId id="574" r:id="rId34"/>
    <p:sldId id="569" r:id="rId35"/>
    <p:sldId id="544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2EE"/>
    <a:srgbClr val="F01688"/>
    <a:srgbClr val="2F21F3"/>
    <a:srgbClr val="FEB52B"/>
    <a:srgbClr val="F01689"/>
    <a:srgbClr val="6F22E3"/>
    <a:srgbClr val="E218A3"/>
    <a:srgbClr val="BA20DB"/>
    <a:srgbClr val="6A23F1"/>
    <a:srgbClr val="2F2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22"/>
  </p:normalViewPr>
  <p:slideViewPr>
    <p:cSldViewPr snapToGrid="0">
      <p:cViewPr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" userId="c0a465f5-ffc5-4029-b113-75755323d8a9" providerId="ADAL" clId="{6F74B3F2-0C55-46D7-BA02-A6F9478E5572}"/>
    <pc:docChg chg="undo redo custSel addSld delSld modSld sldOrd modNotesMaster">
      <pc:chgData name="Melissa" userId="c0a465f5-ffc5-4029-b113-75755323d8a9" providerId="ADAL" clId="{6F74B3F2-0C55-46D7-BA02-A6F9478E5572}" dt="2024-02-28T17:19:55.166" v="15834" actId="20577"/>
      <pc:docMkLst>
        <pc:docMk/>
      </pc:docMkLst>
      <pc:sldChg chg="modSp mod">
        <pc:chgData name="Melissa" userId="c0a465f5-ffc5-4029-b113-75755323d8a9" providerId="ADAL" clId="{6F74B3F2-0C55-46D7-BA02-A6F9478E5572}" dt="2024-02-28T14:46:09.386" v="15487" actId="20577"/>
        <pc:sldMkLst>
          <pc:docMk/>
          <pc:sldMk cId="1723491119" sldId="530"/>
        </pc:sldMkLst>
        <pc:spChg chg="mod">
          <ac:chgData name="Melissa" userId="c0a465f5-ffc5-4029-b113-75755323d8a9" providerId="ADAL" clId="{6F74B3F2-0C55-46D7-BA02-A6F9478E5572}" dt="2024-02-28T14:46:09.386" v="15487" actId="20577"/>
          <ac:spMkLst>
            <pc:docMk/>
            <pc:sldMk cId="1723491119" sldId="530"/>
            <ac:spMk id="4" creationId="{C3FDE237-28DC-4300-9B5B-3589B7FBA324}"/>
          </ac:spMkLst>
        </pc:spChg>
      </pc:sldChg>
      <pc:sldChg chg="delSp modSp mod ord modAnim">
        <pc:chgData name="Melissa" userId="c0a465f5-ffc5-4029-b113-75755323d8a9" providerId="ADAL" clId="{6F74B3F2-0C55-46D7-BA02-A6F9478E5572}" dt="2024-02-28T15:07:13.247" v="15600"/>
        <pc:sldMkLst>
          <pc:docMk/>
          <pc:sldMk cId="3548027083" sldId="531"/>
        </pc:sldMkLst>
        <pc:spChg chg="mod">
          <ac:chgData name="Melissa" userId="c0a465f5-ffc5-4029-b113-75755323d8a9" providerId="ADAL" clId="{6F74B3F2-0C55-46D7-BA02-A6F9478E5572}" dt="2024-02-27T17:10:02.915" v="5" actId="20577"/>
          <ac:spMkLst>
            <pc:docMk/>
            <pc:sldMk cId="3548027083" sldId="531"/>
            <ac:spMk id="2" creationId="{C07F7E09-6A9E-9FCC-7867-895F21ABE716}"/>
          </ac:spMkLst>
        </pc:spChg>
        <pc:spChg chg="mod">
          <ac:chgData name="Melissa" userId="c0a465f5-ffc5-4029-b113-75755323d8a9" providerId="ADAL" clId="{6F74B3F2-0C55-46D7-BA02-A6F9478E5572}" dt="2024-02-28T14:35:05.395" v="14747" actId="20577"/>
          <ac:spMkLst>
            <pc:docMk/>
            <pc:sldMk cId="3548027083" sldId="531"/>
            <ac:spMk id="3" creationId="{199158D4-7B61-0A48-E33F-792278D05724}"/>
          </ac:spMkLst>
        </pc:spChg>
        <pc:spChg chg="del">
          <ac:chgData name="Melissa" userId="c0a465f5-ffc5-4029-b113-75755323d8a9" providerId="ADAL" clId="{6F74B3F2-0C55-46D7-BA02-A6F9478E5572}" dt="2024-02-27T17:10:22.872" v="8" actId="478"/>
          <ac:spMkLst>
            <pc:docMk/>
            <pc:sldMk cId="3548027083" sldId="531"/>
            <ac:spMk id="4" creationId="{DDD0AE42-75AF-229C-2692-C10ADA4FFA83}"/>
          </ac:spMkLst>
        </pc:spChg>
        <pc:spChg chg="del">
          <ac:chgData name="Melissa" userId="c0a465f5-ffc5-4029-b113-75755323d8a9" providerId="ADAL" clId="{6F74B3F2-0C55-46D7-BA02-A6F9478E5572}" dt="2024-02-27T17:10:07.800" v="6" actId="478"/>
          <ac:spMkLst>
            <pc:docMk/>
            <pc:sldMk cId="3548027083" sldId="531"/>
            <ac:spMk id="5" creationId="{9157728F-9EA1-A705-8E4D-B7823E4F4C26}"/>
          </ac:spMkLst>
        </pc:spChg>
      </pc:sldChg>
      <pc:sldChg chg="modSp mod ord">
        <pc:chgData name="Melissa" userId="c0a465f5-ffc5-4029-b113-75755323d8a9" providerId="ADAL" clId="{6F74B3F2-0C55-46D7-BA02-A6F9478E5572}" dt="2024-02-28T14:35:45.823" v="14750" actId="1076"/>
        <pc:sldMkLst>
          <pc:docMk/>
          <pc:sldMk cId="3380759881" sldId="533"/>
        </pc:sldMkLst>
        <pc:spChg chg="mod">
          <ac:chgData name="Melissa" userId="c0a465f5-ffc5-4029-b113-75755323d8a9" providerId="ADAL" clId="{6F74B3F2-0C55-46D7-BA02-A6F9478E5572}" dt="2024-02-27T17:44:38.470" v="1852" actId="20577"/>
          <ac:spMkLst>
            <pc:docMk/>
            <pc:sldMk cId="3380759881" sldId="533"/>
            <ac:spMk id="2" creationId="{F41F0E99-07CC-9576-AFD7-C52151AD0EA3}"/>
          </ac:spMkLst>
        </pc:spChg>
        <pc:spChg chg="mod">
          <ac:chgData name="Melissa" userId="c0a465f5-ffc5-4029-b113-75755323d8a9" providerId="ADAL" clId="{6F74B3F2-0C55-46D7-BA02-A6F9478E5572}" dt="2024-02-28T14:35:45.823" v="14750" actId="1076"/>
          <ac:spMkLst>
            <pc:docMk/>
            <pc:sldMk cId="3380759881" sldId="533"/>
            <ac:spMk id="3" creationId="{5A82A8B0-333F-633E-3FA7-D38DBFB10971}"/>
          </ac:spMkLst>
        </pc:spChg>
      </pc:sldChg>
      <pc:sldChg chg="addSp delSp modSp mod ord">
        <pc:chgData name="Melissa" userId="c0a465f5-ffc5-4029-b113-75755323d8a9" providerId="ADAL" clId="{6F74B3F2-0C55-46D7-BA02-A6F9478E5572}" dt="2024-02-27T17:45:15.471" v="1979"/>
        <pc:sldMkLst>
          <pc:docMk/>
          <pc:sldMk cId="548476299" sldId="534"/>
        </pc:sldMkLst>
        <pc:spChg chg="del mod">
          <ac:chgData name="Melissa" userId="c0a465f5-ffc5-4029-b113-75755323d8a9" providerId="ADAL" clId="{6F74B3F2-0C55-46D7-BA02-A6F9478E5572}" dt="2024-02-27T17:26:46.845" v="1204" actId="478"/>
          <ac:spMkLst>
            <pc:docMk/>
            <pc:sldMk cId="548476299" sldId="534"/>
            <ac:spMk id="2" creationId="{797310B5-D907-A977-7A9C-69F8BEB7BB3F}"/>
          </ac:spMkLst>
        </pc:spChg>
        <pc:spChg chg="mod">
          <ac:chgData name="Melissa" userId="c0a465f5-ffc5-4029-b113-75755323d8a9" providerId="ADAL" clId="{6F74B3F2-0C55-46D7-BA02-A6F9478E5572}" dt="2024-02-27T17:27:16.917" v="1249" actId="1076"/>
          <ac:spMkLst>
            <pc:docMk/>
            <pc:sldMk cId="548476299" sldId="534"/>
            <ac:spMk id="3" creationId="{C05FF0B8-5B51-7376-0271-8D849CA3F8A8}"/>
          </ac:spMkLst>
        </pc:spChg>
        <pc:spChg chg="add del mod">
          <ac:chgData name="Melissa" userId="c0a465f5-ffc5-4029-b113-75755323d8a9" providerId="ADAL" clId="{6F74B3F2-0C55-46D7-BA02-A6F9478E5572}" dt="2024-02-27T17:26:48.087" v="1205" actId="478"/>
          <ac:spMkLst>
            <pc:docMk/>
            <pc:sldMk cId="548476299" sldId="534"/>
            <ac:spMk id="5" creationId="{9CA81BF9-6560-4FC5-85D8-34AE6CE49B42}"/>
          </ac:spMkLst>
        </pc:spChg>
      </pc:sldChg>
      <pc:sldChg chg="delSp del mod">
        <pc:chgData name="Melissa" userId="c0a465f5-ffc5-4029-b113-75755323d8a9" providerId="ADAL" clId="{6F74B3F2-0C55-46D7-BA02-A6F9478E5572}" dt="2024-02-27T17:12:50.020" v="265" actId="47"/>
        <pc:sldMkLst>
          <pc:docMk/>
          <pc:sldMk cId="1372651910" sldId="535"/>
        </pc:sldMkLst>
        <pc:spChg chg="del">
          <ac:chgData name="Melissa" userId="c0a465f5-ffc5-4029-b113-75755323d8a9" providerId="ADAL" clId="{6F74B3F2-0C55-46D7-BA02-A6F9478E5572}" dt="2024-02-27T17:10:15.310" v="7" actId="478"/>
          <ac:spMkLst>
            <pc:docMk/>
            <pc:sldMk cId="1372651910" sldId="535"/>
            <ac:spMk id="5" creationId="{2A8E318B-D756-6C57-8657-96C836320839}"/>
          </ac:spMkLst>
        </pc:spChg>
      </pc:sldChg>
      <pc:sldChg chg="del">
        <pc:chgData name="Melissa" userId="c0a465f5-ffc5-4029-b113-75755323d8a9" providerId="ADAL" clId="{6F74B3F2-0C55-46D7-BA02-A6F9478E5572}" dt="2024-02-27T17:12:53.426" v="266" actId="47"/>
        <pc:sldMkLst>
          <pc:docMk/>
          <pc:sldMk cId="1208724409" sldId="536"/>
        </pc:sldMkLst>
      </pc:sldChg>
      <pc:sldChg chg="addSp delSp modSp mod ord">
        <pc:chgData name="Melissa" userId="c0a465f5-ffc5-4029-b113-75755323d8a9" providerId="ADAL" clId="{6F74B3F2-0C55-46D7-BA02-A6F9478E5572}" dt="2024-02-27T17:49:45.866" v="1998"/>
        <pc:sldMkLst>
          <pc:docMk/>
          <pc:sldMk cId="1213210011" sldId="537"/>
        </pc:sldMkLst>
        <pc:spChg chg="del">
          <ac:chgData name="Melissa" userId="c0a465f5-ffc5-4029-b113-75755323d8a9" providerId="ADAL" clId="{6F74B3F2-0C55-46D7-BA02-A6F9478E5572}" dt="2024-02-27T17:47:59.252" v="1982" actId="478"/>
          <ac:spMkLst>
            <pc:docMk/>
            <pc:sldMk cId="1213210011" sldId="537"/>
            <ac:spMk id="2" creationId="{D04F090D-C862-CF85-1001-A82E54365597}"/>
          </ac:spMkLst>
        </pc:spChg>
        <pc:spChg chg="del">
          <ac:chgData name="Melissa" userId="c0a465f5-ffc5-4029-b113-75755323d8a9" providerId="ADAL" clId="{6F74B3F2-0C55-46D7-BA02-A6F9478E5572}" dt="2024-02-27T17:48:08.439" v="1984" actId="478"/>
          <ac:spMkLst>
            <pc:docMk/>
            <pc:sldMk cId="1213210011" sldId="537"/>
            <ac:spMk id="3" creationId="{4CE82C04-6445-9E02-B0E8-8D809278C37D}"/>
          </ac:spMkLst>
        </pc:spChg>
        <pc:spChg chg="add del mod">
          <ac:chgData name="Melissa" userId="c0a465f5-ffc5-4029-b113-75755323d8a9" providerId="ADAL" clId="{6F74B3F2-0C55-46D7-BA02-A6F9478E5572}" dt="2024-02-27T17:48:06.284" v="1983" actId="478"/>
          <ac:spMkLst>
            <pc:docMk/>
            <pc:sldMk cId="1213210011" sldId="537"/>
            <ac:spMk id="11" creationId="{5C2E2F31-CE5F-4DAE-B7E8-91A6BF177604}"/>
          </ac:spMkLst>
        </pc:spChg>
        <pc:spChg chg="add del mod">
          <ac:chgData name="Melissa" userId="c0a465f5-ffc5-4029-b113-75755323d8a9" providerId="ADAL" clId="{6F74B3F2-0C55-46D7-BA02-A6F9478E5572}" dt="2024-02-27T17:48:09.694" v="1985" actId="478"/>
          <ac:spMkLst>
            <pc:docMk/>
            <pc:sldMk cId="1213210011" sldId="537"/>
            <ac:spMk id="13" creationId="{BF54C90A-E105-40A6-8BA6-6000E3DAB450}"/>
          </ac:spMkLst>
        </pc:spChg>
        <pc:grpChg chg="mod">
          <ac:chgData name="Melissa" userId="c0a465f5-ffc5-4029-b113-75755323d8a9" providerId="ADAL" clId="{6F74B3F2-0C55-46D7-BA02-A6F9478E5572}" dt="2024-02-27T17:45:56.696" v="1981" actId="1076"/>
          <ac:grpSpMkLst>
            <pc:docMk/>
            <pc:sldMk cId="1213210011" sldId="537"/>
            <ac:grpSpMk id="4" creationId="{B4C44EC9-F730-00B6-E479-530EC276D851}"/>
          </ac:grpSpMkLst>
        </pc:grpChg>
        <pc:grpChg chg="mod">
          <ac:chgData name="Melissa" userId="c0a465f5-ffc5-4029-b113-75755323d8a9" providerId="ADAL" clId="{6F74B3F2-0C55-46D7-BA02-A6F9478E5572}" dt="2024-02-27T17:45:50.698" v="1980" actId="1076"/>
          <ac:grpSpMkLst>
            <pc:docMk/>
            <pc:sldMk cId="1213210011" sldId="537"/>
            <ac:grpSpMk id="7" creationId="{56B0BED4-B4D2-A8C2-9E8E-FA7D1819E15A}"/>
          </ac:grpSpMkLst>
        </pc:grpChg>
        <pc:picChg chg="add del">
          <ac:chgData name="Melissa" userId="c0a465f5-ffc5-4029-b113-75755323d8a9" providerId="ADAL" clId="{6F74B3F2-0C55-46D7-BA02-A6F9478E5572}" dt="2024-02-27T17:49:06.875" v="1987" actId="478"/>
          <ac:picMkLst>
            <pc:docMk/>
            <pc:sldMk cId="1213210011" sldId="537"/>
            <ac:picMk id="14" creationId="{D628F410-747C-4E63-8B85-C26D3BCCDEF4}"/>
          </ac:picMkLst>
        </pc:picChg>
        <pc:picChg chg="add mod">
          <ac:chgData name="Melissa" userId="c0a465f5-ffc5-4029-b113-75755323d8a9" providerId="ADAL" clId="{6F74B3F2-0C55-46D7-BA02-A6F9478E5572}" dt="2024-02-27T17:49:36.254" v="1996" actId="1076"/>
          <ac:picMkLst>
            <pc:docMk/>
            <pc:sldMk cId="1213210011" sldId="537"/>
            <ac:picMk id="16" creationId="{5B9CCF71-2346-44B6-BCFA-7272BE42BA5C}"/>
          </ac:picMkLst>
        </pc:picChg>
      </pc:sldChg>
      <pc:sldChg chg="delSp modSp mod ord">
        <pc:chgData name="Melissa" userId="c0a465f5-ffc5-4029-b113-75755323d8a9" providerId="ADAL" clId="{6F74B3F2-0C55-46D7-BA02-A6F9478E5572}" dt="2024-02-28T15:16:57.117" v="15666" actId="20577"/>
        <pc:sldMkLst>
          <pc:docMk/>
          <pc:sldMk cId="765210901" sldId="538"/>
        </pc:sldMkLst>
        <pc:spChg chg="mod">
          <ac:chgData name="Melissa" userId="c0a465f5-ffc5-4029-b113-75755323d8a9" providerId="ADAL" clId="{6F74B3F2-0C55-46D7-BA02-A6F9478E5572}" dt="2024-02-27T18:05:38.791" v="2267" actId="1076"/>
          <ac:spMkLst>
            <pc:docMk/>
            <pc:sldMk cId="765210901" sldId="538"/>
            <ac:spMk id="2" creationId="{D249E45E-D6A7-9780-F652-BAF86DFBCC00}"/>
          </ac:spMkLst>
        </pc:spChg>
        <pc:spChg chg="mod">
          <ac:chgData name="Melissa" userId="c0a465f5-ffc5-4029-b113-75755323d8a9" providerId="ADAL" clId="{6F74B3F2-0C55-46D7-BA02-A6F9478E5572}" dt="2024-02-27T18:05:42.176" v="2268" actId="1076"/>
          <ac:spMkLst>
            <pc:docMk/>
            <pc:sldMk cId="765210901" sldId="538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16:57.117" v="15666" actId="20577"/>
          <ac:spMkLst>
            <pc:docMk/>
            <pc:sldMk cId="765210901" sldId="538"/>
            <ac:spMk id="4" creationId="{BE22F651-7ABC-015D-B5C4-622708A64CB1}"/>
          </ac:spMkLst>
        </pc:spChg>
        <pc:spChg chg="mod">
          <ac:chgData name="Melissa" userId="c0a465f5-ffc5-4029-b113-75755323d8a9" providerId="ADAL" clId="{6F74B3F2-0C55-46D7-BA02-A6F9478E5572}" dt="2024-02-27T17:30:52.302" v="1562" actId="115"/>
          <ac:spMkLst>
            <pc:docMk/>
            <pc:sldMk cId="765210901" sldId="538"/>
            <ac:spMk id="5" creationId="{6A1E0F07-3291-4EE2-1286-04C97165BA68}"/>
          </ac:spMkLst>
        </pc:spChg>
        <pc:spChg chg="mod">
          <ac:chgData name="Melissa" userId="c0a465f5-ffc5-4029-b113-75755323d8a9" providerId="ADAL" clId="{6F74B3F2-0C55-46D7-BA02-A6F9478E5572}" dt="2024-02-27T17:30:35.461" v="1558" actId="255"/>
          <ac:spMkLst>
            <pc:docMk/>
            <pc:sldMk cId="765210901" sldId="538"/>
            <ac:spMk id="6" creationId="{3DF22CC9-1295-2B21-05A9-68A44E669B8F}"/>
          </ac:spMkLst>
        </pc:spChg>
        <pc:spChg chg="del">
          <ac:chgData name="Melissa" userId="c0a465f5-ffc5-4029-b113-75755323d8a9" providerId="ADAL" clId="{6F74B3F2-0C55-46D7-BA02-A6F9478E5572}" dt="2024-02-27T17:27:28.551" v="1251" actId="478"/>
          <ac:spMkLst>
            <pc:docMk/>
            <pc:sldMk cId="765210901" sldId="538"/>
            <ac:spMk id="7" creationId="{A9F57080-19CA-8BBA-6050-8494551D4615}"/>
          </ac:spMkLst>
        </pc:spChg>
        <pc:spChg chg="del mod">
          <ac:chgData name="Melissa" userId="c0a465f5-ffc5-4029-b113-75755323d8a9" providerId="ADAL" clId="{6F74B3F2-0C55-46D7-BA02-A6F9478E5572}" dt="2024-02-27T17:30:19.105" v="1556" actId="478"/>
          <ac:spMkLst>
            <pc:docMk/>
            <pc:sldMk cId="765210901" sldId="538"/>
            <ac:spMk id="8" creationId="{85577A64-4E94-69E1-3180-1E014BD06B3C}"/>
          </ac:spMkLst>
        </pc:spChg>
      </pc:sldChg>
      <pc:sldChg chg="del">
        <pc:chgData name="Melissa" userId="c0a465f5-ffc5-4029-b113-75755323d8a9" providerId="ADAL" clId="{6F74B3F2-0C55-46D7-BA02-A6F9478E5572}" dt="2024-02-27T22:50:49.686" v="12980" actId="47"/>
        <pc:sldMkLst>
          <pc:docMk/>
          <pc:sldMk cId="1877080978" sldId="539"/>
        </pc:sldMkLst>
      </pc:sldChg>
      <pc:sldChg chg="del">
        <pc:chgData name="Melissa" userId="c0a465f5-ffc5-4029-b113-75755323d8a9" providerId="ADAL" clId="{6F74B3F2-0C55-46D7-BA02-A6F9478E5572}" dt="2024-02-27T17:43:40.278" v="1766" actId="47"/>
        <pc:sldMkLst>
          <pc:docMk/>
          <pc:sldMk cId="1579562137" sldId="540"/>
        </pc:sldMkLst>
      </pc:sldChg>
      <pc:sldChg chg="del">
        <pc:chgData name="Melissa" userId="c0a465f5-ffc5-4029-b113-75755323d8a9" providerId="ADAL" clId="{6F74B3F2-0C55-46D7-BA02-A6F9478E5572}" dt="2024-02-27T17:43:42.622" v="1767" actId="47"/>
        <pc:sldMkLst>
          <pc:docMk/>
          <pc:sldMk cId="840605972" sldId="541"/>
        </pc:sldMkLst>
      </pc:sldChg>
      <pc:sldChg chg="del">
        <pc:chgData name="Melissa" userId="c0a465f5-ffc5-4029-b113-75755323d8a9" providerId="ADAL" clId="{6F74B3F2-0C55-46D7-BA02-A6F9478E5572}" dt="2024-02-27T22:50:51.010" v="12981" actId="47"/>
        <pc:sldMkLst>
          <pc:docMk/>
          <pc:sldMk cId="1958759625" sldId="543"/>
        </pc:sldMkLst>
      </pc:sldChg>
      <pc:sldChg chg="modSp mod ord">
        <pc:chgData name="Melissa" userId="c0a465f5-ffc5-4029-b113-75755323d8a9" providerId="ADAL" clId="{6F74B3F2-0C55-46D7-BA02-A6F9478E5572}" dt="2024-02-28T15:24:50.735" v="15824" actId="255"/>
        <pc:sldMkLst>
          <pc:docMk/>
          <pc:sldMk cId="1877701230" sldId="544"/>
        </pc:sldMkLst>
        <pc:spChg chg="mod">
          <ac:chgData name="Melissa" userId="c0a465f5-ffc5-4029-b113-75755323d8a9" providerId="ADAL" clId="{6F74B3F2-0C55-46D7-BA02-A6F9478E5572}" dt="2024-02-27T17:43:49.222" v="1768" actId="20577"/>
          <ac:spMkLst>
            <pc:docMk/>
            <pc:sldMk cId="1877701230" sldId="544"/>
            <ac:spMk id="2" creationId="{2C9E1892-81E6-551C-7B5A-DEA68224520B}"/>
          </ac:spMkLst>
        </pc:spChg>
        <pc:spChg chg="mod">
          <ac:chgData name="Melissa" userId="c0a465f5-ffc5-4029-b113-75755323d8a9" providerId="ADAL" clId="{6F74B3F2-0C55-46D7-BA02-A6F9478E5572}" dt="2024-02-28T15:24:50.735" v="15824" actId="255"/>
          <ac:spMkLst>
            <pc:docMk/>
            <pc:sldMk cId="1877701230" sldId="544"/>
            <ac:spMk id="3" creationId="{55519D01-29BE-BE76-41C5-9D58AD8119DC}"/>
          </ac:spMkLst>
        </pc:spChg>
      </pc:sldChg>
      <pc:sldChg chg="addSp delSp modSp del mod">
        <pc:chgData name="Melissa" userId="c0a465f5-ffc5-4029-b113-75755323d8a9" providerId="ADAL" clId="{6F74B3F2-0C55-46D7-BA02-A6F9478E5572}" dt="2024-02-27T22:50:47.987" v="12978" actId="47"/>
        <pc:sldMkLst>
          <pc:docMk/>
          <pc:sldMk cId="3510130985" sldId="545"/>
        </pc:sldMkLst>
        <pc:spChg chg="add del mod">
          <ac:chgData name="Melissa" userId="c0a465f5-ffc5-4029-b113-75755323d8a9" providerId="ADAL" clId="{6F74B3F2-0C55-46D7-BA02-A6F9478E5572}" dt="2024-02-27T17:55:43.381" v="2003" actId="478"/>
          <ac:spMkLst>
            <pc:docMk/>
            <pc:sldMk cId="3510130985" sldId="545"/>
            <ac:spMk id="4" creationId="{6254ED82-F017-406C-829A-8EAB7C566852}"/>
          </ac:spMkLst>
        </pc:spChg>
        <pc:spChg chg="add del mod">
          <ac:chgData name="Melissa" userId="c0a465f5-ffc5-4029-b113-75755323d8a9" providerId="ADAL" clId="{6F74B3F2-0C55-46D7-BA02-A6F9478E5572}" dt="2024-02-27T17:55:37.744" v="2002" actId="478"/>
          <ac:spMkLst>
            <pc:docMk/>
            <pc:sldMk cId="3510130985" sldId="545"/>
            <ac:spMk id="8" creationId="{920FDAC6-E747-47B0-BEF1-26148719E4CC}"/>
          </ac:spMkLst>
        </pc:spChg>
        <pc:spChg chg="add del mod">
          <ac:chgData name="Melissa" userId="c0a465f5-ffc5-4029-b113-75755323d8a9" providerId="ADAL" clId="{6F74B3F2-0C55-46D7-BA02-A6F9478E5572}" dt="2024-02-27T17:55:46.888" v="2005" actId="478"/>
          <ac:spMkLst>
            <pc:docMk/>
            <pc:sldMk cId="3510130985" sldId="545"/>
            <ac:spMk id="12" creationId="{025EF7C2-730D-4CCA-8C4A-0FD88CEC838D}"/>
          </ac:spMkLst>
        </pc:spChg>
        <pc:spChg chg="add del mod">
          <ac:chgData name="Melissa" userId="c0a465f5-ffc5-4029-b113-75755323d8a9" providerId="ADAL" clId="{6F74B3F2-0C55-46D7-BA02-A6F9478E5572}" dt="2024-02-27T17:55:49.315" v="2007" actId="478"/>
          <ac:spMkLst>
            <pc:docMk/>
            <pc:sldMk cId="3510130985" sldId="545"/>
            <ac:spMk id="14" creationId="{7372EFD4-DDBF-4CFA-8184-9E721BCE6925}"/>
          </ac:spMkLst>
        </pc:spChg>
        <pc:spChg chg="add del mod">
          <ac:chgData name="Melissa" userId="c0a465f5-ffc5-4029-b113-75755323d8a9" providerId="ADAL" clId="{6F74B3F2-0C55-46D7-BA02-A6F9478E5572}" dt="2024-02-27T17:55:56.745" v="2009" actId="478"/>
          <ac:spMkLst>
            <pc:docMk/>
            <pc:sldMk cId="3510130985" sldId="545"/>
            <ac:spMk id="16" creationId="{B5B1DC14-AB3D-48FD-B2D7-C236C1F75E01}"/>
          </ac:spMkLst>
        </pc:spChg>
        <pc:spChg chg="del">
          <ac:chgData name="Melissa" userId="c0a465f5-ffc5-4029-b113-75755323d8a9" providerId="ADAL" clId="{6F74B3F2-0C55-46D7-BA02-A6F9478E5572}" dt="2024-02-27T17:56:06.301" v="2010" actId="478"/>
          <ac:spMkLst>
            <pc:docMk/>
            <pc:sldMk cId="3510130985" sldId="545"/>
            <ac:spMk id="138" creationId="{8BC11123-4B26-8100-E85C-F218651524A5}"/>
          </ac:spMkLst>
        </pc:spChg>
        <pc:spChg chg="del">
          <ac:chgData name="Melissa" userId="c0a465f5-ffc5-4029-b113-75755323d8a9" providerId="ADAL" clId="{6F74B3F2-0C55-46D7-BA02-A6F9478E5572}" dt="2024-02-27T17:56:11.846" v="2011" actId="478"/>
          <ac:spMkLst>
            <pc:docMk/>
            <pc:sldMk cId="3510130985" sldId="545"/>
            <ac:spMk id="139" creationId="{0C6CCCC3-BCC9-AE9B-C2AE-4D9986B5F8AE}"/>
          </ac:spMkLst>
        </pc:spChg>
        <pc:picChg chg="del">
          <ac:chgData name="Melissa" userId="c0a465f5-ffc5-4029-b113-75755323d8a9" providerId="ADAL" clId="{6F74B3F2-0C55-46D7-BA02-A6F9478E5572}" dt="2024-02-27T17:55:33.193" v="2000" actId="478"/>
          <ac:picMkLst>
            <pc:docMk/>
            <pc:sldMk cId="3510130985" sldId="545"/>
            <ac:picMk id="85" creationId="{D65F5CE9-1D9A-9BF0-5ADD-C4E2693DA4CB}"/>
          </ac:picMkLst>
        </pc:picChg>
        <pc:picChg chg="del">
          <ac:chgData name="Melissa" userId="c0a465f5-ffc5-4029-b113-75755323d8a9" providerId="ADAL" clId="{6F74B3F2-0C55-46D7-BA02-A6F9478E5572}" dt="2024-02-27T17:55:36.427" v="2001" actId="478"/>
          <ac:picMkLst>
            <pc:docMk/>
            <pc:sldMk cId="3510130985" sldId="545"/>
            <ac:picMk id="86" creationId="{EDC60F06-D73E-F719-14FA-A6F1ECF09300}"/>
          </ac:picMkLst>
        </pc:picChg>
        <pc:picChg chg="del">
          <ac:chgData name="Melissa" userId="c0a465f5-ffc5-4029-b113-75755323d8a9" providerId="ADAL" clId="{6F74B3F2-0C55-46D7-BA02-A6F9478E5572}" dt="2024-02-27T17:55:45.218" v="2004" actId="478"/>
          <ac:picMkLst>
            <pc:docMk/>
            <pc:sldMk cId="3510130985" sldId="545"/>
            <ac:picMk id="87" creationId="{ED53247D-56A2-6AB9-6FF9-0313BD7DB9E8}"/>
          </ac:picMkLst>
        </pc:picChg>
        <pc:picChg chg="del">
          <ac:chgData name="Melissa" userId="c0a465f5-ffc5-4029-b113-75755323d8a9" providerId="ADAL" clId="{6F74B3F2-0C55-46D7-BA02-A6F9478E5572}" dt="2024-02-27T17:55:48.404" v="2006" actId="478"/>
          <ac:picMkLst>
            <pc:docMk/>
            <pc:sldMk cId="3510130985" sldId="545"/>
            <ac:picMk id="88" creationId="{32BC0F61-A0C8-5BEF-A6E9-0E7ADE645FA6}"/>
          </ac:picMkLst>
        </pc:picChg>
        <pc:picChg chg="del">
          <ac:chgData name="Melissa" userId="c0a465f5-ffc5-4029-b113-75755323d8a9" providerId="ADAL" clId="{6F74B3F2-0C55-46D7-BA02-A6F9478E5572}" dt="2024-02-27T17:55:50.672" v="2008" actId="478"/>
          <ac:picMkLst>
            <pc:docMk/>
            <pc:sldMk cId="3510130985" sldId="545"/>
            <ac:picMk id="90" creationId="{86472D92-CAA9-AF6F-549B-2EE170C70DD7}"/>
          </ac:picMkLst>
        </pc:picChg>
      </pc:sldChg>
      <pc:sldChg chg="addSp delSp modSp mod ord">
        <pc:chgData name="Melissa" userId="c0a465f5-ffc5-4029-b113-75755323d8a9" providerId="ADAL" clId="{6F74B3F2-0C55-46D7-BA02-A6F9478E5572}" dt="2024-02-27T17:25:21.149" v="1166"/>
        <pc:sldMkLst>
          <pc:docMk/>
          <pc:sldMk cId="1430138192" sldId="546"/>
        </pc:sldMkLst>
        <pc:spChg chg="mod">
          <ac:chgData name="Melissa" userId="c0a465f5-ffc5-4029-b113-75755323d8a9" providerId="ADAL" clId="{6F74B3F2-0C55-46D7-BA02-A6F9478E5572}" dt="2024-02-27T17:23:53.005" v="1068" actId="20577"/>
          <ac:spMkLst>
            <pc:docMk/>
            <pc:sldMk cId="1430138192" sldId="546"/>
            <ac:spMk id="2" creationId="{D733E31E-F298-485B-42BF-303CC635241F}"/>
          </ac:spMkLst>
        </pc:spChg>
        <pc:spChg chg="mod">
          <ac:chgData name="Melissa" userId="c0a465f5-ffc5-4029-b113-75755323d8a9" providerId="ADAL" clId="{6F74B3F2-0C55-46D7-BA02-A6F9478E5572}" dt="2024-02-27T17:21:31.824" v="740" actId="14100"/>
          <ac:spMkLst>
            <pc:docMk/>
            <pc:sldMk cId="1430138192" sldId="546"/>
            <ac:spMk id="4" creationId="{55DA2D8B-92F5-22B2-084C-934BCBC00DFD}"/>
          </ac:spMkLst>
        </pc:spChg>
        <pc:spChg chg="mod">
          <ac:chgData name="Melissa" userId="c0a465f5-ffc5-4029-b113-75755323d8a9" providerId="ADAL" clId="{6F74B3F2-0C55-46D7-BA02-A6F9478E5572}" dt="2024-02-27T17:24:56.744" v="1154" actId="20577"/>
          <ac:spMkLst>
            <pc:docMk/>
            <pc:sldMk cId="1430138192" sldId="546"/>
            <ac:spMk id="5" creationId="{8B004B5D-BB88-E446-FDC1-8BE748EFE8B6}"/>
          </ac:spMkLst>
        </pc:spChg>
        <pc:spChg chg="del mod">
          <ac:chgData name="Melissa" userId="c0a465f5-ffc5-4029-b113-75755323d8a9" providerId="ADAL" clId="{6F74B3F2-0C55-46D7-BA02-A6F9478E5572}" dt="2024-02-27T17:14:19.278" v="349" actId="478"/>
          <ac:spMkLst>
            <pc:docMk/>
            <pc:sldMk cId="1430138192" sldId="546"/>
            <ac:spMk id="6" creationId="{98AC0C5B-16A7-E317-7222-BF9FA26C0DC6}"/>
          </ac:spMkLst>
        </pc:spChg>
        <pc:spChg chg="del">
          <ac:chgData name="Melissa" userId="c0a465f5-ffc5-4029-b113-75755323d8a9" providerId="ADAL" clId="{6F74B3F2-0C55-46D7-BA02-A6F9478E5572}" dt="2024-02-27T17:14:31.270" v="351" actId="478"/>
          <ac:spMkLst>
            <pc:docMk/>
            <pc:sldMk cId="1430138192" sldId="546"/>
            <ac:spMk id="7" creationId="{77D9B67F-AD02-4BA5-209B-C91070303A72}"/>
          </ac:spMkLst>
        </pc:spChg>
        <pc:spChg chg="mod">
          <ac:chgData name="Melissa" userId="c0a465f5-ffc5-4029-b113-75755323d8a9" providerId="ADAL" clId="{6F74B3F2-0C55-46D7-BA02-A6F9478E5572}" dt="2024-02-27T17:21:34.261" v="741" actId="14100"/>
          <ac:spMkLst>
            <pc:docMk/>
            <pc:sldMk cId="1430138192" sldId="546"/>
            <ac:spMk id="8" creationId="{6269FBD2-F371-6F7E-1D42-95EFADFA10DD}"/>
          </ac:spMkLst>
        </pc:spChg>
        <pc:spChg chg="mod">
          <ac:chgData name="Melissa" userId="c0a465f5-ffc5-4029-b113-75755323d8a9" providerId="ADAL" clId="{6F74B3F2-0C55-46D7-BA02-A6F9478E5572}" dt="2024-02-27T17:25:05.850" v="1164" actId="20577"/>
          <ac:spMkLst>
            <pc:docMk/>
            <pc:sldMk cId="1430138192" sldId="546"/>
            <ac:spMk id="9" creationId="{F039B280-D4F1-D5B7-9D62-C1DA10C605C9}"/>
          </ac:spMkLst>
        </pc:spChg>
        <pc:spChg chg="del">
          <ac:chgData name="Melissa" userId="c0a465f5-ffc5-4029-b113-75755323d8a9" providerId="ADAL" clId="{6F74B3F2-0C55-46D7-BA02-A6F9478E5572}" dt="2024-02-27T17:13:49.350" v="311" actId="478"/>
          <ac:spMkLst>
            <pc:docMk/>
            <pc:sldMk cId="1430138192" sldId="546"/>
            <ac:spMk id="10" creationId="{6A9C835B-EE7B-2801-6842-7044F690144A}"/>
          </ac:spMkLst>
        </pc:spChg>
        <pc:spChg chg="del">
          <ac:chgData name="Melissa" userId="c0a465f5-ffc5-4029-b113-75755323d8a9" providerId="ADAL" clId="{6F74B3F2-0C55-46D7-BA02-A6F9478E5572}" dt="2024-02-27T17:14:48.902" v="355" actId="478"/>
          <ac:spMkLst>
            <pc:docMk/>
            <pc:sldMk cId="1430138192" sldId="546"/>
            <ac:spMk id="11" creationId="{429544CE-BE3D-F6DD-FADE-D85F729A9BCC}"/>
          </ac:spMkLst>
        </pc:spChg>
        <pc:spChg chg="add del mod">
          <ac:chgData name="Melissa" userId="c0a465f5-ffc5-4029-b113-75755323d8a9" providerId="ADAL" clId="{6F74B3F2-0C55-46D7-BA02-A6F9478E5572}" dt="2024-02-27T17:13:50.922" v="312" actId="478"/>
          <ac:spMkLst>
            <pc:docMk/>
            <pc:sldMk cId="1430138192" sldId="546"/>
            <ac:spMk id="12" creationId="{DA24DF77-0F27-441E-ABE5-18CC0D4303C2}"/>
          </ac:spMkLst>
        </pc:spChg>
        <pc:spChg chg="add del mod">
          <ac:chgData name="Melissa" userId="c0a465f5-ffc5-4029-b113-75755323d8a9" providerId="ADAL" clId="{6F74B3F2-0C55-46D7-BA02-A6F9478E5572}" dt="2024-02-27T17:14:20.550" v="350" actId="478"/>
          <ac:spMkLst>
            <pc:docMk/>
            <pc:sldMk cId="1430138192" sldId="546"/>
            <ac:spMk id="14" creationId="{B4384A3F-BD64-4837-BAAC-625D19B38B6C}"/>
          </ac:spMkLst>
        </pc:spChg>
        <pc:spChg chg="add del mod">
          <ac:chgData name="Melissa" userId="c0a465f5-ffc5-4029-b113-75755323d8a9" providerId="ADAL" clId="{6F74B3F2-0C55-46D7-BA02-A6F9478E5572}" dt="2024-02-27T17:14:34.788" v="352" actId="478"/>
          <ac:spMkLst>
            <pc:docMk/>
            <pc:sldMk cId="1430138192" sldId="546"/>
            <ac:spMk id="16" creationId="{CCB42A8E-6173-4A80-A9EC-6ADD4442115C}"/>
          </ac:spMkLst>
        </pc:spChg>
        <pc:spChg chg="add del mod">
          <ac:chgData name="Melissa" userId="c0a465f5-ffc5-4029-b113-75755323d8a9" providerId="ADAL" clId="{6F74B3F2-0C55-46D7-BA02-A6F9478E5572}" dt="2024-02-27T17:14:50.755" v="356" actId="478"/>
          <ac:spMkLst>
            <pc:docMk/>
            <pc:sldMk cId="1430138192" sldId="546"/>
            <ac:spMk id="18" creationId="{F2269479-DCFC-492D-AACA-E61C890C6343}"/>
          </ac:spMkLst>
        </pc:spChg>
        <pc:spChg chg="mod">
          <ac:chgData name="Melissa" userId="c0a465f5-ffc5-4029-b113-75755323d8a9" providerId="ADAL" clId="{6F74B3F2-0C55-46D7-BA02-A6F9478E5572}" dt="2024-02-27T17:24:39.117" v="1139" actId="1076"/>
          <ac:spMkLst>
            <pc:docMk/>
            <pc:sldMk cId="1430138192" sldId="546"/>
            <ac:spMk id="69" creationId="{0B07383B-6310-56A6-B051-F4B962E11786}"/>
          </ac:spMkLst>
        </pc:spChg>
        <pc:spChg chg="mod">
          <ac:chgData name="Melissa" userId="c0a465f5-ffc5-4029-b113-75755323d8a9" providerId="ADAL" clId="{6F74B3F2-0C55-46D7-BA02-A6F9478E5572}" dt="2024-02-27T17:21:36.442" v="742" actId="14100"/>
          <ac:spMkLst>
            <pc:docMk/>
            <pc:sldMk cId="1430138192" sldId="546"/>
            <ac:spMk id="81" creationId="{2AF0BD8F-E098-8282-AE8C-8BFAB5EBBFC2}"/>
          </ac:spMkLst>
        </pc:spChg>
      </pc:sldChg>
      <pc:sldChg chg="modSp add mod ord">
        <pc:chgData name="Melissa" userId="c0a465f5-ffc5-4029-b113-75755323d8a9" providerId="ADAL" clId="{6F74B3F2-0C55-46D7-BA02-A6F9478E5572}" dt="2024-02-27T17:31:59.032" v="1625"/>
        <pc:sldMkLst>
          <pc:docMk/>
          <pc:sldMk cId="2738018332" sldId="547"/>
        </pc:sldMkLst>
        <pc:spChg chg="mod">
          <ac:chgData name="Melissa" userId="c0a465f5-ffc5-4029-b113-75755323d8a9" providerId="ADAL" clId="{6F74B3F2-0C55-46D7-BA02-A6F9478E5572}" dt="2024-02-27T17:31:53.905" v="1623" actId="20577"/>
          <ac:spMkLst>
            <pc:docMk/>
            <pc:sldMk cId="2738018332" sldId="547"/>
            <ac:spMk id="3" creationId="{C05FF0B8-5B51-7376-0271-8D849CA3F8A8}"/>
          </ac:spMkLst>
        </pc:spChg>
      </pc:sldChg>
      <pc:sldChg chg="modSp add mod">
        <pc:chgData name="Melissa" userId="c0a465f5-ffc5-4029-b113-75755323d8a9" providerId="ADAL" clId="{6F74B3F2-0C55-46D7-BA02-A6F9478E5572}" dt="2024-02-27T17:41:00.946" v="1643" actId="20577"/>
        <pc:sldMkLst>
          <pc:docMk/>
          <pc:sldMk cId="1113398307" sldId="548"/>
        </pc:sldMkLst>
        <pc:spChg chg="mod">
          <ac:chgData name="Melissa" userId="c0a465f5-ffc5-4029-b113-75755323d8a9" providerId="ADAL" clId="{6F74B3F2-0C55-46D7-BA02-A6F9478E5572}" dt="2024-02-27T17:41:00.946" v="1643" actId="20577"/>
          <ac:spMkLst>
            <pc:docMk/>
            <pc:sldMk cId="1113398307" sldId="548"/>
            <ac:spMk id="3" creationId="{C05FF0B8-5B51-7376-0271-8D849CA3F8A8}"/>
          </ac:spMkLst>
        </pc:spChg>
      </pc:sldChg>
      <pc:sldChg chg="modSp add mod">
        <pc:chgData name="Melissa" userId="c0a465f5-ffc5-4029-b113-75755323d8a9" providerId="ADAL" clId="{6F74B3F2-0C55-46D7-BA02-A6F9478E5572}" dt="2024-02-27T17:42:52.335" v="1746" actId="20577"/>
        <pc:sldMkLst>
          <pc:docMk/>
          <pc:sldMk cId="2341675089" sldId="549"/>
        </pc:sldMkLst>
        <pc:spChg chg="mod">
          <ac:chgData name="Melissa" userId="c0a465f5-ffc5-4029-b113-75755323d8a9" providerId="ADAL" clId="{6F74B3F2-0C55-46D7-BA02-A6F9478E5572}" dt="2024-02-27T17:42:52.335" v="1746" actId="20577"/>
          <ac:spMkLst>
            <pc:docMk/>
            <pc:sldMk cId="2341675089" sldId="549"/>
            <ac:spMk id="3" creationId="{C05FF0B8-5B51-7376-0271-8D849CA3F8A8}"/>
          </ac:spMkLst>
        </pc:spChg>
      </pc:sldChg>
      <pc:sldChg chg="modSp add mod ord">
        <pc:chgData name="Melissa" userId="c0a465f5-ffc5-4029-b113-75755323d8a9" providerId="ADAL" clId="{6F74B3F2-0C55-46D7-BA02-A6F9478E5572}" dt="2024-02-27T22:52:51.568" v="13076" actId="20577"/>
        <pc:sldMkLst>
          <pc:docMk/>
          <pc:sldMk cId="2510490717" sldId="550"/>
        </pc:sldMkLst>
        <pc:spChg chg="mod">
          <ac:chgData name="Melissa" userId="c0a465f5-ffc5-4029-b113-75755323d8a9" providerId="ADAL" clId="{6F74B3F2-0C55-46D7-BA02-A6F9478E5572}" dt="2024-02-27T22:52:51.568" v="13076" actId="20577"/>
          <ac:spMkLst>
            <pc:docMk/>
            <pc:sldMk cId="2510490717" sldId="550"/>
            <ac:spMk id="3" creationId="{C05FF0B8-5B51-7376-0271-8D849CA3F8A8}"/>
          </ac:spMkLst>
        </pc:spChg>
      </pc:sldChg>
      <pc:sldChg chg="add del">
        <pc:chgData name="Melissa" userId="c0a465f5-ffc5-4029-b113-75755323d8a9" providerId="ADAL" clId="{6F74B3F2-0C55-46D7-BA02-A6F9478E5572}" dt="2024-02-27T22:50:48.812" v="12979" actId="47"/>
        <pc:sldMkLst>
          <pc:docMk/>
          <pc:sldMk cId="4134543279" sldId="551"/>
        </pc:sldMkLst>
      </pc:sldChg>
      <pc:sldChg chg="addSp delSp modSp add del mod ord">
        <pc:chgData name="Melissa" userId="c0a465f5-ffc5-4029-b113-75755323d8a9" providerId="ADAL" clId="{6F74B3F2-0C55-46D7-BA02-A6F9478E5572}" dt="2024-02-27T18:05:54.601" v="2270" actId="47"/>
        <pc:sldMkLst>
          <pc:docMk/>
          <pc:sldMk cId="2712085014" sldId="552"/>
        </pc:sldMkLst>
        <pc:spChg chg="del mod">
          <ac:chgData name="Melissa" userId="c0a465f5-ffc5-4029-b113-75755323d8a9" providerId="ADAL" clId="{6F74B3F2-0C55-46D7-BA02-A6F9478E5572}" dt="2024-02-27T18:01:16.830" v="2026" actId="478"/>
          <ac:spMkLst>
            <pc:docMk/>
            <pc:sldMk cId="2712085014" sldId="552"/>
            <ac:spMk id="2" creationId="{D249E45E-D6A7-9780-F652-BAF86DFBCC00}"/>
          </ac:spMkLst>
        </pc:spChg>
        <pc:spChg chg="add del mod">
          <ac:chgData name="Melissa" userId="c0a465f5-ffc5-4029-b113-75755323d8a9" providerId="ADAL" clId="{6F74B3F2-0C55-46D7-BA02-A6F9478E5572}" dt="2024-02-27T18:03:49.346" v="2166" actId="20577"/>
          <ac:spMkLst>
            <pc:docMk/>
            <pc:sldMk cId="2712085014" sldId="552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7T18:04:04.262" v="2199" actId="20577"/>
          <ac:spMkLst>
            <pc:docMk/>
            <pc:sldMk cId="2712085014" sldId="552"/>
            <ac:spMk id="4" creationId="{BE22F651-7ABC-015D-B5C4-622708A64CB1}"/>
          </ac:spMkLst>
        </pc:spChg>
        <pc:spChg chg="del">
          <ac:chgData name="Melissa" userId="c0a465f5-ffc5-4029-b113-75755323d8a9" providerId="ADAL" clId="{6F74B3F2-0C55-46D7-BA02-A6F9478E5572}" dt="2024-02-27T18:01:04.803" v="2019" actId="478"/>
          <ac:spMkLst>
            <pc:docMk/>
            <pc:sldMk cId="2712085014" sldId="552"/>
            <ac:spMk id="5" creationId="{6A1E0F07-3291-4EE2-1286-04C97165BA68}"/>
          </ac:spMkLst>
        </pc:spChg>
        <pc:spChg chg="del">
          <ac:chgData name="Melissa" userId="c0a465f5-ffc5-4029-b113-75755323d8a9" providerId="ADAL" clId="{6F74B3F2-0C55-46D7-BA02-A6F9478E5572}" dt="2024-02-27T18:01:01.084" v="2017" actId="478"/>
          <ac:spMkLst>
            <pc:docMk/>
            <pc:sldMk cId="2712085014" sldId="552"/>
            <ac:spMk id="6" creationId="{3DF22CC9-1295-2B21-05A9-68A44E669B8F}"/>
          </ac:spMkLst>
        </pc:spChg>
        <pc:spChg chg="add del mod">
          <ac:chgData name="Melissa" userId="c0a465f5-ffc5-4029-b113-75755323d8a9" providerId="ADAL" clId="{6F74B3F2-0C55-46D7-BA02-A6F9478E5572}" dt="2024-02-27T18:01:02.442" v="2018" actId="478"/>
          <ac:spMkLst>
            <pc:docMk/>
            <pc:sldMk cId="2712085014" sldId="552"/>
            <ac:spMk id="8" creationId="{52EBD203-9330-479A-9389-EB51498EA894}"/>
          </ac:spMkLst>
        </pc:spChg>
        <pc:spChg chg="add del mod">
          <ac:chgData name="Melissa" userId="c0a465f5-ffc5-4029-b113-75755323d8a9" providerId="ADAL" clId="{6F74B3F2-0C55-46D7-BA02-A6F9478E5572}" dt="2024-02-27T18:01:06.005" v="2020" actId="478"/>
          <ac:spMkLst>
            <pc:docMk/>
            <pc:sldMk cId="2712085014" sldId="552"/>
            <ac:spMk id="10" creationId="{D4E6A616-900B-4D12-B512-A9929C19C33B}"/>
          </ac:spMkLst>
        </pc:spChg>
        <pc:spChg chg="add del mod">
          <ac:chgData name="Melissa" userId="c0a465f5-ffc5-4029-b113-75755323d8a9" providerId="ADAL" clId="{6F74B3F2-0C55-46D7-BA02-A6F9478E5572}" dt="2024-02-27T18:01:11.630" v="2024" actId="478"/>
          <ac:spMkLst>
            <pc:docMk/>
            <pc:sldMk cId="2712085014" sldId="552"/>
            <ac:spMk id="12" creationId="{4269FC78-452A-4F54-8161-D89B551C769D}"/>
          </ac:spMkLst>
        </pc:spChg>
        <pc:spChg chg="add del mod">
          <ac:chgData name="Melissa" userId="c0a465f5-ffc5-4029-b113-75755323d8a9" providerId="ADAL" clId="{6F74B3F2-0C55-46D7-BA02-A6F9478E5572}" dt="2024-02-27T18:01:17.970" v="2027" actId="478"/>
          <ac:spMkLst>
            <pc:docMk/>
            <pc:sldMk cId="2712085014" sldId="552"/>
            <ac:spMk id="14" creationId="{C66E2FAD-CEE8-4B3F-8F21-AD9F61625E30}"/>
          </ac:spMkLst>
        </pc:spChg>
      </pc:sldChg>
      <pc:sldChg chg="modSp add mod ord modAnim">
        <pc:chgData name="Melissa" userId="c0a465f5-ffc5-4029-b113-75755323d8a9" providerId="ADAL" clId="{6F74B3F2-0C55-46D7-BA02-A6F9478E5572}" dt="2024-02-28T15:21:40.636" v="15798" actId="255"/>
        <pc:sldMkLst>
          <pc:docMk/>
          <pc:sldMk cId="2026028578" sldId="553"/>
        </pc:sldMkLst>
        <pc:spChg chg="mod">
          <ac:chgData name="Melissa" userId="c0a465f5-ffc5-4029-b113-75755323d8a9" providerId="ADAL" clId="{6F74B3F2-0C55-46D7-BA02-A6F9478E5572}" dt="2024-02-27T18:07:02.202" v="2338" actId="20577"/>
          <ac:spMkLst>
            <pc:docMk/>
            <pc:sldMk cId="2026028578" sldId="553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1:40.636" v="15798" actId="255"/>
          <ac:spMkLst>
            <pc:docMk/>
            <pc:sldMk cId="2026028578" sldId="553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5:21:54.006" v="15799" actId="255"/>
        <pc:sldMkLst>
          <pc:docMk/>
          <pc:sldMk cId="211098277" sldId="554"/>
        </pc:sldMkLst>
        <pc:spChg chg="mod">
          <ac:chgData name="Melissa" userId="c0a465f5-ffc5-4029-b113-75755323d8a9" providerId="ADAL" clId="{6F74B3F2-0C55-46D7-BA02-A6F9478E5572}" dt="2024-02-28T15:21:54.006" v="15799" actId="255"/>
          <ac:spMkLst>
            <pc:docMk/>
            <pc:sldMk cId="211098277" sldId="554"/>
            <ac:spMk id="4" creationId="{BE22F651-7ABC-015D-B5C4-622708A64CB1}"/>
          </ac:spMkLst>
        </pc:spChg>
      </pc:sldChg>
      <pc:sldChg chg="modSp add mod ord modAnim">
        <pc:chgData name="Melissa" userId="c0a465f5-ffc5-4029-b113-75755323d8a9" providerId="ADAL" clId="{6F74B3F2-0C55-46D7-BA02-A6F9478E5572}" dt="2024-02-28T15:22:30.403" v="15802" actId="255"/>
        <pc:sldMkLst>
          <pc:docMk/>
          <pc:sldMk cId="3067296350" sldId="555"/>
        </pc:sldMkLst>
        <pc:spChg chg="mod">
          <ac:chgData name="Melissa" userId="c0a465f5-ffc5-4029-b113-75755323d8a9" providerId="ADAL" clId="{6F74B3F2-0C55-46D7-BA02-A6F9478E5572}" dt="2024-02-28T15:10:01.808" v="15628" actId="20577"/>
          <ac:spMkLst>
            <pc:docMk/>
            <pc:sldMk cId="3067296350" sldId="555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2:30.403" v="15802" actId="255"/>
          <ac:spMkLst>
            <pc:docMk/>
            <pc:sldMk cId="3067296350" sldId="555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5:23:00.324" v="15808" actId="255"/>
        <pc:sldMkLst>
          <pc:docMk/>
          <pc:sldMk cId="2344971468" sldId="556"/>
        </pc:sldMkLst>
        <pc:spChg chg="mod">
          <ac:chgData name="Melissa" userId="c0a465f5-ffc5-4029-b113-75755323d8a9" providerId="ADAL" clId="{6F74B3F2-0C55-46D7-BA02-A6F9478E5572}" dt="2024-02-27T18:40:51.757" v="4415" actId="20577"/>
          <ac:spMkLst>
            <pc:docMk/>
            <pc:sldMk cId="2344971468" sldId="556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3:00.324" v="15808" actId="255"/>
          <ac:spMkLst>
            <pc:docMk/>
            <pc:sldMk cId="2344971468" sldId="556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5:23:10.640" v="15810" actId="255"/>
        <pc:sldMkLst>
          <pc:docMk/>
          <pc:sldMk cId="401308592" sldId="557"/>
        </pc:sldMkLst>
        <pc:spChg chg="mod">
          <ac:chgData name="Melissa" userId="c0a465f5-ffc5-4029-b113-75755323d8a9" providerId="ADAL" clId="{6F74B3F2-0C55-46D7-BA02-A6F9478E5572}" dt="2024-02-28T15:23:10.640" v="15810" actId="255"/>
          <ac:spMkLst>
            <pc:docMk/>
            <pc:sldMk cId="401308592" sldId="557"/>
            <ac:spMk id="4" creationId="{BE22F651-7ABC-015D-B5C4-622708A64CB1}"/>
          </ac:spMkLst>
        </pc:spChg>
      </pc:sldChg>
      <pc:sldChg chg="modSp add mod ord modAnim">
        <pc:chgData name="Melissa" userId="c0a465f5-ffc5-4029-b113-75755323d8a9" providerId="ADAL" clId="{6F74B3F2-0C55-46D7-BA02-A6F9478E5572}" dt="2024-02-28T15:23:36.279" v="15814" actId="255"/>
        <pc:sldMkLst>
          <pc:docMk/>
          <pc:sldMk cId="498351445" sldId="558"/>
        </pc:sldMkLst>
        <pc:spChg chg="mod">
          <ac:chgData name="Melissa" userId="c0a465f5-ffc5-4029-b113-75755323d8a9" providerId="ADAL" clId="{6F74B3F2-0C55-46D7-BA02-A6F9478E5572}" dt="2024-02-28T15:10:47.228" v="15630" actId="20577"/>
          <ac:spMkLst>
            <pc:docMk/>
            <pc:sldMk cId="498351445" sldId="558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3:36.279" v="15814" actId="255"/>
          <ac:spMkLst>
            <pc:docMk/>
            <pc:sldMk cId="498351445" sldId="558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7:19:55.166" v="15834" actId="20577"/>
        <pc:sldMkLst>
          <pc:docMk/>
          <pc:sldMk cId="2326194475" sldId="559"/>
        </pc:sldMkLst>
        <pc:spChg chg="mod">
          <ac:chgData name="Melissa" userId="c0a465f5-ffc5-4029-b113-75755323d8a9" providerId="ADAL" clId="{6F74B3F2-0C55-46D7-BA02-A6F9478E5572}" dt="2024-02-28T15:11:24.842" v="15646" actId="20577"/>
          <ac:spMkLst>
            <pc:docMk/>
            <pc:sldMk cId="2326194475" sldId="559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7:19:55.166" v="15834" actId="20577"/>
          <ac:spMkLst>
            <pc:docMk/>
            <pc:sldMk cId="2326194475" sldId="559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5:23:47.861" v="15815" actId="255"/>
        <pc:sldMkLst>
          <pc:docMk/>
          <pc:sldMk cId="2904756318" sldId="560"/>
        </pc:sldMkLst>
        <pc:spChg chg="mod">
          <ac:chgData name="Melissa" userId="c0a465f5-ffc5-4029-b113-75755323d8a9" providerId="ADAL" clId="{6F74B3F2-0C55-46D7-BA02-A6F9478E5572}" dt="2024-02-28T15:11:17.163" v="15638" actId="20577"/>
          <ac:spMkLst>
            <pc:docMk/>
            <pc:sldMk cId="2904756318" sldId="560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3:47.861" v="15815" actId="255"/>
          <ac:spMkLst>
            <pc:docMk/>
            <pc:sldMk cId="2904756318" sldId="560"/>
            <ac:spMk id="4" creationId="{BE22F651-7ABC-015D-B5C4-622708A64CB1}"/>
          </ac:spMkLst>
        </pc:spChg>
      </pc:sldChg>
      <pc:sldChg chg="modSp add mod ord modAnim">
        <pc:chgData name="Melissa" userId="c0a465f5-ffc5-4029-b113-75755323d8a9" providerId="ADAL" clId="{6F74B3F2-0C55-46D7-BA02-A6F9478E5572}" dt="2024-02-28T15:24:28.768" v="15821" actId="255"/>
        <pc:sldMkLst>
          <pc:docMk/>
          <pc:sldMk cId="1658755831" sldId="561"/>
        </pc:sldMkLst>
        <pc:spChg chg="mod">
          <ac:chgData name="Melissa" userId="c0a465f5-ffc5-4029-b113-75755323d8a9" providerId="ADAL" clId="{6F74B3F2-0C55-46D7-BA02-A6F9478E5572}" dt="2024-02-27T21:21:51.650" v="9714" actId="20577"/>
          <ac:spMkLst>
            <pc:docMk/>
            <pc:sldMk cId="1658755831" sldId="561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4:28.768" v="15821" actId="255"/>
          <ac:spMkLst>
            <pc:docMk/>
            <pc:sldMk cId="1658755831" sldId="561"/>
            <ac:spMk id="4" creationId="{BE22F651-7ABC-015D-B5C4-622708A64CB1}"/>
          </ac:spMkLst>
        </pc:spChg>
      </pc:sldChg>
      <pc:sldChg chg="modSp add mod modAnim">
        <pc:chgData name="Melissa" userId="c0a465f5-ffc5-4029-b113-75755323d8a9" providerId="ADAL" clId="{6F74B3F2-0C55-46D7-BA02-A6F9478E5572}" dt="2024-02-28T15:22:08.120" v="15801" actId="255"/>
        <pc:sldMkLst>
          <pc:docMk/>
          <pc:sldMk cId="415124679" sldId="562"/>
        </pc:sldMkLst>
        <pc:spChg chg="mod">
          <ac:chgData name="Melissa" userId="c0a465f5-ffc5-4029-b113-75755323d8a9" providerId="ADAL" clId="{6F74B3F2-0C55-46D7-BA02-A6F9478E5572}" dt="2024-02-27T21:27:24.148" v="10344" actId="14100"/>
          <ac:spMkLst>
            <pc:docMk/>
            <pc:sldMk cId="415124679" sldId="562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22:08.120" v="15801" actId="255"/>
          <ac:spMkLst>
            <pc:docMk/>
            <pc:sldMk cId="415124679" sldId="562"/>
            <ac:spMk id="4" creationId="{BE22F651-7ABC-015D-B5C4-622708A64CB1}"/>
          </ac:spMkLst>
        </pc:spChg>
      </pc:sldChg>
      <pc:sldChg chg="add del">
        <pc:chgData name="Melissa" userId="c0a465f5-ffc5-4029-b113-75755323d8a9" providerId="ADAL" clId="{6F74B3F2-0C55-46D7-BA02-A6F9478E5572}" dt="2024-02-27T21:22:27.881" v="9716" actId="47"/>
        <pc:sldMkLst>
          <pc:docMk/>
          <pc:sldMk cId="4215238778" sldId="562"/>
        </pc:sldMkLst>
      </pc:sldChg>
      <pc:sldChg chg="modSp add del mod">
        <pc:chgData name="Melissa" userId="c0a465f5-ffc5-4029-b113-75755323d8a9" providerId="ADAL" clId="{6F74B3F2-0C55-46D7-BA02-A6F9478E5572}" dt="2024-02-27T22:35:27.264" v="11338" actId="47"/>
        <pc:sldMkLst>
          <pc:docMk/>
          <pc:sldMk cId="3566132086" sldId="563"/>
        </pc:sldMkLst>
        <pc:spChg chg="mod">
          <ac:chgData name="Melissa" userId="c0a465f5-ffc5-4029-b113-75755323d8a9" providerId="ADAL" clId="{6F74B3F2-0C55-46D7-BA02-A6F9478E5572}" dt="2024-02-27T22:33:58.870" v="11187" actId="21"/>
          <ac:spMkLst>
            <pc:docMk/>
            <pc:sldMk cId="3566132086" sldId="563"/>
            <ac:spMk id="4" creationId="{BE22F651-7ABC-015D-B5C4-622708A64CB1}"/>
          </ac:spMkLst>
        </pc:spChg>
      </pc:sldChg>
      <pc:sldChg chg="modSp add mod ord modAnim">
        <pc:chgData name="Melissa" userId="c0a465f5-ffc5-4029-b113-75755323d8a9" providerId="ADAL" clId="{6F74B3F2-0C55-46D7-BA02-A6F9478E5572}" dt="2024-02-28T15:34:28.397" v="15833" actId="20577"/>
        <pc:sldMkLst>
          <pc:docMk/>
          <pc:sldMk cId="3617744570" sldId="563"/>
        </pc:sldMkLst>
        <pc:spChg chg="mod">
          <ac:chgData name="Melissa" userId="c0a465f5-ffc5-4029-b113-75755323d8a9" providerId="ADAL" clId="{6F74B3F2-0C55-46D7-BA02-A6F9478E5572}" dt="2024-02-27T22:37:29.396" v="11483" actId="20577"/>
          <ac:spMkLst>
            <pc:docMk/>
            <pc:sldMk cId="3617744570" sldId="563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8T15:34:28.397" v="15833" actId="20577"/>
          <ac:spMkLst>
            <pc:docMk/>
            <pc:sldMk cId="3617744570" sldId="563"/>
            <ac:spMk id="4" creationId="{BE22F651-7ABC-015D-B5C4-622708A64CB1}"/>
          </ac:spMkLst>
        </pc:spChg>
      </pc:sldChg>
      <pc:sldChg chg="modSp add del mod ord">
        <pc:chgData name="Melissa" userId="c0a465f5-ffc5-4029-b113-75755323d8a9" providerId="ADAL" clId="{6F74B3F2-0C55-46D7-BA02-A6F9478E5572}" dt="2024-02-27T22:47:06.195" v="12731" actId="47"/>
        <pc:sldMkLst>
          <pc:docMk/>
          <pc:sldMk cId="3106110667" sldId="564"/>
        </pc:sldMkLst>
        <pc:spChg chg="mod">
          <ac:chgData name="Melissa" userId="c0a465f5-ffc5-4029-b113-75755323d8a9" providerId="ADAL" clId="{6F74B3F2-0C55-46D7-BA02-A6F9478E5572}" dt="2024-02-27T22:40:28.121" v="11906" actId="20577"/>
          <ac:spMkLst>
            <pc:docMk/>
            <pc:sldMk cId="3106110667" sldId="564"/>
            <ac:spMk id="3" creationId="{C31605EE-24B6-95D8-DE5E-BEC2F03ECECA}"/>
          </ac:spMkLst>
        </pc:spChg>
        <pc:spChg chg="mod">
          <ac:chgData name="Melissa" userId="c0a465f5-ffc5-4029-b113-75755323d8a9" providerId="ADAL" clId="{6F74B3F2-0C55-46D7-BA02-A6F9478E5572}" dt="2024-02-27T22:43:49.744" v="12434" actId="20577"/>
          <ac:spMkLst>
            <pc:docMk/>
            <pc:sldMk cId="3106110667" sldId="564"/>
            <ac:spMk id="4" creationId="{BE22F651-7ABC-015D-B5C4-622708A64CB1}"/>
          </ac:spMkLst>
        </pc:spChg>
      </pc:sldChg>
      <pc:sldChg chg="addSp modSp add mod">
        <pc:chgData name="Melissa" userId="c0a465f5-ffc5-4029-b113-75755323d8a9" providerId="ADAL" clId="{6F74B3F2-0C55-46D7-BA02-A6F9478E5572}" dt="2024-02-27T22:56:50.287" v="13165" actId="1076"/>
        <pc:sldMkLst>
          <pc:docMk/>
          <pc:sldMk cId="2352735377" sldId="565"/>
        </pc:sldMkLst>
        <pc:spChg chg="mod">
          <ac:chgData name="Melissa" userId="c0a465f5-ffc5-4029-b113-75755323d8a9" providerId="ADAL" clId="{6F74B3F2-0C55-46D7-BA02-A6F9478E5572}" dt="2024-02-27T22:56:41.704" v="13164" actId="1076"/>
          <ac:spMkLst>
            <pc:docMk/>
            <pc:sldMk cId="2352735377" sldId="565"/>
            <ac:spMk id="4" creationId="{BE22F651-7ABC-015D-B5C4-622708A64CB1}"/>
          </ac:spMkLst>
        </pc:spChg>
        <pc:picChg chg="add mod">
          <ac:chgData name="Melissa" userId="c0a465f5-ffc5-4029-b113-75755323d8a9" providerId="ADAL" clId="{6F74B3F2-0C55-46D7-BA02-A6F9478E5572}" dt="2024-02-27T22:56:50.287" v="13165" actId="1076"/>
          <ac:picMkLst>
            <pc:docMk/>
            <pc:sldMk cId="2352735377" sldId="565"/>
            <ac:picMk id="5" creationId="{FF72DA1D-D90F-400F-B451-470949633E74}"/>
          </ac:picMkLst>
        </pc:picChg>
      </pc:sldChg>
      <pc:sldChg chg="modSp add mod modAnim">
        <pc:chgData name="Melissa" userId="c0a465f5-ffc5-4029-b113-75755323d8a9" providerId="ADAL" clId="{6F74B3F2-0C55-46D7-BA02-A6F9478E5572}" dt="2024-02-28T15:17:08.936" v="15670" actId="20577"/>
        <pc:sldMkLst>
          <pc:docMk/>
          <pc:sldMk cId="3176417880" sldId="566"/>
        </pc:sldMkLst>
        <pc:spChg chg="mod">
          <ac:chgData name="Melissa" userId="c0a465f5-ffc5-4029-b113-75755323d8a9" providerId="ADAL" clId="{6F74B3F2-0C55-46D7-BA02-A6F9478E5572}" dt="2024-02-28T15:17:08.936" v="15670" actId="20577"/>
          <ac:spMkLst>
            <pc:docMk/>
            <pc:sldMk cId="3176417880" sldId="566"/>
            <ac:spMk id="4" creationId="{BE22F651-7ABC-015D-B5C4-622708A64CB1}"/>
          </ac:spMkLst>
        </pc:spChg>
      </pc:sldChg>
      <pc:sldChg chg="modSp add mod ord">
        <pc:chgData name="Melissa" userId="c0a465f5-ffc5-4029-b113-75755323d8a9" providerId="ADAL" clId="{6F74B3F2-0C55-46D7-BA02-A6F9478E5572}" dt="2024-02-27T22:50:43.955" v="12977" actId="20577"/>
        <pc:sldMkLst>
          <pc:docMk/>
          <pc:sldMk cId="1296843151" sldId="567"/>
        </pc:sldMkLst>
        <pc:spChg chg="mod">
          <ac:chgData name="Melissa" userId="c0a465f5-ffc5-4029-b113-75755323d8a9" providerId="ADAL" clId="{6F74B3F2-0C55-46D7-BA02-A6F9478E5572}" dt="2024-02-27T22:50:43.955" v="12977" actId="20577"/>
          <ac:spMkLst>
            <pc:docMk/>
            <pc:sldMk cId="1296843151" sldId="567"/>
            <ac:spMk id="3" creationId="{C05FF0B8-5B51-7376-0271-8D849CA3F8A8}"/>
          </ac:spMkLst>
        </pc:spChg>
      </pc:sldChg>
      <pc:sldChg chg="add del">
        <pc:chgData name="Melissa" userId="c0a465f5-ffc5-4029-b113-75755323d8a9" providerId="ADAL" clId="{6F74B3F2-0C55-46D7-BA02-A6F9478E5572}" dt="2024-02-28T14:15:05.698" v="13170" actId="47"/>
        <pc:sldMkLst>
          <pc:docMk/>
          <pc:sldMk cId="311181368" sldId="568"/>
        </pc:sldMkLst>
      </pc:sldChg>
      <pc:sldChg chg="modSp add mod ord modAnim">
        <pc:chgData name="Melissa" userId="c0a465f5-ffc5-4029-b113-75755323d8a9" providerId="ADAL" clId="{6F74B3F2-0C55-46D7-BA02-A6F9478E5572}" dt="2024-02-28T15:24:35.970" v="15822" actId="20577"/>
        <pc:sldMkLst>
          <pc:docMk/>
          <pc:sldMk cId="5005479" sldId="569"/>
        </pc:sldMkLst>
        <pc:spChg chg="mod">
          <ac:chgData name="Melissa" userId="c0a465f5-ffc5-4029-b113-75755323d8a9" providerId="ADAL" clId="{6F74B3F2-0C55-46D7-BA02-A6F9478E5572}" dt="2024-02-28T14:17:02.287" v="13297" actId="20577"/>
          <ac:spMkLst>
            <pc:docMk/>
            <pc:sldMk cId="5005479" sldId="569"/>
            <ac:spMk id="2" creationId="{F41F0E99-07CC-9576-AFD7-C52151AD0EA3}"/>
          </ac:spMkLst>
        </pc:spChg>
        <pc:spChg chg="mod">
          <ac:chgData name="Melissa" userId="c0a465f5-ffc5-4029-b113-75755323d8a9" providerId="ADAL" clId="{6F74B3F2-0C55-46D7-BA02-A6F9478E5572}" dt="2024-02-28T15:24:35.970" v="15822" actId="20577"/>
          <ac:spMkLst>
            <pc:docMk/>
            <pc:sldMk cId="5005479" sldId="569"/>
            <ac:spMk id="3" creationId="{5A82A8B0-333F-633E-3FA7-D38DBFB10971}"/>
          </ac:spMkLst>
        </pc:spChg>
      </pc:sldChg>
      <pc:sldChg chg="addSp delSp modSp add mod ord">
        <pc:chgData name="Melissa" userId="c0a465f5-ffc5-4029-b113-75755323d8a9" providerId="ADAL" clId="{6F74B3F2-0C55-46D7-BA02-A6F9478E5572}" dt="2024-02-28T14:45:05.042" v="15485" actId="20577"/>
        <pc:sldMkLst>
          <pc:docMk/>
          <pc:sldMk cId="2349359064" sldId="570"/>
        </pc:sldMkLst>
        <pc:spChg chg="add del mod">
          <ac:chgData name="Melissa" userId="c0a465f5-ffc5-4029-b113-75755323d8a9" providerId="ADAL" clId="{6F74B3F2-0C55-46D7-BA02-A6F9478E5572}" dt="2024-02-28T14:36:38.725" v="14757" actId="767"/>
          <ac:spMkLst>
            <pc:docMk/>
            <pc:sldMk cId="2349359064" sldId="570"/>
            <ac:spMk id="2" creationId="{056290A2-29E0-407F-83B3-CF3CE7429EAC}"/>
          </ac:spMkLst>
        </pc:spChg>
        <pc:spChg chg="add mod">
          <ac:chgData name="Melissa" userId="c0a465f5-ffc5-4029-b113-75755323d8a9" providerId="ADAL" clId="{6F74B3F2-0C55-46D7-BA02-A6F9478E5572}" dt="2024-02-28T14:45:05.042" v="15485" actId="20577"/>
          <ac:spMkLst>
            <pc:docMk/>
            <pc:sldMk cId="2349359064" sldId="570"/>
            <ac:spMk id="4" creationId="{718784C7-CFDD-490E-92C8-584206F058EB}"/>
          </ac:spMkLst>
        </pc:spChg>
      </pc:sldChg>
      <pc:sldChg chg="modSp add mod ord">
        <pc:chgData name="Melissa" userId="c0a465f5-ffc5-4029-b113-75755323d8a9" providerId="ADAL" clId="{6F74B3F2-0C55-46D7-BA02-A6F9478E5572}" dt="2024-02-28T14:39:01.960" v="14922" actId="1076"/>
        <pc:sldMkLst>
          <pc:docMk/>
          <pc:sldMk cId="1904098744" sldId="571"/>
        </pc:sldMkLst>
        <pc:spChg chg="mod">
          <ac:chgData name="Melissa" userId="c0a465f5-ffc5-4029-b113-75755323d8a9" providerId="ADAL" clId="{6F74B3F2-0C55-46D7-BA02-A6F9478E5572}" dt="2024-02-28T14:38:14.046" v="14848" actId="20577"/>
          <ac:spMkLst>
            <pc:docMk/>
            <pc:sldMk cId="1904098744" sldId="571"/>
            <ac:spMk id="3" creationId="{C05FF0B8-5B51-7376-0271-8D849CA3F8A8}"/>
          </ac:spMkLst>
        </pc:spChg>
        <pc:spChg chg="mod">
          <ac:chgData name="Melissa" userId="c0a465f5-ffc5-4029-b113-75755323d8a9" providerId="ADAL" clId="{6F74B3F2-0C55-46D7-BA02-A6F9478E5572}" dt="2024-02-28T14:39:01.960" v="14922" actId="1076"/>
          <ac:spMkLst>
            <pc:docMk/>
            <pc:sldMk cId="1904098744" sldId="571"/>
            <ac:spMk id="4" creationId="{718784C7-CFDD-490E-92C8-584206F058EB}"/>
          </ac:spMkLst>
        </pc:spChg>
      </pc:sldChg>
      <pc:sldChg chg="modSp add mod ord">
        <pc:chgData name="Melissa" userId="c0a465f5-ffc5-4029-b113-75755323d8a9" providerId="ADAL" clId="{6F74B3F2-0C55-46D7-BA02-A6F9478E5572}" dt="2024-02-28T15:11:52.314" v="15661" actId="20577"/>
        <pc:sldMkLst>
          <pc:docMk/>
          <pc:sldMk cId="4057310611" sldId="572"/>
        </pc:sldMkLst>
        <pc:spChg chg="mod">
          <ac:chgData name="Melissa" userId="c0a465f5-ffc5-4029-b113-75755323d8a9" providerId="ADAL" clId="{6F74B3F2-0C55-46D7-BA02-A6F9478E5572}" dt="2024-02-28T14:41:49.398" v="15162" actId="1076"/>
          <ac:spMkLst>
            <pc:docMk/>
            <pc:sldMk cId="4057310611" sldId="572"/>
            <ac:spMk id="3" creationId="{C05FF0B8-5B51-7376-0271-8D849CA3F8A8}"/>
          </ac:spMkLst>
        </pc:spChg>
        <pc:spChg chg="mod">
          <ac:chgData name="Melissa" userId="c0a465f5-ffc5-4029-b113-75755323d8a9" providerId="ADAL" clId="{6F74B3F2-0C55-46D7-BA02-A6F9478E5572}" dt="2024-02-28T15:11:52.314" v="15661" actId="20577"/>
          <ac:spMkLst>
            <pc:docMk/>
            <pc:sldMk cId="4057310611" sldId="572"/>
            <ac:spMk id="4" creationId="{718784C7-CFDD-490E-92C8-584206F058EB}"/>
          </ac:spMkLst>
        </pc:spChg>
      </pc:sldChg>
      <pc:sldChg chg="modSp add mod ord">
        <pc:chgData name="Melissa" userId="c0a465f5-ffc5-4029-b113-75755323d8a9" providerId="ADAL" clId="{6F74B3F2-0C55-46D7-BA02-A6F9478E5572}" dt="2024-02-28T14:43:53.405" v="15318"/>
        <pc:sldMkLst>
          <pc:docMk/>
          <pc:sldMk cId="827781392" sldId="573"/>
        </pc:sldMkLst>
        <pc:spChg chg="mod">
          <ac:chgData name="Melissa" userId="c0a465f5-ffc5-4029-b113-75755323d8a9" providerId="ADAL" clId="{6F74B3F2-0C55-46D7-BA02-A6F9478E5572}" dt="2024-02-28T14:42:53.884" v="15192" actId="20577"/>
          <ac:spMkLst>
            <pc:docMk/>
            <pc:sldMk cId="827781392" sldId="573"/>
            <ac:spMk id="3" creationId="{C05FF0B8-5B51-7376-0271-8D849CA3F8A8}"/>
          </ac:spMkLst>
        </pc:spChg>
        <pc:spChg chg="mod">
          <ac:chgData name="Melissa" userId="c0a465f5-ffc5-4029-b113-75755323d8a9" providerId="ADAL" clId="{6F74B3F2-0C55-46D7-BA02-A6F9478E5572}" dt="2024-02-28T14:43:39.356" v="15316" actId="20577"/>
          <ac:spMkLst>
            <pc:docMk/>
            <pc:sldMk cId="827781392" sldId="573"/>
            <ac:spMk id="4" creationId="{718784C7-CFDD-490E-92C8-584206F058EB}"/>
          </ac:spMkLst>
        </pc:spChg>
      </pc:sldChg>
      <pc:sldChg chg="modSp add mod ord">
        <pc:chgData name="Melissa" userId="c0a465f5-ffc5-4029-b113-75755323d8a9" providerId="ADAL" clId="{6F74B3F2-0C55-46D7-BA02-A6F9478E5572}" dt="2024-02-28T14:44:29.042" v="15437" actId="20577"/>
        <pc:sldMkLst>
          <pc:docMk/>
          <pc:sldMk cId="1327864107" sldId="574"/>
        </pc:sldMkLst>
        <pc:spChg chg="mod">
          <ac:chgData name="Melissa" userId="c0a465f5-ffc5-4029-b113-75755323d8a9" providerId="ADAL" clId="{6F74B3F2-0C55-46D7-BA02-A6F9478E5572}" dt="2024-02-28T14:44:07.339" v="15341" actId="20577"/>
          <ac:spMkLst>
            <pc:docMk/>
            <pc:sldMk cId="1327864107" sldId="574"/>
            <ac:spMk id="3" creationId="{C05FF0B8-5B51-7376-0271-8D849CA3F8A8}"/>
          </ac:spMkLst>
        </pc:spChg>
        <pc:spChg chg="mod">
          <ac:chgData name="Melissa" userId="c0a465f5-ffc5-4029-b113-75755323d8a9" providerId="ADAL" clId="{6F74B3F2-0C55-46D7-BA02-A6F9478E5572}" dt="2024-02-28T14:44:29.042" v="15437" actId="20577"/>
          <ac:spMkLst>
            <pc:docMk/>
            <pc:sldMk cId="1327864107" sldId="574"/>
            <ac:spMk id="4" creationId="{718784C7-CFDD-490E-92C8-584206F058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71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8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53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44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6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3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43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77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57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18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0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71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96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17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33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71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094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60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98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006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16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9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887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912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573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5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2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25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3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7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3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5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-state.edu/sfa/cost/manhattan-campus-costs/undergradu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-state.edu/cats-cupboard/abou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488" y="2114027"/>
            <a:ext cx="6895023" cy="1600454"/>
          </a:xfrm>
        </p:spPr>
        <p:txBody>
          <a:bodyPr/>
          <a:lstStyle/>
          <a:p>
            <a:r>
              <a:rPr lang="en-US" sz="5000" dirty="0">
                <a:latin typeface="Segoe UI Variable Text Light" pitchFamily="2" charset="0"/>
                <a:cs typeface="Segoe UI" panose="020B0502040204020203" pitchFamily="34" charset="0"/>
              </a:rPr>
              <a:t>Supporting </a:t>
            </a:r>
            <a:br>
              <a:rPr lang="en-US" sz="5000" dirty="0">
                <a:latin typeface="Segoe UI Variable Text Light" pitchFamily="2" charset="0"/>
                <a:cs typeface="Segoe UI" panose="020B0502040204020203" pitchFamily="34" charset="0"/>
              </a:rPr>
            </a:br>
            <a:r>
              <a:rPr lang="en-US" sz="5000" dirty="0">
                <a:latin typeface="Segoe UI Variable Text Light" pitchFamily="2" charset="0"/>
                <a:cs typeface="Segoe UI" panose="020B0502040204020203" pitchFamily="34" charset="0"/>
              </a:rPr>
              <a:t>Student Workers</a:t>
            </a:r>
            <a:endParaRPr lang="en-US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3494" y="6170521"/>
            <a:ext cx="2154293" cy="419953"/>
          </a:xfrm>
        </p:spPr>
        <p:txBody>
          <a:bodyPr/>
          <a:lstStyle/>
          <a:p>
            <a:r>
              <a:rPr lang="en-US" i="1" dirty="0"/>
              <a:t>Melissa Glaser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FDE237-28DC-4300-9B5B-3589B7FBA324}"/>
              </a:ext>
            </a:extLst>
          </p:cNvPr>
          <p:cNvSpPr txBox="1">
            <a:spLocks/>
          </p:cNvSpPr>
          <p:nvPr/>
        </p:nvSpPr>
        <p:spPr>
          <a:xfrm>
            <a:off x="3241855" y="4167232"/>
            <a:ext cx="5708290" cy="10220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Small Shifts That Make Large Impacts on College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564153" cy="493776"/>
          </a:xfrm>
        </p:spPr>
        <p:txBody>
          <a:bodyPr/>
          <a:lstStyle/>
          <a:p>
            <a:r>
              <a:rPr lang="en-US" sz="3000" u="sng" dirty="0"/>
              <a:t>Work may be necessary to obtain an education.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249960"/>
            <a:ext cx="8463487" cy="5436066"/>
          </a:xfrm>
        </p:spPr>
        <p:txBody>
          <a:bodyPr/>
          <a:lstStyle/>
          <a:p>
            <a:r>
              <a:rPr lang="en-US" sz="2200" dirty="0"/>
              <a:t>Supporting student workers is an issue of equity and accessibility to education, including many lower- and middle-income students and non-traditional students.</a:t>
            </a:r>
          </a:p>
          <a:p>
            <a:r>
              <a:rPr lang="en-US" sz="2200" dirty="0"/>
              <a:t>College is expensive!</a:t>
            </a:r>
          </a:p>
          <a:p>
            <a:pPr lvl="1"/>
            <a:r>
              <a:rPr lang="en-US" sz="2000" dirty="0"/>
              <a:t>In-state tuition/fees for 120 credit hours = $47,504</a:t>
            </a:r>
          </a:p>
          <a:p>
            <a:pPr lvl="1"/>
            <a:r>
              <a:rPr lang="en-US" sz="2000" dirty="0"/>
              <a:t>Out-of-state tuition/fees for 120 credit hours = $113,392</a:t>
            </a:r>
          </a:p>
          <a:p>
            <a:pPr lvl="1"/>
            <a:r>
              <a:rPr lang="en-US" sz="2000" dirty="0"/>
              <a:t>Estimated books/supplies for 4 years = $4,224</a:t>
            </a:r>
          </a:p>
          <a:p>
            <a:pPr lvl="1"/>
            <a:r>
              <a:rPr lang="en-US" sz="2000" dirty="0"/>
              <a:t>Median cost for on-campus housing/dining for 1 year = $12,020</a:t>
            </a:r>
          </a:p>
          <a:p>
            <a:pPr lvl="1"/>
            <a:r>
              <a:rPr lang="en-US" sz="2000" dirty="0"/>
              <a:t>Estimated off-campus housing/food for 1 year = $9, 392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Average estimated cost for 4 years (without </a:t>
            </a:r>
            <a:r>
              <a:rPr lang="en-US" sz="2000" i="1" dirty="0"/>
              <a:t>any</a:t>
            </a:r>
            <a:r>
              <a:rPr lang="en-US" sz="2000" dirty="0"/>
              <a:t> other expenses)</a:t>
            </a:r>
          </a:p>
          <a:p>
            <a:pPr marL="457200" lvl="1" indent="0">
              <a:buNone/>
            </a:pPr>
            <a:r>
              <a:rPr lang="en-US" sz="2000" dirty="0"/>
              <a:t> = $101,316 for in-state students</a:t>
            </a:r>
          </a:p>
          <a:p>
            <a:pPr marL="457200" lvl="1" indent="0">
              <a:buNone/>
            </a:pPr>
            <a:r>
              <a:rPr lang="en-US" sz="2000" dirty="0"/>
              <a:t>= $167,204 for out-of-state students</a:t>
            </a:r>
            <a:br>
              <a:rPr lang="en-US" sz="2200" dirty="0"/>
            </a:br>
            <a:endParaRPr lang="en-US" sz="2200" dirty="0"/>
          </a:p>
          <a:p>
            <a:pPr marL="457200" lvl="1" indent="0">
              <a:buNone/>
            </a:pPr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https://www.k-state.edu/sfa/cost/manhattan-campus-costs/undergraduate.html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60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564153" cy="493776"/>
          </a:xfrm>
        </p:spPr>
        <p:txBody>
          <a:bodyPr/>
          <a:lstStyle/>
          <a:p>
            <a:r>
              <a:rPr lang="en-US" sz="3000" u="sng" dirty="0"/>
              <a:t>Work may be necessary to obtain an education.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9" y="6252314"/>
            <a:ext cx="4008933" cy="38069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000" dirty="0"/>
              <a:t>Source: </a:t>
            </a:r>
            <a:r>
              <a:rPr lang="en-US" sz="1000" dirty="0">
                <a:hlinkClick r:id="rId3"/>
              </a:rPr>
              <a:t>https://www.k-state.edu/cats-cupboard/about/</a:t>
            </a:r>
            <a:r>
              <a:rPr lang="en-US" sz="10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72DA1D-D90F-400F-B451-470949633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8624" y="1494632"/>
            <a:ext cx="7093315" cy="41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3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4C44EC9-F730-00B6-E479-530EC276D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380927" y="2959642"/>
            <a:ext cx="1512407" cy="938717"/>
            <a:chOff x="4779792" y="2384561"/>
            <a:chExt cx="3365480" cy="2088878"/>
          </a:xfrm>
          <a:solidFill>
            <a:schemeClr val="accent6">
              <a:alpha val="50231"/>
            </a:schemeClr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B6D2F8E-4F98-B89F-E4FB-DD9F900821E1}"/>
                </a:ext>
              </a:extLst>
            </p:cNvPr>
            <p:cNvSpPr/>
            <p:nvPr/>
          </p:nvSpPr>
          <p:spPr>
            <a:xfrm flipH="1">
              <a:off x="6582137" y="2384561"/>
              <a:ext cx="1563135" cy="2088878"/>
            </a:xfrm>
            <a:custGeom>
              <a:avLst/>
              <a:gdLst>
                <a:gd name="connsiteX0" fmla="*/ 520700 w 1041400"/>
                <a:gd name="connsiteY0" fmla="*/ 0 h 1391663"/>
                <a:gd name="connsiteX1" fmla="*/ 0 w 1041400"/>
                <a:gd name="connsiteY1" fmla="*/ 520700 h 1391663"/>
                <a:gd name="connsiteX2" fmla="*/ 601 w 1041400"/>
                <a:gd name="connsiteY2" fmla="*/ 526665 h 1391663"/>
                <a:gd name="connsiteX3" fmla="*/ 0 w 1041400"/>
                <a:gd name="connsiteY3" fmla="*/ 530884 h 1391663"/>
                <a:gd name="connsiteX4" fmla="*/ 839841 w 1041400"/>
                <a:gd name="connsiteY4" fmla="*/ 1391663 h 1391663"/>
                <a:gd name="connsiteX5" fmla="*/ 596988 w 1041400"/>
                <a:gd name="connsiteY5" fmla="*/ 1070463 h 1391663"/>
                <a:gd name="connsiteX6" fmla="*/ 595327 w 1041400"/>
                <a:gd name="connsiteY6" fmla="*/ 1033877 h 1391663"/>
                <a:gd name="connsiteX7" fmla="*/ 625639 w 1041400"/>
                <a:gd name="connsiteY7" fmla="*/ 1030821 h 1391663"/>
                <a:gd name="connsiteX8" fmla="*/ 1041400 w 1041400"/>
                <a:gd name="connsiteY8" fmla="*/ 520700 h 1391663"/>
                <a:gd name="connsiteX9" fmla="*/ 520700 w 1041400"/>
                <a:gd name="connsiteY9" fmla="*/ 0 h 139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1400" h="1391663">
                  <a:moveTo>
                    <a:pt x="520700" y="0"/>
                  </a:moveTo>
                  <a:cubicBezTo>
                    <a:pt x="233125" y="0"/>
                    <a:pt x="0" y="233125"/>
                    <a:pt x="0" y="520700"/>
                  </a:cubicBezTo>
                  <a:lnTo>
                    <a:pt x="601" y="526665"/>
                  </a:lnTo>
                  <a:lnTo>
                    <a:pt x="0" y="530884"/>
                  </a:lnTo>
                  <a:cubicBezTo>
                    <a:pt x="1270" y="763309"/>
                    <a:pt x="141037" y="1339599"/>
                    <a:pt x="839841" y="1391663"/>
                  </a:cubicBezTo>
                  <a:cubicBezTo>
                    <a:pt x="756282" y="1328754"/>
                    <a:pt x="622088" y="1243235"/>
                    <a:pt x="596988" y="1070463"/>
                  </a:cubicBezTo>
                  <a:lnTo>
                    <a:pt x="595327" y="1033877"/>
                  </a:lnTo>
                  <a:lnTo>
                    <a:pt x="625639" y="1030821"/>
                  </a:lnTo>
                  <a:cubicBezTo>
                    <a:pt x="862914" y="982268"/>
                    <a:pt x="1041400" y="772328"/>
                    <a:pt x="1041400" y="520700"/>
                  </a:cubicBezTo>
                  <a:cubicBezTo>
                    <a:pt x="1041400" y="233125"/>
                    <a:pt x="808275" y="0"/>
                    <a:pt x="5207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9EBD7AD-ED91-CC5F-0110-3EE43A60F946}"/>
                </a:ext>
              </a:extLst>
            </p:cNvPr>
            <p:cNvSpPr/>
            <p:nvPr/>
          </p:nvSpPr>
          <p:spPr>
            <a:xfrm flipH="1">
              <a:off x="4779792" y="2384561"/>
              <a:ext cx="1563135" cy="2088878"/>
            </a:xfrm>
            <a:custGeom>
              <a:avLst/>
              <a:gdLst>
                <a:gd name="connsiteX0" fmla="*/ 520700 w 1041400"/>
                <a:gd name="connsiteY0" fmla="*/ 0 h 1391663"/>
                <a:gd name="connsiteX1" fmla="*/ 0 w 1041400"/>
                <a:gd name="connsiteY1" fmla="*/ 520700 h 1391663"/>
                <a:gd name="connsiteX2" fmla="*/ 601 w 1041400"/>
                <a:gd name="connsiteY2" fmla="*/ 526665 h 1391663"/>
                <a:gd name="connsiteX3" fmla="*/ 0 w 1041400"/>
                <a:gd name="connsiteY3" fmla="*/ 530884 h 1391663"/>
                <a:gd name="connsiteX4" fmla="*/ 839841 w 1041400"/>
                <a:gd name="connsiteY4" fmla="*/ 1391663 h 1391663"/>
                <a:gd name="connsiteX5" fmla="*/ 596988 w 1041400"/>
                <a:gd name="connsiteY5" fmla="*/ 1070463 h 1391663"/>
                <a:gd name="connsiteX6" fmla="*/ 595327 w 1041400"/>
                <a:gd name="connsiteY6" fmla="*/ 1033877 h 1391663"/>
                <a:gd name="connsiteX7" fmla="*/ 625639 w 1041400"/>
                <a:gd name="connsiteY7" fmla="*/ 1030821 h 1391663"/>
                <a:gd name="connsiteX8" fmla="*/ 1041400 w 1041400"/>
                <a:gd name="connsiteY8" fmla="*/ 520700 h 1391663"/>
                <a:gd name="connsiteX9" fmla="*/ 520700 w 1041400"/>
                <a:gd name="connsiteY9" fmla="*/ 0 h 139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1400" h="1391663">
                  <a:moveTo>
                    <a:pt x="520700" y="0"/>
                  </a:moveTo>
                  <a:cubicBezTo>
                    <a:pt x="233125" y="0"/>
                    <a:pt x="0" y="233125"/>
                    <a:pt x="0" y="520700"/>
                  </a:cubicBezTo>
                  <a:lnTo>
                    <a:pt x="601" y="526665"/>
                  </a:lnTo>
                  <a:lnTo>
                    <a:pt x="0" y="530884"/>
                  </a:lnTo>
                  <a:cubicBezTo>
                    <a:pt x="1270" y="763309"/>
                    <a:pt x="141037" y="1339599"/>
                    <a:pt x="839841" y="1391663"/>
                  </a:cubicBezTo>
                  <a:cubicBezTo>
                    <a:pt x="756282" y="1328754"/>
                    <a:pt x="622088" y="1243235"/>
                    <a:pt x="596988" y="1070463"/>
                  </a:cubicBezTo>
                  <a:lnTo>
                    <a:pt x="595327" y="1033877"/>
                  </a:lnTo>
                  <a:lnTo>
                    <a:pt x="625639" y="1030821"/>
                  </a:lnTo>
                  <a:cubicBezTo>
                    <a:pt x="862914" y="982268"/>
                    <a:pt x="1041400" y="772328"/>
                    <a:pt x="1041400" y="520700"/>
                  </a:cubicBezTo>
                  <a:cubicBezTo>
                    <a:pt x="1041400" y="233125"/>
                    <a:pt x="808275" y="0"/>
                    <a:pt x="5207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6B0BED4-B4D2-A8C2-9E8E-FA7D1819E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8665" y="2959641"/>
            <a:ext cx="1512408" cy="938718"/>
            <a:chOff x="4779792" y="2384561"/>
            <a:chExt cx="3365480" cy="2088878"/>
          </a:xfrm>
          <a:solidFill>
            <a:schemeClr val="accent1">
              <a:alpha val="48174"/>
            </a:schemeClr>
          </a:solidFill>
        </p:grpSpPr>
        <p:sp>
          <p:nvSpPr>
            <p:cNvPr id="8" name="Freeform 1">
              <a:extLst>
                <a:ext uri="{FF2B5EF4-FFF2-40B4-BE49-F238E27FC236}">
                  <a16:creationId xmlns:a16="http://schemas.microsoft.com/office/drawing/2014/main" id="{B542C6FD-B908-03BB-DE9D-1E76EE849265}"/>
                </a:ext>
              </a:extLst>
            </p:cNvPr>
            <p:cNvSpPr/>
            <p:nvPr/>
          </p:nvSpPr>
          <p:spPr>
            <a:xfrm flipH="1">
              <a:off x="6582137" y="2384561"/>
              <a:ext cx="1563135" cy="2088878"/>
            </a:xfrm>
            <a:custGeom>
              <a:avLst/>
              <a:gdLst>
                <a:gd name="connsiteX0" fmla="*/ 520700 w 1041400"/>
                <a:gd name="connsiteY0" fmla="*/ 0 h 1391663"/>
                <a:gd name="connsiteX1" fmla="*/ 0 w 1041400"/>
                <a:gd name="connsiteY1" fmla="*/ 520700 h 1391663"/>
                <a:gd name="connsiteX2" fmla="*/ 601 w 1041400"/>
                <a:gd name="connsiteY2" fmla="*/ 526665 h 1391663"/>
                <a:gd name="connsiteX3" fmla="*/ 0 w 1041400"/>
                <a:gd name="connsiteY3" fmla="*/ 530884 h 1391663"/>
                <a:gd name="connsiteX4" fmla="*/ 839841 w 1041400"/>
                <a:gd name="connsiteY4" fmla="*/ 1391663 h 1391663"/>
                <a:gd name="connsiteX5" fmla="*/ 596988 w 1041400"/>
                <a:gd name="connsiteY5" fmla="*/ 1070463 h 1391663"/>
                <a:gd name="connsiteX6" fmla="*/ 595327 w 1041400"/>
                <a:gd name="connsiteY6" fmla="*/ 1033877 h 1391663"/>
                <a:gd name="connsiteX7" fmla="*/ 625639 w 1041400"/>
                <a:gd name="connsiteY7" fmla="*/ 1030821 h 1391663"/>
                <a:gd name="connsiteX8" fmla="*/ 1041400 w 1041400"/>
                <a:gd name="connsiteY8" fmla="*/ 520700 h 1391663"/>
                <a:gd name="connsiteX9" fmla="*/ 520700 w 1041400"/>
                <a:gd name="connsiteY9" fmla="*/ 0 h 139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1400" h="1391663">
                  <a:moveTo>
                    <a:pt x="520700" y="0"/>
                  </a:moveTo>
                  <a:cubicBezTo>
                    <a:pt x="233125" y="0"/>
                    <a:pt x="0" y="233125"/>
                    <a:pt x="0" y="520700"/>
                  </a:cubicBezTo>
                  <a:lnTo>
                    <a:pt x="601" y="526665"/>
                  </a:lnTo>
                  <a:lnTo>
                    <a:pt x="0" y="530884"/>
                  </a:lnTo>
                  <a:cubicBezTo>
                    <a:pt x="1270" y="763309"/>
                    <a:pt x="141037" y="1339599"/>
                    <a:pt x="839841" y="1391663"/>
                  </a:cubicBezTo>
                  <a:cubicBezTo>
                    <a:pt x="756282" y="1328754"/>
                    <a:pt x="622088" y="1243235"/>
                    <a:pt x="596988" y="1070463"/>
                  </a:cubicBezTo>
                  <a:lnTo>
                    <a:pt x="595327" y="1033877"/>
                  </a:lnTo>
                  <a:lnTo>
                    <a:pt x="625639" y="1030821"/>
                  </a:lnTo>
                  <a:cubicBezTo>
                    <a:pt x="862914" y="982268"/>
                    <a:pt x="1041400" y="772328"/>
                    <a:pt x="1041400" y="520700"/>
                  </a:cubicBezTo>
                  <a:cubicBezTo>
                    <a:pt x="1041400" y="233125"/>
                    <a:pt x="808275" y="0"/>
                    <a:pt x="5207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594F7F18-2B8D-7493-904B-1BD252DFC677}"/>
                </a:ext>
              </a:extLst>
            </p:cNvPr>
            <p:cNvSpPr/>
            <p:nvPr/>
          </p:nvSpPr>
          <p:spPr>
            <a:xfrm flipH="1">
              <a:off x="4779792" y="2384561"/>
              <a:ext cx="1563135" cy="2088878"/>
            </a:xfrm>
            <a:custGeom>
              <a:avLst/>
              <a:gdLst>
                <a:gd name="connsiteX0" fmla="*/ 520700 w 1041400"/>
                <a:gd name="connsiteY0" fmla="*/ 0 h 1391663"/>
                <a:gd name="connsiteX1" fmla="*/ 0 w 1041400"/>
                <a:gd name="connsiteY1" fmla="*/ 520700 h 1391663"/>
                <a:gd name="connsiteX2" fmla="*/ 601 w 1041400"/>
                <a:gd name="connsiteY2" fmla="*/ 526665 h 1391663"/>
                <a:gd name="connsiteX3" fmla="*/ 0 w 1041400"/>
                <a:gd name="connsiteY3" fmla="*/ 530884 h 1391663"/>
                <a:gd name="connsiteX4" fmla="*/ 839841 w 1041400"/>
                <a:gd name="connsiteY4" fmla="*/ 1391663 h 1391663"/>
                <a:gd name="connsiteX5" fmla="*/ 596988 w 1041400"/>
                <a:gd name="connsiteY5" fmla="*/ 1070463 h 1391663"/>
                <a:gd name="connsiteX6" fmla="*/ 595327 w 1041400"/>
                <a:gd name="connsiteY6" fmla="*/ 1033877 h 1391663"/>
                <a:gd name="connsiteX7" fmla="*/ 625639 w 1041400"/>
                <a:gd name="connsiteY7" fmla="*/ 1030821 h 1391663"/>
                <a:gd name="connsiteX8" fmla="*/ 1041400 w 1041400"/>
                <a:gd name="connsiteY8" fmla="*/ 520700 h 1391663"/>
                <a:gd name="connsiteX9" fmla="*/ 520700 w 1041400"/>
                <a:gd name="connsiteY9" fmla="*/ 0 h 139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1400" h="1391663">
                  <a:moveTo>
                    <a:pt x="520700" y="0"/>
                  </a:moveTo>
                  <a:cubicBezTo>
                    <a:pt x="233125" y="0"/>
                    <a:pt x="0" y="233125"/>
                    <a:pt x="0" y="520700"/>
                  </a:cubicBezTo>
                  <a:lnTo>
                    <a:pt x="601" y="526665"/>
                  </a:lnTo>
                  <a:lnTo>
                    <a:pt x="0" y="530884"/>
                  </a:lnTo>
                  <a:cubicBezTo>
                    <a:pt x="1270" y="763309"/>
                    <a:pt x="141037" y="1339599"/>
                    <a:pt x="839841" y="1391663"/>
                  </a:cubicBezTo>
                  <a:cubicBezTo>
                    <a:pt x="756282" y="1328754"/>
                    <a:pt x="622088" y="1243235"/>
                    <a:pt x="596988" y="1070463"/>
                  </a:cubicBezTo>
                  <a:lnTo>
                    <a:pt x="595327" y="1033877"/>
                  </a:lnTo>
                  <a:lnTo>
                    <a:pt x="625639" y="1030821"/>
                  </a:lnTo>
                  <a:cubicBezTo>
                    <a:pt x="862914" y="982268"/>
                    <a:pt x="1041400" y="772328"/>
                    <a:pt x="1041400" y="520700"/>
                  </a:cubicBezTo>
                  <a:cubicBezTo>
                    <a:pt x="1041400" y="233125"/>
                    <a:pt x="808275" y="0"/>
                    <a:pt x="5207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5B9CCF71-2346-44B6-BCFA-7272BE42B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853" y="1162158"/>
            <a:ext cx="6850294" cy="453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1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564153" cy="493776"/>
          </a:xfrm>
        </p:spPr>
        <p:txBody>
          <a:bodyPr/>
          <a:lstStyle/>
          <a:p>
            <a:r>
              <a:rPr lang="en-US" sz="3000" u="sng" dirty="0"/>
              <a:t>Work can be an integral part of a student’s </a:t>
            </a:r>
            <a:r>
              <a:rPr lang="en-US" sz="3000" u="sng" dirty="0" err="1"/>
              <a:t>eduation</a:t>
            </a:r>
            <a:r>
              <a:rPr lang="en-US" sz="3000" u="sng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9" y="1249959"/>
            <a:ext cx="7674920" cy="4647501"/>
          </a:xfrm>
        </p:spPr>
        <p:txBody>
          <a:bodyPr/>
          <a:lstStyle/>
          <a:p>
            <a:r>
              <a:rPr lang="en-US" sz="2200" dirty="0"/>
              <a:t>Additional Skills and Knowledge </a:t>
            </a:r>
            <a:r>
              <a:rPr lang="en-US" sz="2200" dirty="0">
                <a:sym typeface="Wingdings" panose="05000000000000000000" pitchFamily="2" charset="2"/>
              </a:rPr>
              <a:t> academics &amp; career</a:t>
            </a:r>
            <a:endParaRPr lang="en-US" sz="2200" dirty="0"/>
          </a:p>
          <a:p>
            <a:pPr lvl="1"/>
            <a:r>
              <a:rPr lang="en-US" sz="2000" dirty="0"/>
              <a:t>Communication</a:t>
            </a:r>
          </a:p>
          <a:p>
            <a:pPr lvl="1"/>
            <a:r>
              <a:rPr lang="en-US" sz="2000" dirty="0"/>
              <a:t>Leadership</a:t>
            </a:r>
          </a:p>
          <a:p>
            <a:pPr lvl="1"/>
            <a:r>
              <a:rPr lang="en-US" sz="2000" dirty="0"/>
              <a:t>Self-awareness</a:t>
            </a:r>
          </a:p>
          <a:p>
            <a:pPr lvl="1"/>
            <a:r>
              <a:rPr lang="en-US" sz="2000" dirty="0"/>
              <a:t>Time and energy management through structure, consistency, and discipline</a:t>
            </a:r>
          </a:p>
          <a:p>
            <a:pPr lvl="1"/>
            <a:r>
              <a:rPr lang="en-US" sz="2000" dirty="0"/>
              <a:t>Preparation for “real world” through additional demands (keeping in mind that students may be busier than “real world”)</a:t>
            </a:r>
          </a:p>
          <a:p>
            <a:pPr lvl="1"/>
            <a:r>
              <a:rPr lang="en-US" sz="2000" dirty="0"/>
              <a:t>Problem-solving skills</a:t>
            </a:r>
          </a:p>
          <a:p>
            <a:pPr lvl="1"/>
            <a:r>
              <a:rPr lang="en-US" sz="2000" dirty="0"/>
              <a:t>Critical thinking skills</a:t>
            </a:r>
          </a:p>
          <a:p>
            <a:pPr lvl="1"/>
            <a:r>
              <a:rPr lang="en-US" sz="2000" dirty="0"/>
              <a:t>Experience with diverse populations</a:t>
            </a:r>
          </a:p>
          <a:p>
            <a:pPr lvl="1"/>
            <a:r>
              <a:rPr lang="en-US" sz="2000" dirty="0"/>
              <a:t>Experience with software (e.g. CRM, MS Teams)</a:t>
            </a:r>
          </a:p>
          <a:p>
            <a:pPr lvl="1"/>
            <a:r>
              <a:rPr lang="en-US" sz="2000" dirty="0"/>
              <a:t>Experience with customer service in person/via phone</a:t>
            </a:r>
          </a:p>
          <a:p>
            <a:pPr lvl="1"/>
            <a:r>
              <a:rPr lang="en-US" sz="2000" dirty="0"/>
              <a:t>Other professional development, networking, and experiences</a:t>
            </a:r>
          </a:p>
        </p:txBody>
      </p:sp>
    </p:spTree>
    <p:extLst>
      <p:ext uri="{BB962C8B-B14F-4D97-AF65-F5344CB8AC3E}">
        <p14:creationId xmlns:p14="http://schemas.microsoft.com/office/powerpoint/2010/main" val="21109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715156" cy="493776"/>
          </a:xfrm>
        </p:spPr>
        <p:txBody>
          <a:bodyPr/>
          <a:lstStyle/>
          <a:p>
            <a:r>
              <a:rPr lang="en-US" sz="3000" u="sng" dirty="0"/>
              <a:t>Work can offer support needed to obtain an </a:t>
            </a:r>
            <a:r>
              <a:rPr lang="en-US" sz="3000" u="sng" dirty="0" err="1"/>
              <a:t>eduation</a:t>
            </a:r>
            <a:r>
              <a:rPr lang="en-US" sz="3000" u="sng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249959"/>
            <a:ext cx="8639655" cy="4647501"/>
          </a:xfrm>
        </p:spPr>
        <p:txBody>
          <a:bodyPr/>
          <a:lstStyle/>
          <a:p>
            <a:r>
              <a:rPr lang="en-US" sz="2200" dirty="0"/>
              <a:t>Social, Emotional, and Academic Support </a:t>
            </a:r>
            <a:r>
              <a:rPr lang="en-US" sz="2200" dirty="0">
                <a:sym typeface="Wingdings" panose="05000000000000000000" pitchFamily="2" charset="2"/>
              </a:rPr>
              <a:t> retention &amp; success</a:t>
            </a:r>
            <a:endParaRPr lang="en-US" sz="2200" dirty="0"/>
          </a:p>
          <a:p>
            <a:pPr lvl="1"/>
            <a:r>
              <a:rPr lang="en-US" sz="2000" dirty="0"/>
              <a:t>Community, belonging, and social value</a:t>
            </a:r>
          </a:p>
          <a:p>
            <a:pPr lvl="1"/>
            <a:r>
              <a:rPr lang="en-US" sz="2000" dirty="0"/>
              <a:t>Relationships and decreased loneliness</a:t>
            </a:r>
          </a:p>
          <a:p>
            <a:pPr lvl="1"/>
            <a:r>
              <a:rPr lang="en-US" sz="2000" dirty="0"/>
              <a:t>Work as a “third space” (outside of school and home) may fill an important need for a student</a:t>
            </a:r>
          </a:p>
          <a:p>
            <a:pPr lvl="1"/>
            <a:r>
              <a:rPr lang="en-US" sz="2000" dirty="0"/>
              <a:t>Additional resources for students from supervisors and coworkers both directly and through referral</a:t>
            </a:r>
          </a:p>
          <a:p>
            <a:pPr lvl="1"/>
            <a:r>
              <a:rPr lang="en-US" sz="2000" dirty="0"/>
              <a:t>Sense of purpose, value, and contribution</a:t>
            </a:r>
          </a:p>
          <a:p>
            <a:pPr lvl="1"/>
            <a:r>
              <a:rPr lang="en-US" sz="2000" dirty="0"/>
              <a:t>On-campus jobs offer connection with other students, faculty, and staff along with convenience and flexibility</a:t>
            </a:r>
          </a:p>
          <a:p>
            <a:pPr lvl="1"/>
            <a:r>
              <a:rPr lang="en-US" sz="2000" dirty="0"/>
              <a:t>Off-campus jobs offer connection with the Manhattan/surrounding community</a:t>
            </a:r>
          </a:p>
        </p:txBody>
      </p:sp>
    </p:spTree>
    <p:extLst>
      <p:ext uri="{BB962C8B-B14F-4D97-AF65-F5344CB8AC3E}">
        <p14:creationId xmlns:p14="http://schemas.microsoft.com/office/powerpoint/2010/main" val="4151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The Value of Work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8784C7-CFDD-490E-92C8-584206F058EB}"/>
              </a:ext>
            </a:extLst>
          </p:cNvPr>
          <p:cNvSpPr txBox="1">
            <a:spLocks/>
          </p:cNvSpPr>
          <p:nvPr/>
        </p:nvSpPr>
        <p:spPr>
          <a:xfrm>
            <a:off x="2464191" y="3805164"/>
            <a:ext cx="7263616" cy="1139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additional value does work offer? </a:t>
            </a:r>
          </a:p>
          <a:p>
            <a:r>
              <a:rPr lang="en-US" dirty="0"/>
              <a:t>Please share your ideas in the chat.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8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269" y="2000270"/>
            <a:ext cx="10469461" cy="758952"/>
          </a:xfrm>
        </p:spPr>
        <p:txBody>
          <a:bodyPr/>
          <a:lstStyle/>
          <a:p>
            <a:r>
              <a:rPr lang="en-US" sz="4400" dirty="0"/>
              <a:t>Shifts in Mindset, Behavior, &amp; Course Design </a:t>
            </a:r>
            <a:r>
              <a:rPr lang="en-US" sz="3800" dirty="0"/>
              <a:t>and Their Impacts on Students </a:t>
            </a:r>
          </a:p>
        </p:txBody>
      </p:sp>
    </p:spTree>
    <p:extLst>
      <p:ext uri="{BB962C8B-B14F-4D97-AF65-F5344CB8AC3E}">
        <p14:creationId xmlns:p14="http://schemas.microsoft.com/office/powerpoint/2010/main" val="2341675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>
            <a:extLst>
              <a:ext uri="{FF2B5EF4-FFF2-40B4-BE49-F238E27FC236}">
                <a16:creationId xmlns:a16="http://schemas.microsoft.com/office/drawing/2014/main" id="{0B07383B-6310-56A6-B051-F4B962E1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833" y="654341"/>
            <a:ext cx="9689283" cy="1222444"/>
          </a:xfrm>
        </p:spPr>
        <p:txBody>
          <a:bodyPr/>
          <a:lstStyle/>
          <a:p>
            <a:r>
              <a:rPr lang="en-US" dirty="0"/>
              <a:t>Small shifts </a:t>
            </a:r>
            <a:r>
              <a:rPr lang="en-US" dirty="0">
                <a:sym typeface="Wingdings" panose="05000000000000000000" pitchFamily="2" charset="2"/>
              </a:rPr>
              <a:t> large impacts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/>
              <a:t>3 areas to consider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A2D8B-92F5-22B2-084C-934BCBC00D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0736" y="2281806"/>
            <a:ext cx="3362308" cy="927427"/>
          </a:xfrm>
        </p:spPr>
        <p:txBody>
          <a:bodyPr/>
          <a:lstStyle/>
          <a:p>
            <a:r>
              <a:rPr lang="en-US" dirty="0"/>
              <a:t>Mindset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04B5D-BB88-E446-FDC1-8BE748EFE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6832" y="3236975"/>
            <a:ext cx="3362308" cy="27889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our attitudes and judgements about students working?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knowledge and awareness do we have about students’ work experiences?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69FBD2-F371-6F7E-1D42-95EFADFA10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13321" y="2281806"/>
            <a:ext cx="3362309" cy="927427"/>
          </a:xfrm>
        </p:spPr>
        <p:txBody>
          <a:bodyPr/>
          <a:lstStyle/>
          <a:p>
            <a:r>
              <a:rPr lang="en-US" dirty="0"/>
              <a:t>Behavior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39B280-D4F1-D5B7-9D62-C1DA10C605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13321" y="3236976"/>
            <a:ext cx="3362309" cy="27889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 we interact with students inside the classroom?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 we interact with students outside of the classroom?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2AF0BD8F-E098-8282-AE8C-8BFAB5EBBFC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75629" y="2281806"/>
            <a:ext cx="3372585" cy="927427"/>
          </a:xfrm>
        </p:spPr>
        <p:txBody>
          <a:bodyPr/>
          <a:lstStyle/>
          <a:p>
            <a:r>
              <a:rPr lang="en-US" sz="2400" b="1" dirty="0">
                <a:solidFill>
                  <a:schemeClr val="accent3">
                    <a:lumMod val="25000"/>
                  </a:schemeClr>
                </a:solidFill>
                <a:latin typeface="Tw Cen MT" panose="020B0602020104020603" pitchFamily="34" charset="77"/>
                <a:ea typeface="Source Sans Pro" panose="020B0503030403020204" pitchFamily="34" charset="0"/>
              </a:rPr>
              <a:t>Course Design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3E31E-F298-485B-42BF-303CC635241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75630" y="3236975"/>
            <a:ext cx="3372585" cy="27889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might our course requirements and expectations affect students?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policies work best for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38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mindset about work impacts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564153" cy="5352177"/>
          </a:xfrm>
        </p:spPr>
        <p:txBody>
          <a:bodyPr/>
          <a:lstStyle/>
          <a:p>
            <a:r>
              <a:rPr lang="en-US" sz="2200" dirty="0"/>
              <a:t>Be aware that many students work, out of need and/or choice.</a:t>
            </a:r>
          </a:p>
          <a:p>
            <a:r>
              <a:rPr lang="en-US" sz="2200" dirty="0"/>
              <a:t>Value students’ work and recognize related benefits.</a:t>
            </a:r>
          </a:p>
          <a:p>
            <a:r>
              <a:rPr lang="en-US" sz="2200" dirty="0"/>
              <a:t>Remember that students have many commitments outside of class…and value them all.</a:t>
            </a:r>
          </a:p>
          <a:p>
            <a:r>
              <a:rPr lang="en-US" sz="2200" dirty="0"/>
              <a:t>Trust that students who are busy are being responsible, too.</a:t>
            </a:r>
          </a:p>
          <a:p>
            <a:r>
              <a:rPr lang="en-US" sz="2200" dirty="0"/>
              <a:t>Realize that work schedules may be out of a student’s control.</a:t>
            </a:r>
          </a:p>
          <a:p>
            <a:r>
              <a:rPr lang="en-US" sz="2200" dirty="0"/>
              <a:t>Recognize that students don’t want special treatment; they need support that allows for success.</a:t>
            </a:r>
          </a:p>
          <a:p>
            <a:r>
              <a:rPr lang="en-US" sz="2200" dirty="0"/>
              <a:t>Ask questions, listen, and strive to understand.</a:t>
            </a:r>
          </a:p>
          <a:p>
            <a:r>
              <a:rPr lang="en-US" sz="2200" dirty="0"/>
              <a:t>Maintain high expectations so that students rise to meet them.</a:t>
            </a:r>
          </a:p>
          <a:p>
            <a:r>
              <a:rPr lang="en-US" sz="2200" dirty="0"/>
              <a:t>Provide motivation to catalyze perseverance and hard work.</a:t>
            </a:r>
          </a:p>
          <a:p>
            <a:r>
              <a:rPr lang="en-US" sz="2200" dirty="0"/>
              <a:t>Communicate your (supportive) views to students.</a:t>
            </a:r>
          </a:p>
        </p:txBody>
      </p:sp>
    </p:spTree>
    <p:extLst>
      <p:ext uri="{BB962C8B-B14F-4D97-AF65-F5344CB8AC3E}">
        <p14:creationId xmlns:p14="http://schemas.microsoft.com/office/powerpoint/2010/main" val="306729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behaviors impact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681601" cy="5352177"/>
          </a:xfrm>
        </p:spPr>
        <p:txBody>
          <a:bodyPr/>
          <a:lstStyle/>
          <a:p>
            <a:r>
              <a:rPr lang="en-US" sz="2200" dirty="0"/>
              <a:t>Be available to students.</a:t>
            </a:r>
          </a:p>
          <a:p>
            <a:pPr lvl="1"/>
            <a:r>
              <a:rPr lang="en-US" sz="2000" dirty="0"/>
              <a:t>Respond to emails (and tell them when to expect responses).</a:t>
            </a:r>
          </a:p>
          <a:p>
            <a:pPr lvl="1"/>
            <a:r>
              <a:rPr lang="en-US" sz="2000" dirty="0"/>
              <a:t>Offer office hours by appointment and/or offer many choices.</a:t>
            </a:r>
          </a:p>
          <a:p>
            <a:pPr lvl="2"/>
            <a:r>
              <a:rPr lang="en-US" sz="2000" dirty="0"/>
              <a:t>(Call them “student hours.”)</a:t>
            </a:r>
          </a:p>
          <a:p>
            <a:r>
              <a:rPr lang="en-US" sz="2200" dirty="0"/>
              <a:t>Be approachable.</a:t>
            </a:r>
          </a:p>
          <a:p>
            <a:pPr lvl="1"/>
            <a:r>
              <a:rPr lang="en-US" sz="2000" dirty="0"/>
              <a:t>Actively encourage students to reach out.</a:t>
            </a:r>
          </a:p>
          <a:p>
            <a:pPr lvl="1"/>
            <a:r>
              <a:rPr lang="en-US" sz="2000" dirty="0"/>
              <a:t>Clearly communicate that you want to help them. </a:t>
            </a:r>
          </a:p>
          <a:p>
            <a:pPr lvl="1"/>
            <a:r>
              <a:rPr lang="en-US" sz="2000" dirty="0"/>
              <a:t>Present a friendly and open demeanor.</a:t>
            </a:r>
          </a:p>
          <a:p>
            <a:pPr lvl="1"/>
            <a:r>
              <a:rPr lang="en-US" sz="2000" dirty="0"/>
              <a:t>Remain open to questions and suggestions.</a:t>
            </a:r>
          </a:p>
          <a:p>
            <a:r>
              <a:rPr lang="en-US" sz="2200" dirty="0"/>
              <a:t>Get to know your students.</a:t>
            </a:r>
          </a:p>
          <a:p>
            <a:pPr lvl="1"/>
            <a:r>
              <a:rPr lang="en-US" sz="2000" dirty="0"/>
              <a:t>Ask students if they work, and show curiosity about their job.</a:t>
            </a:r>
          </a:p>
          <a:p>
            <a:pPr lvl="1"/>
            <a:r>
              <a:rPr lang="en-US" sz="2000" dirty="0"/>
              <a:t>Notice if a student misses class, changes behavior, and/or is struggling…and then email/talk to them.</a:t>
            </a:r>
          </a:p>
          <a:p>
            <a:pPr lvl="1"/>
            <a:r>
              <a:rPr lang="en-US" sz="2000" dirty="0"/>
              <a:t>Relate class material and/or assignments to their work experiences.</a:t>
            </a:r>
          </a:p>
        </p:txBody>
      </p:sp>
    </p:spTree>
    <p:extLst>
      <p:ext uri="{BB962C8B-B14F-4D97-AF65-F5344CB8AC3E}">
        <p14:creationId xmlns:p14="http://schemas.microsoft.com/office/powerpoint/2010/main" val="23449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7E09-6A9E-9FCC-7867-895F21AB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60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Tw Cen MT" panose="020B0602020104020603" pitchFamily="34" charset="77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58D4-7B61-0A48-E33F-792278D05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4204730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My Teaching &amp; Supervising Experiences</a:t>
            </a: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Why Student Workers Need Support</a:t>
            </a: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Value of Work</a:t>
            </a: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Shifts in Mindset, Behavior, &amp; Course Design and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Their</a:t>
            </a: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Impacts on Students</a:t>
            </a: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Tips for Supervisors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behaviors impact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9" y="1090484"/>
            <a:ext cx="8622878" cy="5352177"/>
          </a:xfrm>
        </p:spPr>
        <p:txBody>
          <a:bodyPr/>
          <a:lstStyle/>
          <a:p>
            <a:r>
              <a:rPr lang="en-US" sz="2200" dirty="0"/>
              <a:t>Offer empathy and flexibility.</a:t>
            </a:r>
          </a:p>
          <a:p>
            <a:pPr lvl="1"/>
            <a:r>
              <a:rPr lang="en-US" sz="2000" dirty="0"/>
              <a:t>Accommodate reasonable requests when possible, and be proactive in offering flexible options to all students.</a:t>
            </a:r>
          </a:p>
          <a:p>
            <a:pPr lvl="1"/>
            <a:r>
              <a:rPr lang="en-US" sz="2000" dirty="0"/>
              <a:t>Communicate growth mindset so that students know that not only do you expect mistakes, you realize they are valuable for learning.</a:t>
            </a:r>
          </a:p>
          <a:p>
            <a:pPr lvl="1"/>
            <a:r>
              <a:rPr lang="en-US" sz="2000" dirty="0"/>
              <a:t>Recognize the impacts of work on a student’s schedule and life.</a:t>
            </a:r>
          </a:p>
          <a:p>
            <a:pPr lvl="1"/>
            <a:r>
              <a:rPr lang="en-US" sz="2000" dirty="0"/>
              <a:t>Allow for a wide variety of engagement:</a:t>
            </a:r>
          </a:p>
          <a:p>
            <a:pPr lvl="2"/>
            <a:r>
              <a:rPr lang="en-US" sz="2000" dirty="0"/>
              <a:t>Offer students a “pass” when called on.</a:t>
            </a:r>
          </a:p>
          <a:p>
            <a:pPr lvl="2"/>
            <a:r>
              <a:rPr lang="en-US" sz="2000" dirty="0"/>
              <a:t>Recognize active listening as engagement.</a:t>
            </a:r>
          </a:p>
          <a:p>
            <a:pPr lvl="2"/>
            <a:r>
              <a:rPr lang="en-US" sz="2000" dirty="0"/>
              <a:t>Consider both introverts and extroverts.</a:t>
            </a:r>
          </a:p>
          <a:p>
            <a:pPr lvl="2"/>
            <a:r>
              <a:rPr lang="en-US" sz="2000" dirty="0"/>
              <a:t>Encourage students to relate work experiences to course content.</a:t>
            </a:r>
          </a:p>
          <a:p>
            <a:pPr lvl="2"/>
            <a:endParaRPr lang="en-US" sz="1800" dirty="0"/>
          </a:p>
          <a:p>
            <a:r>
              <a:rPr lang="en-US" sz="2200" dirty="0"/>
              <a:t>BRING FOOD TO CLASS.</a:t>
            </a:r>
          </a:p>
        </p:txBody>
      </p:sp>
    </p:spTree>
    <p:extLst>
      <p:ext uri="{BB962C8B-B14F-4D97-AF65-F5344CB8AC3E}">
        <p14:creationId xmlns:p14="http://schemas.microsoft.com/office/powerpoint/2010/main" val="40130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course design impacts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966826" cy="5352177"/>
          </a:xfrm>
        </p:spPr>
        <p:txBody>
          <a:bodyPr/>
          <a:lstStyle/>
          <a:p>
            <a:r>
              <a:rPr lang="en-US" sz="2200" dirty="0"/>
              <a:t>General Expectations and Goals</a:t>
            </a:r>
          </a:p>
          <a:p>
            <a:pPr lvl="1"/>
            <a:r>
              <a:rPr lang="en-US" sz="2000" dirty="0"/>
              <a:t>Consider the culture that exists in your department/field/class, and continually evaluate if that culture is best for students.</a:t>
            </a:r>
          </a:p>
          <a:p>
            <a:pPr lvl="1"/>
            <a:r>
              <a:rPr lang="en-US" sz="2000" dirty="0"/>
              <a:t>Ensure that expectations are known, accepted, and supported by students.</a:t>
            </a:r>
          </a:p>
          <a:p>
            <a:pPr lvl="1"/>
            <a:r>
              <a:rPr lang="en-US" sz="2000" dirty="0"/>
              <a:t>Set reasonable expectations and communicate them clearly.</a:t>
            </a:r>
          </a:p>
          <a:p>
            <a:pPr lvl="1"/>
            <a:r>
              <a:rPr lang="en-US" sz="2000" dirty="0"/>
              <a:t>Hold students accountable, remaining flexible when possible, and communicating acceptable ranges for meeting expectations.</a:t>
            </a:r>
          </a:p>
          <a:p>
            <a:pPr lvl="1"/>
            <a:r>
              <a:rPr lang="en-US" sz="2000" dirty="0"/>
              <a:t>Remember that students DO put academics first…they just need flexibility and understanding so that they can succeed academically and in their work.</a:t>
            </a:r>
          </a:p>
          <a:p>
            <a:r>
              <a:rPr lang="en-US" sz="2200" dirty="0"/>
              <a:t>Course Materials</a:t>
            </a:r>
          </a:p>
          <a:p>
            <a:pPr lvl="1"/>
            <a:r>
              <a:rPr lang="en-US" sz="2000" dirty="0"/>
              <a:t>Avoid requiring expensive materials.</a:t>
            </a:r>
          </a:p>
          <a:p>
            <a:pPr lvl="1"/>
            <a:r>
              <a:rPr lang="en-US" sz="2000" dirty="0"/>
              <a:t>Help students access more affordable options and/or share materials.</a:t>
            </a:r>
          </a:p>
          <a:p>
            <a:pPr lvl="1"/>
            <a:r>
              <a:rPr lang="en-US" sz="2000" dirty="0"/>
              <a:t>Determine if a new edition of a textbook justifies the higher cost.</a:t>
            </a:r>
          </a:p>
        </p:txBody>
      </p:sp>
    </p:spTree>
    <p:extLst>
      <p:ext uri="{BB962C8B-B14F-4D97-AF65-F5344CB8AC3E}">
        <p14:creationId xmlns:p14="http://schemas.microsoft.com/office/powerpoint/2010/main" val="49835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course design impacts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899714" cy="5352177"/>
          </a:xfrm>
        </p:spPr>
        <p:txBody>
          <a:bodyPr/>
          <a:lstStyle/>
          <a:p>
            <a:r>
              <a:rPr lang="en-US" sz="2200" dirty="0"/>
              <a:t>Deadlines</a:t>
            </a:r>
          </a:p>
          <a:p>
            <a:pPr lvl="1"/>
            <a:r>
              <a:rPr lang="en-US" sz="2000" dirty="0"/>
              <a:t>Give students ample time to complete assignments, and provide clear, thorough, detailed instructions well in advance of deadlines.</a:t>
            </a:r>
          </a:p>
          <a:p>
            <a:pPr lvl="1"/>
            <a:r>
              <a:rPr lang="en-US" sz="2000" dirty="0"/>
              <a:t>Offer flexible deadlines, time/date ranges, and/or grace periods.</a:t>
            </a:r>
          </a:p>
          <a:p>
            <a:pPr lvl="1"/>
            <a:r>
              <a:rPr lang="en-US" sz="2000" dirty="0"/>
              <a:t>Offer extensions (proactively!) to everyone.</a:t>
            </a:r>
          </a:p>
          <a:p>
            <a:pPr lvl="1"/>
            <a:r>
              <a:rPr lang="en-US" sz="2000" dirty="0"/>
              <a:t>Remember the purpose of deadlines and make decisions accordingly.</a:t>
            </a:r>
          </a:p>
          <a:p>
            <a:pPr lvl="1"/>
            <a:r>
              <a:rPr lang="en-US" sz="2000" dirty="0"/>
              <a:t>Recognize that the “real world” has flexible deadlines too.</a:t>
            </a:r>
          </a:p>
          <a:p>
            <a:pPr lvl="1"/>
            <a:r>
              <a:rPr lang="en-US" sz="2000" dirty="0"/>
              <a:t>Ensure that you’re available for questions before assignments are due.</a:t>
            </a:r>
          </a:p>
          <a:p>
            <a:pPr lvl="1"/>
            <a:r>
              <a:rPr lang="en-US" sz="2000" dirty="0"/>
              <a:t>Avoid having several assignments due at the same time/date.</a:t>
            </a:r>
          </a:p>
          <a:p>
            <a:pPr lvl="1"/>
            <a:r>
              <a:rPr lang="en-US" sz="2000" dirty="0"/>
              <a:t>Maintain a consistent deadline schedule for small/regular assignments.</a:t>
            </a:r>
          </a:p>
          <a:p>
            <a:pPr lvl="1"/>
            <a:r>
              <a:rPr lang="en-US" sz="2000" dirty="0"/>
              <a:t>With large assignments, consider having optional/flexible check-in assignments to help students stay on track and learn time management.</a:t>
            </a:r>
          </a:p>
          <a:p>
            <a:r>
              <a:rPr lang="en-US" sz="2200" dirty="0"/>
              <a:t>Attendance</a:t>
            </a:r>
          </a:p>
          <a:p>
            <a:pPr lvl="1"/>
            <a:r>
              <a:rPr lang="en-US" sz="2000" dirty="0"/>
              <a:t>Have a clear and reasonable policy so that students can plan.</a:t>
            </a:r>
          </a:p>
          <a:p>
            <a:pPr lvl="1"/>
            <a:r>
              <a:rPr lang="en-US" sz="2000" dirty="0"/>
              <a:t>Minimize out-of-class requirements and/or offer flexibility/alternatives.</a:t>
            </a:r>
          </a:p>
        </p:txBody>
      </p:sp>
    </p:spTree>
    <p:extLst>
      <p:ext uri="{BB962C8B-B14F-4D97-AF65-F5344CB8AC3E}">
        <p14:creationId xmlns:p14="http://schemas.microsoft.com/office/powerpoint/2010/main" val="29047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Our course design impacts our students.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899714" cy="5352177"/>
          </a:xfrm>
        </p:spPr>
        <p:txBody>
          <a:bodyPr/>
          <a:lstStyle/>
          <a:p>
            <a:r>
              <a:rPr lang="en-US" sz="2200" dirty="0"/>
              <a:t>Assignments</a:t>
            </a:r>
          </a:p>
          <a:p>
            <a:pPr lvl="1"/>
            <a:r>
              <a:rPr lang="en-US" sz="2000" dirty="0"/>
              <a:t>Avoid assignments that may be “busy work.”</a:t>
            </a:r>
          </a:p>
          <a:p>
            <a:pPr lvl="1"/>
            <a:r>
              <a:rPr lang="en-US" sz="2000" dirty="0"/>
              <a:t>Consider both frequency and low/high stakes benefits/drawbacks in terms. of students’ time management and stress levels.</a:t>
            </a:r>
          </a:p>
          <a:p>
            <a:pPr lvl="1"/>
            <a:r>
              <a:rPr lang="en-US" sz="2000" dirty="0"/>
              <a:t>Consider contract grading and/or choices in assignments.</a:t>
            </a:r>
          </a:p>
          <a:p>
            <a:pPr lvl="1"/>
            <a:r>
              <a:rPr lang="en-US" sz="2000" dirty="0"/>
              <a:t>Provide options that relate to what students are already doing at work.</a:t>
            </a:r>
            <a:endParaRPr lang="en-US" sz="1800" dirty="0"/>
          </a:p>
          <a:p>
            <a:r>
              <a:rPr lang="en-US" sz="2200" dirty="0"/>
              <a:t>Group Projects</a:t>
            </a:r>
          </a:p>
          <a:p>
            <a:pPr lvl="1"/>
            <a:r>
              <a:rPr lang="en-US" sz="2000" dirty="0"/>
              <a:t>Consider alternatives unless necessary or if the benefits outweigh the cost.</a:t>
            </a:r>
          </a:p>
          <a:p>
            <a:pPr lvl="1"/>
            <a:r>
              <a:rPr lang="en-US" sz="2000" dirty="0"/>
              <a:t>Keep groups smaller (scheduling needs).</a:t>
            </a:r>
          </a:p>
          <a:p>
            <a:pPr lvl="1"/>
            <a:r>
              <a:rPr lang="en-US" sz="2000" dirty="0"/>
              <a:t>Give time in class for communication and/or working.</a:t>
            </a:r>
          </a:p>
          <a:p>
            <a:pPr lvl="1"/>
            <a:r>
              <a:rPr lang="en-US" sz="2000" dirty="0"/>
              <a:t>Avoid requiring </a:t>
            </a:r>
            <a:r>
              <a:rPr lang="en-US" sz="2000"/>
              <a:t>out-of-class meetings </a:t>
            </a:r>
            <a:r>
              <a:rPr lang="en-US" sz="2000" dirty="0"/>
              <a:t>at specific times.</a:t>
            </a:r>
          </a:p>
          <a:p>
            <a:pPr lvl="1"/>
            <a:r>
              <a:rPr lang="en-US" sz="2000" dirty="0"/>
              <a:t>Check in with groups to ensure all members are contributing.</a:t>
            </a:r>
          </a:p>
          <a:p>
            <a:pPr lvl="1"/>
            <a:r>
              <a:rPr lang="en-US" sz="2000" dirty="0"/>
              <a:t>Give students the opportunity to share feedback about group members.</a:t>
            </a:r>
          </a:p>
          <a:p>
            <a:pPr lvl="1"/>
            <a:r>
              <a:rPr lang="en-US" sz="2000" dirty="0"/>
              <a:t>Consider individual grades (rather than group grades).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961" y="2293884"/>
            <a:ext cx="10612073" cy="758952"/>
          </a:xfrm>
        </p:spPr>
        <p:txBody>
          <a:bodyPr/>
          <a:lstStyle/>
          <a:p>
            <a:r>
              <a:rPr lang="en-US" sz="4400" dirty="0"/>
              <a:t>Shifts in Mindset, Behavior, &amp; Course Design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8784C7-CFDD-490E-92C8-584206F058EB}"/>
              </a:ext>
            </a:extLst>
          </p:cNvPr>
          <p:cNvSpPr txBox="1">
            <a:spLocks/>
          </p:cNvSpPr>
          <p:nvPr/>
        </p:nvSpPr>
        <p:spPr>
          <a:xfrm>
            <a:off x="689294" y="3805164"/>
            <a:ext cx="10813409" cy="1139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additional shifts in these areas might help students?</a:t>
            </a:r>
          </a:p>
          <a:p>
            <a:r>
              <a:rPr lang="en-US" dirty="0"/>
              <a:t>Please share your ideas in the chat.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1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Impacts on Students</a:t>
            </a:r>
          </a:p>
        </p:txBody>
      </p:sp>
    </p:spTree>
    <p:extLst>
      <p:ext uri="{BB962C8B-B14F-4D97-AF65-F5344CB8AC3E}">
        <p14:creationId xmlns:p14="http://schemas.microsoft.com/office/powerpoint/2010/main" val="2510490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715156" cy="493776"/>
          </a:xfrm>
        </p:spPr>
        <p:txBody>
          <a:bodyPr/>
          <a:lstStyle/>
          <a:p>
            <a:r>
              <a:rPr lang="en-US" sz="3000" u="sng" dirty="0"/>
              <a:t>Small Shifts </a:t>
            </a:r>
            <a:r>
              <a:rPr lang="en-US" sz="3000" u="sng" dirty="0">
                <a:sym typeface="Wingdings" panose="05000000000000000000" pitchFamily="2" charset="2"/>
              </a:rPr>
              <a:t> Big Impacts</a:t>
            </a:r>
            <a:endParaRPr lang="en-US" sz="3000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249959"/>
            <a:ext cx="8639655" cy="4647501"/>
          </a:xfrm>
        </p:spPr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Academic success</a:t>
            </a:r>
          </a:p>
          <a:p>
            <a:r>
              <a:rPr lang="en-US" sz="2400" dirty="0">
                <a:sym typeface="Wingdings" panose="05000000000000000000" pitchFamily="2" charset="2"/>
              </a:rPr>
              <a:t>Student retention and graduation</a:t>
            </a:r>
          </a:p>
          <a:p>
            <a:r>
              <a:rPr lang="en-US" sz="2400" dirty="0">
                <a:sym typeface="Wingdings" panose="05000000000000000000" pitchFamily="2" charset="2"/>
              </a:rPr>
              <a:t>Career preparation</a:t>
            </a:r>
          </a:p>
          <a:p>
            <a:r>
              <a:rPr lang="en-US" sz="2400" dirty="0">
                <a:sym typeface="Wingdings" panose="05000000000000000000" pitchFamily="2" charset="2"/>
              </a:rPr>
              <a:t>Better relationships with students</a:t>
            </a:r>
          </a:p>
          <a:p>
            <a:r>
              <a:rPr lang="en-US" sz="2400" dirty="0">
                <a:sym typeface="Wingdings" panose="05000000000000000000" pitchFamily="2" charset="2"/>
              </a:rPr>
              <a:t>Lowered stress and improved mental health</a:t>
            </a:r>
          </a:p>
          <a:p>
            <a:r>
              <a:rPr lang="en-US" sz="2400" dirty="0">
                <a:sym typeface="Wingdings" panose="05000000000000000000" pitchFamily="2" charset="2"/>
              </a:rPr>
              <a:t>Increased motivation</a:t>
            </a:r>
          </a:p>
          <a:p>
            <a:r>
              <a:rPr lang="en-US" sz="2400" dirty="0">
                <a:sym typeface="Wingdings" panose="05000000000000000000" pitchFamily="2" charset="2"/>
              </a:rPr>
              <a:t>Framework catalyzes possibilities for success</a:t>
            </a:r>
          </a:p>
          <a:p>
            <a:r>
              <a:rPr lang="en-US" sz="2400" dirty="0">
                <a:sym typeface="Wingdings" panose="05000000000000000000" pitchFamily="2" charset="2"/>
              </a:rPr>
              <a:t>Reinforces wholistic approach</a:t>
            </a:r>
          </a:p>
          <a:p>
            <a:r>
              <a:rPr lang="en-US" sz="2400" dirty="0">
                <a:sym typeface="Wingdings" panose="05000000000000000000" pitchFamily="2" charset="2"/>
              </a:rPr>
              <a:t>Supports all students, not just student workers</a:t>
            </a:r>
          </a:p>
        </p:txBody>
      </p:sp>
    </p:spTree>
    <p:extLst>
      <p:ext uri="{BB962C8B-B14F-4D97-AF65-F5344CB8AC3E}">
        <p14:creationId xmlns:p14="http://schemas.microsoft.com/office/powerpoint/2010/main" val="36177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961" y="2293884"/>
            <a:ext cx="10612073" cy="758952"/>
          </a:xfrm>
        </p:spPr>
        <p:txBody>
          <a:bodyPr/>
          <a:lstStyle/>
          <a:p>
            <a:r>
              <a:rPr lang="en-US" sz="4400" dirty="0"/>
              <a:t>Impacts on Students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8784C7-CFDD-490E-92C8-584206F058EB}"/>
              </a:ext>
            </a:extLst>
          </p:cNvPr>
          <p:cNvSpPr txBox="1">
            <a:spLocks/>
          </p:cNvSpPr>
          <p:nvPr/>
        </p:nvSpPr>
        <p:spPr>
          <a:xfrm>
            <a:off x="689294" y="3805164"/>
            <a:ext cx="10813409" cy="1139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what additional ways might small shifts make large impacts on students?</a:t>
            </a:r>
          </a:p>
          <a:p>
            <a:r>
              <a:rPr lang="en-US" dirty="0"/>
              <a:t>Please share your ideas in the chat.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1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Tips for Supervisors</a:t>
            </a:r>
          </a:p>
        </p:txBody>
      </p:sp>
    </p:spTree>
    <p:extLst>
      <p:ext uri="{BB962C8B-B14F-4D97-AF65-F5344CB8AC3E}">
        <p14:creationId xmlns:p14="http://schemas.microsoft.com/office/powerpoint/2010/main" val="1296843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9260440" cy="493776"/>
          </a:xfrm>
        </p:spPr>
        <p:txBody>
          <a:bodyPr/>
          <a:lstStyle/>
          <a:p>
            <a:r>
              <a:rPr lang="en-US" sz="3000" u="sng" dirty="0"/>
              <a:t>If you supervise student workers: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090484"/>
            <a:ext cx="8824214" cy="5352177"/>
          </a:xfrm>
        </p:spPr>
        <p:txBody>
          <a:bodyPr/>
          <a:lstStyle/>
          <a:p>
            <a:r>
              <a:rPr lang="en-US" sz="2200" dirty="0"/>
              <a:t>Communicate that academics are top priority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Set schedules based on classes, exams, studying, etc.</a:t>
            </a:r>
          </a:p>
          <a:p>
            <a:pPr lvl="1"/>
            <a:r>
              <a:rPr lang="en-US" sz="2000" dirty="0"/>
              <a:t>Share schedules well in advance for planning purposes.</a:t>
            </a:r>
          </a:p>
          <a:p>
            <a:pPr lvl="1"/>
            <a:r>
              <a:rPr lang="en-US" sz="2000" dirty="0"/>
              <a:t>Allow students to study at work (when possible).</a:t>
            </a:r>
          </a:p>
          <a:p>
            <a:pPr lvl="1"/>
            <a:r>
              <a:rPr lang="en-US" sz="2000" dirty="0"/>
              <a:t>Honor requests for time off within a clear attendance policy.</a:t>
            </a:r>
          </a:p>
          <a:p>
            <a:r>
              <a:rPr lang="en-US" sz="2200" dirty="0"/>
              <a:t>Create a supportive environment.</a:t>
            </a:r>
          </a:p>
          <a:p>
            <a:pPr lvl="1"/>
            <a:r>
              <a:rPr lang="en-US" sz="2000" dirty="0"/>
              <a:t>Build community, allow socializing, and encourage friendships.</a:t>
            </a:r>
          </a:p>
          <a:p>
            <a:pPr lvl="1"/>
            <a:r>
              <a:rPr lang="en-US" sz="2000" dirty="0"/>
              <a:t>Recognize that work limits time for other social needs (family, friends, community, rest, alone time, etc.).</a:t>
            </a:r>
          </a:p>
          <a:p>
            <a:pPr lvl="1"/>
            <a:r>
              <a:rPr lang="en-US" sz="2000" dirty="0"/>
              <a:t>Know your students well (professionally, academically, and personally), and recognize differences in values and needs.</a:t>
            </a:r>
          </a:p>
          <a:p>
            <a:pPr lvl="1"/>
            <a:r>
              <a:rPr lang="en-US" sz="2000" dirty="0"/>
              <a:t>Provide support and constructive feedback.</a:t>
            </a:r>
          </a:p>
          <a:p>
            <a:pPr lvl="1"/>
            <a:r>
              <a:rPr lang="en-US" sz="2000" dirty="0"/>
              <a:t>Provide professional development for the job </a:t>
            </a:r>
            <a:r>
              <a:rPr lang="en-US" sz="2000" i="1" dirty="0"/>
              <a:t>and</a:t>
            </a:r>
            <a:r>
              <a:rPr lang="en-US" sz="2000" dirty="0"/>
              <a:t> for their futures.</a:t>
            </a:r>
          </a:p>
          <a:p>
            <a:pPr lvl="1"/>
            <a:r>
              <a:rPr lang="en-US" sz="2000" dirty="0"/>
              <a:t>Approve raises and additional work shifts (if helpful to students).</a:t>
            </a:r>
          </a:p>
          <a:p>
            <a:r>
              <a:rPr lang="en-US" sz="2200" dirty="0"/>
              <a:t>PROVIDE FOOD AT WORK.</a:t>
            </a:r>
          </a:p>
        </p:txBody>
      </p:sp>
    </p:spTree>
    <p:extLst>
      <p:ext uri="{BB962C8B-B14F-4D97-AF65-F5344CB8AC3E}">
        <p14:creationId xmlns:p14="http://schemas.microsoft.com/office/powerpoint/2010/main" val="165875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Teaching &amp; Supervising Experiences</a:t>
            </a:r>
          </a:p>
        </p:txBody>
      </p:sp>
    </p:spTree>
    <p:extLst>
      <p:ext uri="{BB962C8B-B14F-4D97-AF65-F5344CB8AC3E}">
        <p14:creationId xmlns:p14="http://schemas.microsoft.com/office/powerpoint/2010/main" val="548476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961" y="2293884"/>
            <a:ext cx="10612073" cy="758952"/>
          </a:xfrm>
        </p:spPr>
        <p:txBody>
          <a:bodyPr/>
          <a:lstStyle/>
          <a:p>
            <a:r>
              <a:rPr lang="en-US" sz="4400" dirty="0"/>
              <a:t>Tips for Supervisors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8784C7-CFDD-490E-92C8-584206F058EB}"/>
              </a:ext>
            </a:extLst>
          </p:cNvPr>
          <p:cNvSpPr txBox="1">
            <a:spLocks/>
          </p:cNvSpPr>
          <p:nvPr/>
        </p:nvSpPr>
        <p:spPr>
          <a:xfrm>
            <a:off x="689294" y="3805164"/>
            <a:ext cx="10813409" cy="1139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additional tips might supervisors implement to support student workers?</a:t>
            </a:r>
          </a:p>
          <a:p>
            <a:r>
              <a:rPr lang="en-US" dirty="0"/>
              <a:t>Please share your ideas in the chat.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64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0E99-07CC-9576-AFD7-C52151AD0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 Key takeaways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A8B0-333F-633E-3FA7-D38DBFB1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918814"/>
          </a:xfrm>
        </p:spPr>
        <p:txBody>
          <a:bodyPr/>
          <a:lstStyle/>
          <a:p>
            <a:r>
              <a:rPr lang="en-US" sz="2400" dirty="0"/>
              <a:t>Value students’ work experiences.</a:t>
            </a:r>
          </a:p>
          <a:p>
            <a:r>
              <a:rPr lang="en-US" sz="2400" dirty="0"/>
              <a:t>Be flexible.</a:t>
            </a:r>
          </a:p>
          <a:p>
            <a:r>
              <a:rPr lang="en-US" sz="2400" dirty="0"/>
              <a:t>Keep high standards </a:t>
            </a:r>
            <a:r>
              <a:rPr lang="en-US" sz="2400" i="1" dirty="0"/>
              <a:t>and</a:t>
            </a:r>
            <a:r>
              <a:rPr lang="en-US" sz="2400" dirty="0"/>
              <a:t> offer support proactively.</a:t>
            </a:r>
          </a:p>
        </p:txBody>
      </p:sp>
    </p:spTree>
    <p:extLst>
      <p:ext uri="{BB962C8B-B14F-4D97-AF65-F5344CB8AC3E}">
        <p14:creationId xmlns:p14="http://schemas.microsoft.com/office/powerpoint/2010/main" val="50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1892-81E6-551C-7B5A-DEA68224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pc="60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Tw Cen MT" panose="020B0602020104020603" pitchFamily="34" charset="77"/>
              </a:rPr>
              <a:t>THANK YOU!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9D01-29BE-BE76-41C5-9D58AD811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Melissa Glaser</a:t>
            </a:r>
          </a:p>
          <a:p>
            <a:pPr algn="l"/>
            <a:r>
              <a:rPr lang="en-US" sz="2200" dirty="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msg@ksu.edu</a:t>
            </a:r>
          </a:p>
          <a:p>
            <a:pPr algn="l"/>
            <a:endParaRPr lang="en-US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l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Office of Recruitment &amp; Admissions</a:t>
            </a:r>
          </a:p>
          <a:p>
            <a:pPr algn="l"/>
            <a:r>
              <a:rPr lang="en-US" sz="2200" dirty="0">
                <a:latin typeface="Segoe UI Light" panose="020B0502040204020203" pitchFamily="34" charset="0"/>
                <a:ea typeface="Calibri" panose="020F0502020204030204"/>
                <a:cs typeface="Segoe UI Light" panose="020B0502040204020203" pitchFamily="34" charset="0"/>
              </a:rPr>
              <a:t>Engagement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45E-D6A7-9780-F652-BAF86DFB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001" y="772626"/>
            <a:ext cx="8878824" cy="1069848"/>
          </a:xfrm>
        </p:spPr>
        <p:txBody>
          <a:bodyPr/>
          <a:lstStyle/>
          <a:p>
            <a:r>
              <a:rPr lang="en-US" dirty="0"/>
              <a:t>My experiences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4001" y="2189694"/>
            <a:ext cx="3621024" cy="493776"/>
          </a:xfrm>
        </p:spPr>
        <p:txBody>
          <a:bodyPr/>
          <a:lstStyle/>
          <a:p>
            <a:r>
              <a:rPr lang="en-US" sz="3000" u="sng" dirty="0"/>
              <a:t>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4001" y="2743200"/>
            <a:ext cx="3621024" cy="2578608"/>
          </a:xfrm>
        </p:spPr>
        <p:txBody>
          <a:bodyPr/>
          <a:lstStyle/>
          <a:p>
            <a:r>
              <a:rPr lang="en-US" sz="2400" dirty="0"/>
              <a:t>Student success courses</a:t>
            </a:r>
          </a:p>
          <a:p>
            <a:r>
              <a:rPr lang="en-US" sz="2400" dirty="0"/>
              <a:t>Individualized support for writing</a:t>
            </a:r>
          </a:p>
          <a:p>
            <a:r>
              <a:rPr lang="en-US" sz="2400" dirty="0"/>
              <a:t>English courses</a:t>
            </a:r>
          </a:p>
          <a:p>
            <a:r>
              <a:rPr lang="en-US" sz="2400" dirty="0"/>
              <a:t>K-State First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E0F07-3291-4EE2-1286-04C97165B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000" u="sng" dirty="0"/>
              <a:t>Supervising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22CC9-1295-2B21-05A9-68A44E669B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/>
              <a:t>Peer Assistants (tutors)</a:t>
            </a:r>
          </a:p>
          <a:p>
            <a:r>
              <a:rPr lang="en-US" sz="2400" dirty="0"/>
              <a:t>Learning Assistants</a:t>
            </a:r>
          </a:p>
          <a:p>
            <a:r>
              <a:rPr lang="en-US" sz="2400" dirty="0"/>
              <a:t>Recruitment &amp; Admissions Service Team</a:t>
            </a:r>
          </a:p>
        </p:txBody>
      </p:sp>
    </p:spTree>
    <p:extLst>
      <p:ext uri="{BB962C8B-B14F-4D97-AF65-F5344CB8AC3E}">
        <p14:creationId xmlns:p14="http://schemas.microsoft.com/office/powerpoint/2010/main" val="76521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0E99-07CC-9576-AFD7-C52151AD0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roles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A8B0-333F-633E-3FA7-D38DBFB1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5618" y="3886368"/>
            <a:ext cx="8400763" cy="1133856"/>
          </a:xfrm>
        </p:spPr>
        <p:txBody>
          <a:bodyPr/>
          <a:lstStyle/>
          <a:p>
            <a:r>
              <a:rPr lang="en-US" sz="2400" dirty="0"/>
              <a:t>Engagement Coordinator, Office of Recruitment and Admissions</a:t>
            </a:r>
          </a:p>
          <a:p>
            <a:r>
              <a:rPr lang="en-US" sz="2400" dirty="0"/>
              <a:t>Instructor for K-State First (Writing Life Connections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5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Why Student Workers Need Support</a:t>
            </a:r>
          </a:p>
        </p:txBody>
      </p:sp>
    </p:spTree>
    <p:extLst>
      <p:ext uri="{BB962C8B-B14F-4D97-AF65-F5344CB8AC3E}">
        <p14:creationId xmlns:p14="http://schemas.microsoft.com/office/powerpoint/2010/main" val="273801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05EE-24B6-95D8-DE5E-BEC2F03E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49" y="415339"/>
            <a:ext cx="8564153" cy="493776"/>
          </a:xfrm>
        </p:spPr>
        <p:txBody>
          <a:bodyPr/>
          <a:lstStyle/>
          <a:p>
            <a:r>
              <a:rPr lang="en-US" sz="3000" u="sng" dirty="0"/>
              <a:t>Challenges Student Workers Face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F651-7ABC-015D-B5C4-622708A6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348" y="1249960"/>
            <a:ext cx="8463487" cy="5285064"/>
          </a:xfrm>
        </p:spPr>
        <p:txBody>
          <a:bodyPr/>
          <a:lstStyle/>
          <a:p>
            <a:r>
              <a:rPr lang="en-US" sz="2200" dirty="0"/>
              <a:t>Lack of positive support (unlike other busy students, e.g., athletes)</a:t>
            </a:r>
          </a:p>
          <a:p>
            <a:r>
              <a:rPr lang="en-US" sz="2200" dirty="0"/>
              <a:t>High demands on time</a:t>
            </a:r>
          </a:p>
          <a:p>
            <a:pPr lvl="1"/>
            <a:r>
              <a:rPr lang="en-US" sz="2000" dirty="0"/>
              <a:t>Full schedule between class and work</a:t>
            </a:r>
          </a:p>
          <a:p>
            <a:pPr lvl="1"/>
            <a:r>
              <a:rPr lang="en-US" sz="2000" dirty="0"/>
              <a:t>Less flexibility for studying at ideal/focused times</a:t>
            </a:r>
          </a:p>
          <a:p>
            <a:pPr lvl="1"/>
            <a:r>
              <a:rPr lang="en-US" sz="2000" dirty="0"/>
              <a:t>Last-minute work not due to procrastination but due to lack of time</a:t>
            </a:r>
          </a:p>
          <a:p>
            <a:pPr lvl="1"/>
            <a:r>
              <a:rPr lang="en-US" sz="2000" dirty="0"/>
              <a:t>May have more than 1 job and/or other commitments</a:t>
            </a:r>
          </a:p>
          <a:p>
            <a:pPr lvl="1"/>
            <a:r>
              <a:rPr lang="en-US" sz="2000" dirty="0"/>
              <a:t>May lack time for involvement in social or other activities</a:t>
            </a:r>
          </a:p>
          <a:p>
            <a:r>
              <a:rPr lang="en-US" sz="2200" dirty="0"/>
              <a:t>High stress</a:t>
            </a:r>
          </a:p>
          <a:p>
            <a:pPr lvl="1"/>
            <a:r>
              <a:rPr lang="en-US" sz="2000" dirty="0"/>
              <a:t>Financial stress</a:t>
            </a:r>
          </a:p>
          <a:p>
            <a:pPr lvl="1"/>
            <a:r>
              <a:rPr lang="en-US" sz="2000" dirty="0"/>
              <a:t>Work stress</a:t>
            </a:r>
          </a:p>
          <a:p>
            <a:pPr lvl="1"/>
            <a:r>
              <a:rPr lang="en-US" sz="2000" dirty="0"/>
              <a:t>Academic stress</a:t>
            </a:r>
          </a:p>
          <a:p>
            <a:pPr lvl="1"/>
            <a:r>
              <a:rPr lang="en-US" sz="2000" dirty="0"/>
              <a:t>Family and social stress</a:t>
            </a:r>
          </a:p>
          <a:p>
            <a:pPr lvl="1"/>
            <a:r>
              <a:rPr lang="en-US" sz="2000" dirty="0"/>
              <a:t>Constant shifting between environments and roles/tasks (mindset challenge, and for some, a social energy challenge)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641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Why Student Workers Need Support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8784C7-CFDD-490E-92C8-584206F058EB}"/>
              </a:ext>
            </a:extLst>
          </p:cNvPr>
          <p:cNvSpPr txBox="1">
            <a:spLocks/>
          </p:cNvSpPr>
          <p:nvPr/>
        </p:nvSpPr>
        <p:spPr>
          <a:xfrm>
            <a:off x="2007471" y="3805164"/>
            <a:ext cx="8177057" cy="1052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what additional reasons do student workers need support?</a:t>
            </a:r>
          </a:p>
          <a:p>
            <a:r>
              <a:rPr lang="en-US" dirty="0"/>
              <a:t>Please share your ideas in the chat.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5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769" y="2293885"/>
            <a:ext cx="8788461" cy="758952"/>
          </a:xfrm>
        </p:spPr>
        <p:txBody>
          <a:bodyPr/>
          <a:lstStyle/>
          <a:p>
            <a:r>
              <a:rPr lang="en-US" sz="4400" dirty="0"/>
              <a:t>The Value of Work</a:t>
            </a:r>
          </a:p>
        </p:txBody>
      </p:sp>
    </p:spTree>
    <p:extLst>
      <p:ext uri="{BB962C8B-B14F-4D97-AF65-F5344CB8AC3E}">
        <p14:creationId xmlns:p14="http://schemas.microsoft.com/office/powerpoint/2010/main" val="111339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ial-design_Win32_CP_v13" id="{7A406372-3134-432A-A498-73868680C33B}" vid="{88D369DF-875A-4C31-AFF3-DEF6B9434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8ECF1-2A9D-464C-AFE8-2B3295D0BF97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sharepoint/v3"/>
    <ds:schemaRef ds:uri="http://schemas.openxmlformats.org/package/2006/metadata/core-properties"/>
    <ds:schemaRef ds:uri="http://purl.org/dc/elements/1.1/"/>
    <ds:schemaRef ds:uri="230e9df3-be65-4c73-a93b-d1236ebd677e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F1F1912-3146-44AF-A389-9E8B77BB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493A3-2B83-4E58-86AD-56A2F2A20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Financial design</Template>
  <TotalTime>538</TotalTime>
  <Words>1821</Words>
  <Application>Microsoft Office PowerPoint</Application>
  <PresentationFormat>Widescreen</PresentationFormat>
  <Paragraphs>250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Segoe UI</vt:lpstr>
      <vt:lpstr>Segoe UI Light</vt:lpstr>
      <vt:lpstr>Segoe UI Variable Text Light</vt:lpstr>
      <vt:lpstr>Tw Cen MT</vt:lpstr>
      <vt:lpstr>Office Theme</vt:lpstr>
      <vt:lpstr>Supporting  Student Workers</vt:lpstr>
      <vt:lpstr>Agenda</vt:lpstr>
      <vt:lpstr>PowerPoint Presentation</vt:lpstr>
      <vt:lpstr>My experiences</vt:lpstr>
      <vt:lpstr>Current roles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shifts  large impacts 3 areas to consider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Key takeaways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 Student Workers</dc:title>
  <dc:creator>Melissa Glaser</dc:creator>
  <cp:lastModifiedBy>Melissa Glaser</cp:lastModifiedBy>
  <cp:revision>19</cp:revision>
  <cp:lastPrinted>2024-02-28T15:25:26Z</cp:lastPrinted>
  <dcterms:created xsi:type="dcterms:W3CDTF">2024-02-27T17:01:23Z</dcterms:created>
  <dcterms:modified xsi:type="dcterms:W3CDTF">2024-02-28T17:19:56Z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