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7"/>
  </p:notesMasterIdLst>
  <p:sldIdLst>
    <p:sldId id="530" r:id="rId5"/>
    <p:sldId id="531" r:id="rId6"/>
    <p:sldId id="534" r:id="rId7"/>
    <p:sldId id="538" r:id="rId8"/>
    <p:sldId id="533" r:id="rId9"/>
    <p:sldId id="547" r:id="rId10"/>
    <p:sldId id="566" r:id="rId11"/>
    <p:sldId id="570" r:id="rId12"/>
    <p:sldId id="548" r:id="rId13"/>
    <p:sldId id="553" r:id="rId14"/>
    <p:sldId id="565" r:id="rId15"/>
    <p:sldId id="537" r:id="rId16"/>
    <p:sldId id="554" r:id="rId17"/>
    <p:sldId id="562" r:id="rId18"/>
    <p:sldId id="571" r:id="rId19"/>
    <p:sldId id="549" r:id="rId20"/>
    <p:sldId id="546" r:id="rId21"/>
    <p:sldId id="555" r:id="rId22"/>
    <p:sldId id="556" r:id="rId23"/>
    <p:sldId id="557" r:id="rId24"/>
    <p:sldId id="558" r:id="rId25"/>
    <p:sldId id="560" r:id="rId26"/>
    <p:sldId id="559" r:id="rId27"/>
    <p:sldId id="572" r:id="rId28"/>
    <p:sldId id="550" r:id="rId29"/>
    <p:sldId id="563" r:id="rId30"/>
    <p:sldId id="573" r:id="rId31"/>
    <p:sldId id="567" r:id="rId32"/>
    <p:sldId id="561" r:id="rId33"/>
    <p:sldId id="574" r:id="rId34"/>
    <p:sldId id="569" r:id="rId35"/>
    <p:sldId id="544" r:id="rId3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22EE"/>
    <a:srgbClr val="F01688"/>
    <a:srgbClr val="2F21F3"/>
    <a:srgbClr val="FEB52B"/>
    <a:srgbClr val="F01689"/>
    <a:srgbClr val="6F22E3"/>
    <a:srgbClr val="E218A3"/>
    <a:srgbClr val="BA20DB"/>
    <a:srgbClr val="6A23F1"/>
    <a:srgbClr val="2F22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422"/>
  </p:normalViewPr>
  <p:slideViewPr>
    <p:cSldViewPr snapToGrid="0">
      <p:cViewPr>
        <p:scale>
          <a:sx n="76" d="100"/>
          <a:sy n="76" d="100"/>
        </p:scale>
        <p:origin x="26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microsoft.com/office/2016/11/relationships/changesInfo" Target="changesInfos/changesInfo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issa" userId="c0a465f5-ffc5-4029-b113-75755323d8a9" providerId="ADAL" clId="{6F74B3F2-0C55-46D7-BA02-A6F9478E5572}"/>
    <pc:docChg chg="undo redo custSel addSld delSld modSld sldOrd modNotesMaster">
      <pc:chgData name="Melissa" userId="c0a465f5-ffc5-4029-b113-75755323d8a9" providerId="ADAL" clId="{6F74B3F2-0C55-46D7-BA02-A6F9478E5572}" dt="2024-02-28T17:19:55.166" v="15834" actId="20577"/>
      <pc:docMkLst>
        <pc:docMk/>
      </pc:docMkLst>
      <pc:sldChg chg="modSp mod">
        <pc:chgData name="Melissa" userId="c0a465f5-ffc5-4029-b113-75755323d8a9" providerId="ADAL" clId="{6F74B3F2-0C55-46D7-BA02-A6F9478E5572}" dt="2024-02-28T14:46:09.386" v="15487" actId="20577"/>
        <pc:sldMkLst>
          <pc:docMk/>
          <pc:sldMk cId="1723491119" sldId="530"/>
        </pc:sldMkLst>
        <pc:spChg chg="mod">
          <ac:chgData name="Melissa" userId="c0a465f5-ffc5-4029-b113-75755323d8a9" providerId="ADAL" clId="{6F74B3F2-0C55-46D7-BA02-A6F9478E5572}" dt="2024-02-28T14:46:09.386" v="15487" actId="20577"/>
          <ac:spMkLst>
            <pc:docMk/>
            <pc:sldMk cId="1723491119" sldId="530"/>
            <ac:spMk id="4" creationId="{C3FDE237-28DC-4300-9B5B-3589B7FBA324}"/>
          </ac:spMkLst>
        </pc:spChg>
      </pc:sldChg>
      <pc:sldChg chg="delSp modSp mod ord modAnim">
        <pc:chgData name="Melissa" userId="c0a465f5-ffc5-4029-b113-75755323d8a9" providerId="ADAL" clId="{6F74B3F2-0C55-46D7-BA02-A6F9478E5572}" dt="2024-02-28T15:07:13.247" v="15600"/>
        <pc:sldMkLst>
          <pc:docMk/>
          <pc:sldMk cId="3548027083" sldId="531"/>
        </pc:sldMkLst>
        <pc:spChg chg="mod">
          <ac:chgData name="Melissa" userId="c0a465f5-ffc5-4029-b113-75755323d8a9" providerId="ADAL" clId="{6F74B3F2-0C55-46D7-BA02-A6F9478E5572}" dt="2024-02-27T17:10:02.915" v="5" actId="20577"/>
          <ac:spMkLst>
            <pc:docMk/>
            <pc:sldMk cId="3548027083" sldId="531"/>
            <ac:spMk id="2" creationId="{C07F7E09-6A9E-9FCC-7867-895F21ABE716}"/>
          </ac:spMkLst>
        </pc:spChg>
        <pc:spChg chg="mod">
          <ac:chgData name="Melissa" userId="c0a465f5-ffc5-4029-b113-75755323d8a9" providerId="ADAL" clId="{6F74B3F2-0C55-46D7-BA02-A6F9478E5572}" dt="2024-02-28T14:35:05.395" v="14747" actId="20577"/>
          <ac:spMkLst>
            <pc:docMk/>
            <pc:sldMk cId="3548027083" sldId="531"/>
            <ac:spMk id="3" creationId="{199158D4-7B61-0A48-E33F-792278D05724}"/>
          </ac:spMkLst>
        </pc:spChg>
        <pc:spChg chg="del">
          <ac:chgData name="Melissa" userId="c0a465f5-ffc5-4029-b113-75755323d8a9" providerId="ADAL" clId="{6F74B3F2-0C55-46D7-BA02-A6F9478E5572}" dt="2024-02-27T17:10:22.872" v="8" actId="478"/>
          <ac:spMkLst>
            <pc:docMk/>
            <pc:sldMk cId="3548027083" sldId="531"/>
            <ac:spMk id="4" creationId="{DDD0AE42-75AF-229C-2692-C10ADA4FFA83}"/>
          </ac:spMkLst>
        </pc:spChg>
        <pc:spChg chg="del">
          <ac:chgData name="Melissa" userId="c0a465f5-ffc5-4029-b113-75755323d8a9" providerId="ADAL" clId="{6F74B3F2-0C55-46D7-BA02-A6F9478E5572}" dt="2024-02-27T17:10:07.800" v="6" actId="478"/>
          <ac:spMkLst>
            <pc:docMk/>
            <pc:sldMk cId="3548027083" sldId="531"/>
            <ac:spMk id="5" creationId="{9157728F-9EA1-A705-8E4D-B7823E4F4C26}"/>
          </ac:spMkLst>
        </pc:spChg>
      </pc:sldChg>
      <pc:sldChg chg="modSp mod ord">
        <pc:chgData name="Melissa" userId="c0a465f5-ffc5-4029-b113-75755323d8a9" providerId="ADAL" clId="{6F74B3F2-0C55-46D7-BA02-A6F9478E5572}" dt="2024-02-28T14:35:45.823" v="14750" actId="1076"/>
        <pc:sldMkLst>
          <pc:docMk/>
          <pc:sldMk cId="3380759881" sldId="533"/>
        </pc:sldMkLst>
        <pc:spChg chg="mod">
          <ac:chgData name="Melissa" userId="c0a465f5-ffc5-4029-b113-75755323d8a9" providerId="ADAL" clId="{6F74B3F2-0C55-46D7-BA02-A6F9478E5572}" dt="2024-02-27T17:44:38.470" v="1852" actId="20577"/>
          <ac:spMkLst>
            <pc:docMk/>
            <pc:sldMk cId="3380759881" sldId="533"/>
            <ac:spMk id="2" creationId="{F41F0E99-07CC-9576-AFD7-C52151AD0EA3}"/>
          </ac:spMkLst>
        </pc:spChg>
        <pc:spChg chg="mod">
          <ac:chgData name="Melissa" userId="c0a465f5-ffc5-4029-b113-75755323d8a9" providerId="ADAL" clId="{6F74B3F2-0C55-46D7-BA02-A6F9478E5572}" dt="2024-02-28T14:35:45.823" v="14750" actId="1076"/>
          <ac:spMkLst>
            <pc:docMk/>
            <pc:sldMk cId="3380759881" sldId="533"/>
            <ac:spMk id="3" creationId="{5A82A8B0-333F-633E-3FA7-D38DBFB10971}"/>
          </ac:spMkLst>
        </pc:spChg>
      </pc:sldChg>
      <pc:sldChg chg="addSp delSp modSp mod ord">
        <pc:chgData name="Melissa" userId="c0a465f5-ffc5-4029-b113-75755323d8a9" providerId="ADAL" clId="{6F74B3F2-0C55-46D7-BA02-A6F9478E5572}" dt="2024-02-27T17:45:15.471" v="1979"/>
        <pc:sldMkLst>
          <pc:docMk/>
          <pc:sldMk cId="548476299" sldId="534"/>
        </pc:sldMkLst>
        <pc:spChg chg="del mod">
          <ac:chgData name="Melissa" userId="c0a465f5-ffc5-4029-b113-75755323d8a9" providerId="ADAL" clId="{6F74B3F2-0C55-46D7-BA02-A6F9478E5572}" dt="2024-02-27T17:26:46.845" v="1204" actId="478"/>
          <ac:spMkLst>
            <pc:docMk/>
            <pc:sldMk cId="548476299" sldId="534"/>
            <ac:spMk id="2" creationId="{797310B5-D907-A977-7A9C-69F8BEB7BB3F}"/>
          </ac:spMkLst>
        </pc:spChg>
        <pc:spChg chg="mod">
          <ac:chgData name="Melissa" userId="c0a465f5-ffc5-4029-b113-75755323d8a9" providerId="ADAL" clId="{6F74B3F2-0C55-46D7-BA02-A6F9478E5572}" dt="2024-02-27T17:27:16.917" v="1249" actId="1076"/>
          <ac:spMkLst>
            <pc:docMk/>
            <pc:sldMk cId="548476299" sldId="534"/>
            <ac:spMk id="3" creationId="{C05FF0B8-5B51-7376-0271-8D849CA3F8A8}"/>
          </ac:spMkLst>
        </pc:spChg>
        <pc:spChg chg="add del mod">
          <ac:chgData name="Melissa" userId="c0a465f5-ffc5-4029-b113-75755323d8a9" providerId="ADAL" clId="{6F74B3F2-0C55-46D7-BA02-A6F9478E5572}" dt="2024-02-27T17:26:48.087" v="1205" actId="478"/>
          <ac:spMkLst>
            <pc:docMk/>
            <pc:sldMk cId="548476299" sldId="534"/>
            <ac:spMk id="5" creationId="{9CA81BF9-6560-4FC5-85D8-34AE6CE49B42}"/>
          </ac:spMkLst>
        </pc:spChg>
      </pc:sldChg>
      <pc:sldChg chg="delSp del mod">
        <pc:chgData name="Melissa" userId="c0a465f5-ffc5-4029-b113-75755323d8a9" providerId="ADAL" clId="{6F74B3F2-0C55-46D7-BA02-A6F9478E5572}" dt="2024-02-27T17:12:50.020" v="265" actId="47"/>
        <pc:sldMkLst>
          <pc:docMk/>
          <pc:sldMk cId="1372651910" sldId="535"/>
        </pc:sldMkLst>
        <pc:spChg chg="del">
          <ac:chgData name="Melissa" userId="c0a465f5-ffc5-4029-b113-75755323d8a9" providerId="ADAL" clId="{6F74B3F2-0C55-46D7-BA02-A6F9478E5572}" dt="2024-02-27T17:10:15.310" v="7" actId="478"/>
          <ac:spMkLst>
            <pc:docMk/>
            <pc:sldMk cId="1372651910" sldId="535"/>
            <ac:spMk id="5" creationId="{2A8E318B-D756-6C57-8657-96C836320839}"/>
          </ac:spMkLst>
        </pc:spChg>
      </pc:sldChg>
      <pc:sldChg chg="del">
        <pc:chgData name="Melissa" userId="c0a465f5-ffc5-4029-b113-75755323d8a9" providerId="ADAL" clId="{6F74B3F2-0C55-46D7-BA02-A6F9478E5572}" dt="2024-02-27T17:12:53.426" v="266" actId="47"/>
        <pc:sldMkLst>
          <pc:docMk/>
          <pc:sldMk cId="1208724409" sldId="536"/>
        </pc:sldMkLst>
      </pc:sldChg>
      <pc:sldChg chg="addSp delSp modSp mod ord">
        <pc:chgData name="Melissa" userId="c0a465f5-ffc5-4029-b113-75755323d8a9" providerId="ADAL" clId="{6F74B3F2-0C55-46D7-BA02-A6F9478E5572}" dt="2024-02-27T17:49:45.866" v="1998"/>
        <pc:sldMkLst>
          <pc:docMk/>
          <pc:sldMk cId="1213210011" sldId="537"/>
        </pc:sldMkLst>
        <pc:spChg chg="del">
          <ac:chgData name="Melissa" userId="c0a465f5-ffc5-4029-b113-75755323d8a9" providerId="ADAL" clId="{6F74B3F2-0C55-46D7-BA02-A6F9478E5572}" dt="2024-02-27T17:47:59.252" v="1982" actId="478"/>
          <ac:spMkLst>
            <pc:docMk/>
            <pc:sldMk cId="1213210011" sldId="537"/>
            <ac:spMk id="2" creationId="{D04F090D-C862-CF85-1001-A82E54365597}"/>
          </ac:spMkLst>
        </pc:spChg>
        <pc:spChg chg="del">
          <ac:chgData name="Melissa" userId="c0a465f5-ffc5-4029-b113-75755323d8a9" providerId="ADAL" clId="{6F74B3F2-0C55-46D7-BA02-A6F9478E5572}" dt="2024-02-27T17:48:08.439" v="1984" actId="478"/>
          <ac:spMkLst>
            <pc:docMk/>
            <pc:sldMk cId="1213210011" sldId="537"/>
            <ac:spMk id="3" creationId="{4CE82C04-6445-9E02-B0E8-8D809278C37D}"/>
          </ac:spMkLst>
        </pc:spChg>
        <pc:spChg chg="add del mod">
          <ac:chgData name="Melissa" userId="c0a465f5-ffc5-4029-b113-75755323d8a9" providerId="ADAL" clId="{6F74B3F2-0C55-46D7-BA02-A6F9478E5572}" dt="2024-02-27T17:48:06.284" v="1983" actId="478"/>
          <ac:spMkLst>
            <pc:docMk/>
            <pc:sldMk cId="1213210011" sldId="537"/>
            <ac:spMk id="11" creationId="{5C2E2F31-CE5F-4DAE-B7E8-91A6BF177604}"/>
          </ac:spMkLst>
        </pc:spChg>
        <pc:spChg chg="add del mod">
          <ac:chgData name="Melissa" userId="c0a465f5-ffc5-4029-b113-75755323d8a9" providerId="ADAL" clId="{6F74B3F2-0C55-46D7-BA02-A6F9478E5572}" dt="2024-02-27T17:48:09.694" v="1985" actId="478"/>
          <ac:spMkLst>
            <pc:docMk/>
            <pc:sldMk cId="1213210011" sldId="537"/>
            <ac:spMk id="13" creationId="{BF54C90A-E105-40A6-8BA6-6000E3DAB450}"/>
          </ac:spMkLst>
        </pc:spChg>
        <pc:grpChg chg="mod">
          <ac:chgData name="Melissa" userId="c0a465f5-ffc5-4029-b113-75755323d8a9" providerId="ADAL" clId="{6F74B3F2-0C55-46D7-BA02-A6F9478E5572}" dt="2024-02-27T17:45:56.696" v="1981" actId="1076"/>
          <ac:grpSpMkLst>
            <pc:docMk/>
            <pc:sldMk cId="1213210011" sldId="537"/>
            <ac:grpSpMk id="4" creationId="{B4C44EC9-F730-00B6-E479-530EC276D851}"/>
          </ac:grpSpMkLst>
        </pc:grpChg>
        <pc:grpChg chg="mod">
          <ac:chgData name="Melissa" userId="c0a465f5-ffc5-4029-b113-75755323d8a9" providerId="ADAL" clId="{6F74B3F2-0C55-46D7-BA02-A6F9478E5572}" dt="2024-02-27T17:45:50.698" v="1980" actId="1076"/>
          <ac:grpSpMkLst>
            <pc:docMk/>
            <pc:sldMk cId="1213210011" sldId="537"/>
            <ac:grpSpMk id="7" creationId="{56B0BED4-B4D2-A8C2-9E8E-FA7D1819E15A}"/>
          </ac:grpSpMkLst>
        </pc:grpChg>
        <pc:picChg chg="add del">
          <ac:chgData name="Melissa" userId="c0a465f5-ffc5-4029-b113-75755323d8a9" providerId="ADAL" clId="{6F74B3F2-0C55-46D7-BA02-A6F9478E5572}" dt="2024-02-27T17:49:06.875" v="1987" actId="478"/>
          <ac:picMkLst>
            <pc:docMk/>
            <pc:sldMk cId="1213210011" sldId="537"/>
            <ac:picMk id="14" creationId="{D628F410-747C-4E63-8B85-C26D3BCCDEF4}"/>
          </ac:picMkLst>
        </pc:picChg>
        <pc:picChg chg="add mod">
          <ac:chgData name="Melissa" userId="c0a465f5-ffc5-4029-b113-75755323d8a9" providerId="ADAL" clId="{6F74B3F2-0C55-46D7-BA02-A6F9478E5572}" dt="2024-02-27T17:49:36.254" v="1996" actId="1076"/>
          <ac:picMkLst>
            <pc:docMk/>
            <pc:sldMk cId="1213210011" sldId="537"/>
            <ac:picMk id="16" creationId="{5B9CCF71-2346-44B6-BCFA-7272BE42BA5C}"/>
          </ac:picMkLst>
        </pc:picChg>
      </pc:sldChg>
      <pc:sldChg chg="delSp modSp mod ord">
        <pc:chgData name="Melissa" userId="c0a465f5-ffc5-4029-b113-75755323d8a9" providerId="ADAL" clId="{6F74B3F2-0C55-46D7-BA02-A6F9478E5572}" dt="2024-02-28T15:16:57.117" v="15666" actId="20577"/>
        <pc:sldMkLst>
          <pc:docMk/>
          <pc:sldMk cId="765210901" sldId="538"/>
        </pc:sldMkLst>
        <pc:spChg chg="mod">
          <ac:chgData name="Melissa" userId="c0a465f5-ffc5-4029-b113-75755323d8a9" providerId="ADAL" clId="{6F74B3F2-0C55-46D7-BA02-A6F9478E5572}" dt="2024-02-27T18:05:38.791" v="2267" actId="1076"/>
          <ac:spMkLst>
            <pc:docMk/>
            <pc:sldMk cId="765210901" sldId="538"/>
            <ac:spMk id="2" creationId="{D249E45E-D6A7-9780-F652-BAF86DFBCC00}"/>
          </ac:spMkLst>
        </pc:spChg>
        <pc:spChg chg="mod">
          <ac:chgData name="Melissa" userId="c0a465f5-ffc5-4029-b113-75755323d8a9" providerId="ADAL" clId="{6F74B3F2-0C55-46D7-BA02-A6F9478E5572}" dt="2024-02-27T18:05:42.176" v="2268" actId="1076"/>
          <ac:spMkLst>
            <pc:docMk/>
            <pc:sldMk cId="765210901" sldId="538"/>
            <ac:spMk id="3" creationId="{C31605EE-24B6-95D8-DE5E-BEC2F03ECECA}"/>
          </ac:spMkLst>
        </pc:spChg>
        <pc:spChg chg="mod">
          <ac:chgData name="Melissa" userId="c0a465f5-ffc5-4029-b113-75755323d8a9" providerId="ADAL" clId="{6F74B3F2-0C55-46D7-BA02-A6F9478E5572}" dt="2024-02-28T15:16:57.117" v="15666" actId="20577"/>
          <ac:spMkLst>
            <pc:docMk/>
            <pc:sldMk cId="765210901" sldId="538"/>
            <ac:spMk id="4" creationId="{BE22F651-7ABC-015D-B5C4-622708A64CB1}"/>
          </ac:spMkLst>
        </pc:spChg>
        <pc:spChg chg="mod">
          <ac:chgData name="Melissa" userId="c0a465f5-ffc5-4029-b113-75755323d8a9" providerId="ADAL" clId="{6F74B3F2-0C55-46D7-BA02-A6F9478E5572}" dt="2024-02-27T17:30:52.302" v="1562" actId="115"/>
          <ac:spMkLst>
            <pc:docMk/>
            <pc:sldMk cId="765210901" sldId="538"/>
            <ac:spMk id="5" creationId="{6A1E0F07-3291-4EE2-1286-04C97165BA68}"/>
          </ac:spMkLst>
        </pc:spChg>
        <pc:spChg chg="mod">
          <ac:chgData name="Melissa" userId="c0a465f5-ffc5-4029-b113-75755323d8a9" providerId="ADAL" clId="{6F74B3F2-0C55-46D7-BA02-A6F9478E5572}" dt="2024-02-27T17:30:35.461" v="1558" actId="255"/>
          <ac:spMkLst>
            <pc:docMk/>
            <pc:sldMk cId="765210901" sldId="538"/>
            <ac:spMk id="6" creationId="{3DF22CC9-1295-2B21-05A9-68A44E669B8F}"/>
          </ac:spMkLst>
        </pc:spChg>
        <pc:spChg chg="del">
          <ac:chgData name="Melissa" userId="c0a465f5-ffc5-4029-b113-75755323d8a9" providerId="ADAL" clId="{6F74B3F2-0C55-46D7-BA02-A6F9478E5572}" dt="2024-02-27T17:27:28.551" v="1251" actId="478"/>
          <ac:spMkLst>
            <pc:docMk/>
            <pc:sldMk cId="765210901" sldId="538"/>
            <ac:spMk id="7" creationId="{A9F57080-19CA-8BBA-6050-8494551D4615}"/>
          </ac:spMkLst>
        </pc:spChg>
        <pc:spChg chg="del mod">
          <ac:chgData name="Melissa" userId="c0a465f5-ffc5-4029-b113-75755323d8a9" providerId="ADAL" clId="{6F74B3F2-0C55-46D7-BA02-A6F9478E5572}" dt="2024-02-27T17:30:19.105" v="1556" actId="478"/>
          <ac:spMkLst>
            <pc:docMk/>
            <pc:sldMk cId="765210901" sldId="538"/>
            <ac:spMk id="8" creationId="{85577A64-4E94-69E1-3180-1E014BD06B3C}"/>
          </ac:spMkLst>
        </pc:spChg>
      </pc:sldChg>
      <pc:sldChg chg="del">
        <pc:chgData name="Melissa" userId="c0a465f5-ffc5-4029-b113-75755323d8a9" providerId="ADAL" clId="{6F74B3F2-0C55-46D7-BA02-A6F9478E5572}" dt="2024-02-27T22:50:49.686" v="12980" actId="47"/>
        <pc:sldMkLst>
          <pc:docMk/>
          <pc:sldMk cId="1877080978" sldId="539"/>
        </pc:sldMkLst>
      </pc:sldChg>
      <pc:sldChg chg="del">
        <pc:chgData name="Melissa" userId="c0a465f5-ffc5-4029-b113-75755323d8a9" providerId="ADAL" clId="{6F74B3F2-0C55-46D7-BA02-A6F9478E5572}" dt="2024-02-27T17:43:40.278" v="1766" actId="47"/>
        <pc:sldMkLst>
          <pc:docMk/>
          <pc:sldMk cId="1579562137" sldId="540"/>
        </pc:sldMkLst>
      </pc:sldChg>
      <pc:sldChg chg="del">
        <pc:chgData name="Melissa" userId="c0a465f5-ffc5-4029-b113-75755323d8a9" providerId="ADAL" clId="{6F74B3F2-0C55-46D7-BA02-A6F9478E5572}" dt="2024-02-27T17:43:42.622" v="1767" actId="47"/>
        <pc:sldMkLst>
          <pc:docMk/>
          <pc:sldMk cId="840605972" sldId="541"/>
        </pc:sldMkLst>
      </pc:sldChg>
      <pc:sldChg chg="del">
        <pc:chgData name="Melissa" userId="c0a465f5-ffc5-4029-b113-75755323d8a9" providerId="ADAL" clId="{6F74B3F2-0C55-46D7-BA02-A6F9478E5572}" dt="2024-02-27T22:50:51.010" v="12981" actId="47"/>
        <pc:sldMkLst>
          <pc:docMk/>
          <pc:sldMk cId="1958759625" sldId="543"/>
        </pc:sldMkLst>
      </pc:sldChg>
      <pc:sldChg chg="modSp mod ord">
        <pc:chgData name="Melissa" userId="c0a465f5-ffc5-4029-b113-75755323d8a9" providerId="ADAL" clId="{6F74B3F2-0C55-46D7-BA02-A6F9478E5572}" dt="2024-02-28T15:24:50.735" v="15824" actId="255"/>
        <pc:sldMkLst>
          <pc:docMk/>
          <pc:sldMk cId="1877701230" sldId="544"/>
        </pc:sldMkLst>
        <pc:spChg chg="mod">
          <ac:chgData name="Melissa" userId="c0a465f5-ffc5-4029-b113-75755323d8a9" providerId="ADAL" clId="{6F74B3F2-0C55-46D7-BA02-A6F9478E5572}" dt="2024-02-27T17:43:49.222" v="1768" actId="20577"/>
          <ac:spMkLst>
            <pc:docMk/>
            <pc:sldMk cId="1877701230" sldId="544"/>
            <ac:spMk id="2" creationId="{2C9E1892-81E6-551C-7B5A-DEA68224520B}"/>
          </ac:spMkLst>
        </pc:spChg>
        <pc:spChg chg="mod">
          <ac:chgData name="Melissa" userId="c0a465f5-ffc5-4029-b113-75755323d8a9" providerId="ADAL" clId="{6F74B3F2-0C55-46D7-BA02-A6F9478E5572}" dt="2024-02-28T15:24:50.735" v="15824" actId="255"/>
          <ac:spMkLst>
            <pc:docMk/>
            <pc:sldMk cId="1877701230" sldId="544"/>
            <ac:spMk id="3" creationId="{55519D01-29BE-BE76-41C5-9D58AD8119DC}"/>
          </ac:spMkLst>
        </pc:spChg>
      </pc:sldChg>
      <pc:sldChg chg="addSp delSp modSp del mod">
        <pc:chgData name="Melissa" userId="c0a465f5-ffc5-4029-b113-75755323d8a9" providerId="ADAL" clId="{6F74B3F2-0C55-46D7-BA02-A6F9478E5572}" dt="2024-02-27T22:50:47.987" v="12978" actId="47"/>
        <pc:sldMkLst>
          <pc:docMk/>
          <pc:sldMk cId="3510130985" sldId="545"/>
        </pc:sldMkLst>
        <pc:spChg chg="add del mod">
          <ac:chgData name="Melissa" userId="c0a465f5-ffc5-4029-b113-75755323d8a9" providerId="ADAL" clId="{6F74B3F2-0C55-46D7-BA02-A6F9478E5572}" dt="2024-02-27T17:55:43.381" v="2003" actId="478"/>
          <ac:spMkLst>
            <pc:docMk/>
            <pc:sldMk cId="3510130985" sldId="545"/>
            <ac:spMk id="4" creationId="{6254ED82-F017-406C-829A-8EAB7C566852}"/>
          </ac:spMkLst>
        </pc:spChg>
        <pc:spChg chg="add del mod">
          <ac:chgData name="Melissa" userId="c0a465f5-ffc5-4029-b113-75755323d8a9" providerId="ADAL" clId="{6F74B3F2-0C55-46D7-BA02-A6F9478E5572}" dt="2024-02-27T17:55:37.744" v="2002" actId="478"/>
          <ac:spMkLst>
            <pc:docMk/>
            <pc:sldMk cId="3510130985" sldId="545"/>
            <ac:spMk id="8" creationId="{920FDAC6-E747-47B0-BEF1-26148719E4CC}"/>
          </ac:spMkLst>
        </pc:spChg>
        <pc:spChg chg="add del mod">
          <ac:chgData name="Melissa" userId="c0a465f5-ffc5-4029-b113-75755323d8a9" providerId="ADAL" clId="{6F74B3F2-0C55-46D7-BA02-A6F9478E5572}" dt="2024-02-27T17:55:46.888" v="2005" actId="478"/>
          <ac:spMkLst>
            <pc:docMk/>
            <pc:sldMk cId="3510130985" sldId="545"/>
            <ac:spMk id="12" creationId="{025EF7C2-730D-4CCA-8C4A-0FD88CEC838D}"/>
          </ac:spMkLst>
        </pc:spChg>
        <pc:spChg chg="add del mod">
          <ac:chgData name="Melissa" userId="c0a465f5-ffc5-4029-b113-75755323d8a9" providerId="ADAL" clId="{6F74B3F2-0C55-46D7-BA02-A6F9478E5572}" dt="2024-02-27T17:55:49.315" v="2007" actId="478"/>
          <ac:spMkLst>
            <pc:docMk/>
            <pc:sldMk cId="3510130985" sldId="545"/>
            <ac:spMk id="14" creationId="{7372EFD4-DDBF-4CFA-8184-9E721BCE6925}"/>
          </ac:spMkLst>
        </pc:spChg>
        <pc:spChg chg="add del mod">
          <ac:chgData name="Melissa" userId="c0a465f5-ffc5-4029-b113-75755323d8a9" providerId="ADAL" clId="{6F74B3F2-0C55-46D7-BA02-A6F9478E5572}" dt="2024-02-27T17:55:56.745" v="2009" actId="478"/>
          <ac:spMkLst>
            <pc:docMk/>
            <pc:sldMk cId="3510130985" sldId="545"/>
            <ac:spMk id="16" creationId="{B5B1DC14-AB3D-48FD-B2D7-C236C1F75E01}"/>
          </ac:spMkLst>
        </pc:spChg>
        <pc:spChg chg="del">
          <ac:chgData name="Melissa" userId="c0a465f5-ffc5-4029-b113-75755323d8a9" providerId="ADAL" clId="{6F74B3F2-0C55-46D7-BA02-A6F9478E5572}" dt="2024-02-27T17:56:06.301" v="2010" actId="478"/>
          <ac:spMkLst>
            <pc:docMk/>
            <pc:sldMk cId="3510130985" sldId="545"/>
            <ac:spMk id="138" creationId="{8BC11123-4B26-8100-E85C-F218651524A5}"/>
          </ac:spMkLst>
        </pc:spChg>
        <pc:spChg chg="del">
          <ac:chgData name="Melissa" userId="c0a465f5-ffc5-4029-b113-75755323d8a9" providerId="ADAL" clId="{6F74B3F2-0C55-46D7-BA02-A6F9478E5572}" dt="2024-02-27T17:56:11.846" v="2011" actId="478"/>
          <ac:spMkLst>
            <pc:docMk/>
            <pc:sldMk cId="3510130985" sldId="545"/>
            <ac:spMk id="139" creationId="{0C6CCCC3-BCC9-AE9B-C2AE-4D9986B5F8AE}"/>
          </ac:spMkLst>
        </pc:spChg>
        <pc:picChg chg="del">
          <ac:chgData name="Melissa" userId="c0a465f5-ffc5-4029-b113-75755323d8a9" providerId="ADAL" clId="{6F74B3F2-0C55-46D7-BA02-A6F9478E5572}" dt="2024-02-27T17:55:33.193" v="2000" actId="478"/>
          <ac:picMkLst>
            <pc:docMk/>
            <pc:sldMk cId="3510130985" sldId="545"/>
            <ac:picMk id="85" creationId="{D65F5CE9-1D9A-9BF0-5ADD-C4E2693DA4CB}"/>
          </ac:picMkLst>
        </pc:picChg>
        <pc:picChg chg="del">
          <ac:chgData name="Melissa" userId="c0a465f5-ffc5-4029-b113-75755323d8a9" providerId="ADAL" clId="{6F74B3F2-0C55-46D7-BA02-A6F9478E5572}" dt="2024-02-27T17:55:36.427" v="2001" actId="478"/>
          <ac:picMkLst>
            <pc:docMk/>
            <pc:sldMk cId="3510130985" sldId="545"/>
            <ac:picMk id="86" creationId="{EDC60F06-D73E-F719-14FA-A6F1ECF09300}"/>
          </ac:picMkLst>
        </pc:picChg>
        <pc:picChg chg="del">
          <ac:chgData name="Melissa" userId="c0a465f5-ffc5-4029-b113-75755323d8a9" providerId="ADAL" clId="{6F74B3F2-0C55-46D7-BA02-A6F9478E5572}" dt="2024-02-27T17:55:45.218" v="2004" actId="478"/>
          <ac:picMkLst>
            <pc:docMk/>
            <pc:sldMk cId="3510130985" sldId="545"/>
            <ac:picMk id="87" creationId="{ED53247D-56A2-6AB9-6FF9-0313BD7DB9E8}"/>
          </ac:picMkLst>
        </pc:picChg>
        <pc:picChg chg="del">
          <ac:chgData name="Melissa" userId="c0a465f5-ffc5-4029-b113-75755323d8a9" providerId="ADAL" clId="{6F74B3F2-0C55-46D7-BA02-A6F9478E5572}" dt="2024-02-27T17:55:48.404" v="2006" actId="478"/>
          <ac:picMkLst>
            <pc:docMk/>
            <pc:sldMk cId="3510130985" sldId="545"/>
            <ac:picMk id="88" creationId="{32BC0F61-A0C8-5BEF-A6E9-0E7ADE645FA6}"/>
          </ac:picMkLst>
        </pc:picChg>
        <pc:picChg chg="del">
          <ac:chgData name="Melissa" userId="c0a465f5-ffc5-4029-b113-75755323d8a9" providerId="ADAL" clId="{6F74B3F2-0C55-46D7-BA02-A6F9478E5572}" dt="2024-02-27T17:55:50.672" v="2008" actId="478"/>
          <ac:picMkLst>
            <pc:docMk/>
            <pc:sldMk cId="3510130985" sldId="545"/>
            <ac:picMk id="90" creationId="{86472D92-CAA9-AF6F-549B-2EE170C70DD7}"/>
          </ac:picMkLst>
        </pc:picChg>
      </pc:sldChg>
      <pc:sldChg chg="addSp delSp modSp mod ord">
        <pc:chgData name="Melissa" userId="c0a465f5-ffc5-4029-b113-75755323d8a9" providerId="ADAL" clId="{6F74B3F2-0C55-46D7-BA02-A6F9478E5572}" dt="2024-02-27T17:25:21.149" v="1166"/>
        <pc:sldMkLst>
          <pc:docMk/>
          <pc:sldMk cId="1430138192" sldId="546"/>
        </pc:sldMkLst>
        <pc:spChg chg="mod">
          <ac:chgData name="Melissa" userId="c0a465f5-ffc5-4029-b113-75755323d8a9" providerId="ADAL" clId="{6F74B3F2-0C55-46D7-BA02-A6F9478E5572}" dt="2024-02-27T17:23:53.005" v="1068" actId="20577"/>
          <ac:spMkLst>
            <pc:docMk/>
            <pc:sldMk cId="1430138192" sldId="546"/>
            <ac:spMk id="2" creationId="{D733E31E-F298-485B-42BF-303CC635241F}"/>
          </ac:spMkLst>
        </pc:spChg>
        <pc:spChg chg="mod">
          <ac:chgData name="Melissa" userId="c0a465f5-ffc5-4029-b113-75755323d8a9" providerId="ADAL" clId="{6F74B3F2-0C55-46D7-BA02-A6F9478E5572}" dt="2024-02-27T17:21:31.824" v="740" actId="14100"/>
          <ac:spMkLst>
            <pc:docMk/>
            <pc:sldMk cId="1430138192" sldId="546"/>
            <ac:spMk id="4" creationId="{55DA2D8B-92F5-22B2-084C-934BCBC00DFD}"/>
          </ac:spMkLst>
        </pc:spChg>
        <pc:spChg chg="mod">
          <ac:chgData name="Melissa" userId="c0a465f5-ffc5-4029-b113-75755323d8a9" providerId="ADAL" clId="{6F74B3F2-0C55-46D7-BA02-A6F9478E5572}" dt="2024-02-27T17:24:56.744" v="1154" actId="20577"/>
          <ac:spMkLst>
            <pc:docMk/>
            <pc:sldMk cId="1430138192" sldId="546"/>
            <ac:spMk id="5" creationId="{8B004B5D-BB88-E446-FDC1-8BE748EFE8B6}"/>
          </ac:spMkLst>
        </pc:spChg>
        <pc:spChg chg="del mod">
          <ac:chgData name="Melissa" userId="c0a465f5-ffc5-4029-b113-75755323d8a9" providerId="ADAL" clId="{6F74B3F2-0C55-46D7-BA02-A6F9478E5572}" dt="2024-02-27T17:14:19.278" v="349" actId="478"/>
          <ac:spMkLst>
            <pc:docMk/>
            <pc:sldMk cId="1430138192" sldId="546"/>
            <ac:spMk id="6" creationId="{98AC0C5B-16A7-E317-7222-BF9FA26C0DC6}"/>
          </ac:spMkLst>
        </pc:spChg>
        <pc:spChg chg="del">
          <ac:chgData name="Melissa" userId="c0a465f5-ffc5-4029-b113-75755323d8a9" providerId="ADAL" clId="{6F74B3F2-0C55-46D7-BA02-A6F9478E5572}" dt="2024-02-27T17:14:31.270" v="351" actId="478"/>
          <ac:spMkLst>
            <pc:docMk/>
            <pc:sldMk cId="1430138192" sldId="546"/>
            <ac:spMk id="7" creationId="{77D9B67F-AD02-4BA5-209B-C91070303A72}"/>
          </ac:spMkLst>
        </pc:spChg>
        <pc:spChg chg="mod">
          <ac:chgData name="Melissa" userId="c0a465f5-ffc5-4029-b113-75755323d8a9" providerId="ADAL" clId="{6F74B3F2-0C55-46D7-BA02-A6F9478E5572}" dt="2024-02-27T17:21:34.261" v="741" actId="14100"/>
          <ac:spMkLst>
            <pc:docMk/>
            <pc:sldMk cId="1430138192" sldId="546"/>
            <ac:spMk id="8" creationId="{6269FBD2-F371-6F7E-1D42-95EFADFA10DD}"/>
          </ac:spMkLst>
        </pc:spChg>
        <pc:spChg chg="mod">
          <ac:chgData name="Melissa" userId="c0a465f5-ffc5-4029-b113-75755323d8a9" providerId="ADAL" clId="{6F74B3F2-0C55-46D7-BA02-A6F9478E5572}" dt="2024-02-27T17:25:05.850" v="1164" actId="20577"/>
          <ac:spMkLst>
            <pc:docMk/>
            <pc:sldMk cId="1430138192" sldId="546"/>
            <ac:spMk id="9" creationId="{F039B280-D4F1-D5B7-9D62-C1DA10C605C9}"/>
          </ac:spMkLst>
        </pc:spChg>
        <pc:spChg chg="del">
          <ac:chgData name="Melissa" userId="c0a465f5-ffc5-4029-b113-75755323d8a9" providerId="ADAL" clId="{6F74B3F2-0C55-46D7-BA02-A6F9478E5572}" dt="2024-02-27T17:13:49.350" v="311" actId="478"/>
          <ac:spMkLst>
            <pc:docMk/>
            <pc:sldMk cId="1430138192" sldId="546"/>
            <ac:spMk id="10" creationId="{6A9C835B-EE7B-2801-6842-7044F690144A}"/>
          </ac:spMkLst>
        </pc:spChg>
        <pc:spChg chg="del">
          <ac:chgData name="Melissa" userId="c0a465f5-ffc5-4029-b113-75755323d8a9" providerId="ADAL" clId="{6F74B3F2-0C55-46D7-BA02-A6F9478E5572}" dt="2024-02-27T17:14:48.902" v="355" actId="478"/>
          <ac:spMkLst>
            <pc:docMk/>
            <pc:sldMk cId="1430138192" sldId="546"/>
            <ac:spMk id="11" creationId="{429544CE-BE3D-F6DD-FADE-D85F729A9BCC}"/>
          </ac:spMkLst>
        </pc:spChg>
        <pc:spChg chg="add del mod">
          <ac:chgData name="Melissa" userId="c0a465f5-ffc5-4029-b113-75755323d8a9" providerId="ADAL" clId="{6F74B3F2-0C55-46D7-BA02-A6F9478E5572}" dt="2024-02-27T17:13:50.922" v="312" actId="478"/>
          <ac:spMkLst>
            <pc:docMk/>
            <pc:sldMk cId="1430138192" sldId="546"/>
            <ac:spMk id="12" creationId="{DA24DF77-0F27-441E-ABE5-18CC0D4303C2}"/>
          </ac:spMkLst>
        </pc:spChg>
        <pc:spChg chg="add del mod">
          <ac:chgData name="Melissa" userId="c0a465f5-ffc5-4029-b113-75755323d8a9" providerId="ADAL" clId="{6F74B3F2-0C55-46D7-BA02-A6F9478E5572}" dt="2024-02-27T17:14:20.550" v="350" actId="478"/>
          <ac:spMkLst>
            <pc:docMk/>
            <pc:sldMk cId="1430138192" sldId="546"/>
            <ac:spMk id="14" creationId="{B4384A3F-BD64-4837-BAAC-625D19B38B6C}"/>
          </ac:spMkLst>
        </pc:spChg>
        <pc:spChg chg="add del mod">
          <ac:chgData name="Melissa" userId="c0a465f5-ffc5-4029-b113-75755323d8a9" providerId="ADAL" clId="{6F74B3F2-0C55-46D7-BA02-A6F9478E5572}" dt="2024-02-27T17:14:34.788" v="352" actId="478"/>
          <ac:spMkLst>
            <pc:docMk/>
            <pc:sldMk cId="1430138192" sldId="546"/>
            <ac:spMk id="16" creationId="{CCB42A8E-6173-4A80-A9EC-6ADD4442115C}"/>
          </ac:spMkLst>
        </pc:spChg>
        <pc:spChg chg="add del mod">
          <ac:chgData name="Melissa" userId="c0a465f5-ffc5-4029-b113-75755323d8a9" providerId="ADAL" clId="{6F74B3F2-0C55-46D7-BA02-A6F9478E5572}" dt="2024-02-27T17:14:50.755" v="356" actId="478"/>
          <ac:spMkLst>
            <pc:docMk/>
            <pc:sldMk cId="1430138192" sldId="546"/>
            <ac:spMk id="18" creationId="{F2269479-DCFC-492D-AACA-E61C890C6343}"/>
          </ac:spMkLst>
        </pc:spChg>
        <pc:spChg chg="mod">
          <ac:chgData name="Melissa" userId="c0a465f5-ffc5-4029-b113-75755323d8a9" providerId="ADAL" clId="{6F74B3F2-0C55-46D7-BA02-A6F9478E5572}" dt="2024-02-27T17:24:39.117" v="1139" actId="1076"/>
          <ac:spMkLst>
            <pc:docMk/>
            <pc:sldMk cId="1430138192" sldId="546"/>
            <ac:spMk id="69" creationId="{0B07383B-6310-56A6-B051-F4B962E11786}"/>
          </ac:spMkLst>
        </pc:spChg>
        <pc:spChg chg="mod">
          <ac:chgData name="Melissa" userId="c0a465f5-ffc5-4029-b113-75755323d8a9" providerId="ADAL" clId="{6F74B3F2-0C55-46D7-BA02-A6F9478E5572}" dt="2024-02-27T17:21:36.442" v="742" actId="14100"/>
          <ac:spMkLst>
            <pc:docMk/>
            <pc:sldMk cId="1430138192" sldId="546"/>
            <ac:spMk id="81" creationId="{2AF0BD8F-E098-8282-AE8C-8BFAB5EBBFC2}"/>
          </ac:spMkLst>
        </pc:spChg>
      </pc:sldChg>
      <pc:sldChg chg="modSp add mod ord">
        <pc:chgData name="Melissa" userId="c0a465f5-ffc5-4029-b113-75755323d8a9" providerId="ADAL" clId="{6F74B3F2-0C55-46D7-BA02-A6F9478E5572}" dt="2024-02-27T17:31:59.032" v="1625"/>
        <pc:sldMkLst>
          <pc:docMk/>
          <pc:sldMk cId="2738018332" sldId="547"/>
        </pc:sldMkLst>
        <pc:spChg chg="mod">
          <ac:chgData name="Melissa" userId="c0a465f5-ffc5-4029-b113-75755323d8a9" providerId="ADAL" clId="{6F74B3F2-0C55-46D7-BA02-A6F9478E5572}" dt="2024-02-27T17:31:53.905" v="1623" actId="20577"/>
          <ac:spMkLst>
            <pc:docMk/>
            <pc:sldMk cId="2738018332" sldId="547"/>
            <ac:spMk id="3" creationId="{C05FF0B8-5B51-7376-0271-8D849CA3F8A8}"/>
          </ac:spMkLst>
        </pc:spChg>
      </pc:sldChg>
      <pc:sldChg chg="modSp add mod">
        <pc:chgData name="Melissa" userId="c0a465f5-ffc5-4029-b113-75755323d8a9" providerId="ADAL" clId="{6F74B3F2-0C55-46D7-BA02-A6F9478E5572}" dt="2024-02-27T17:41:00.946" v="1643" actId="20577"/>
        <pc:sldMkLst>
          <pc:docMk/>
          <pc:sldMk cId="1113398307" sldId="548"/>
        </pc:sldMkLst>
        <pc:spChg chg="mod">
          <ac:chgData name="Melissa" userId="c0a465f5-ffc5-4029-b113-75755323d8a9" providerId="ADAL" clId="{6F74B3F2-0C55-46D7-BA02-A6F9478E5572}" dt="2024-02-27T17:41:00.946" v="1643" actId="20577"/>
          <ac:spMkLst>
            <pc:docMk/>
            <pc:sldMk cId="1113398307" sldId="548"/>
            <ac:spMk id="3" creationId="{C05FF0B8-5B51-7376-0271-8D849CA3F8A8}"/>
          </ac:spMkLst>
        </pc:spChg>
      </pc:sldChg>
      <pc:sldChg chg="modSp add mod">
        <pc:chgData name="Melissa" userId="c0a465f5-ffc5-4029-b113-75755323d8a9" providerId="ADAL" clId="{6F74B3F2-0C55-46D7-BA02-A6F9478E5572}" dt="2024-02-27T17:42:52.335" v="1746" actId="20577"/>
        <pc:sldMkLst>
          <pc:docMk/>
          <pc:sldMk cId="2341675089" sldId="549"/>
        </pc:sldMkLst>
        <pc:spChg chg="mod">
          <ac:chgData name="Melissa" userId="c0a465f5-ffc5-4029-b113-75755323d8a9" providerId="ADAL" clId="{6F74B3F2-0C55-46D7-BA02-A6F9478E5572}" dt="2024-02-27T17:42:52.335" v="1746" actId="20577"/>
          <ac:spMkLst>
            <pc:docMk/>
            <pc:sldMk cId="2341675089" sldId="549"/>
            <ac:spMk id="3" creationId="{C05FF0B8-5B51-7376-0271-8D849CA3F8A8}"/>
          </ac:spMkLst>
        </pc:spChg>
      </pc:sldChg>
      <pc:sldChg chg="modSp add mod ord">
        <pc:chgData name="Melissa" userId="c0a465f5-ffc5-4029-b113-75755323d8a9" providerId="ADAL" clId="{6F74B3F2-0C55-46D7-BA02-A6F9478E5572}" dt="2024-02-27T22:52:51.568" v="13076" actId="20577"/>
        <pc:sldMkLst>
          <pc:docMk/>
          <pc:sldMk cId="2510490717" sldId="550"/>
        </pc:sldMkLst>
        <pc:spChg chg="mod">
          <ac:chgData name="Melissa" userId="c0a465f5-ffc5-4029-b113-75755323d8a9" providerId="ADAL" clId="{6F74B3F2-0C55-46D7-BA02-A6F9478E5572}" dt="2024-02-27T22:52:51.568" v="13076" actId="20577"/>
          <ac:spMkLst>
            <pc:docMk/>
            <pc:sldMk cId="2510490717" sldId="550"/>
            <ac:spMk id="3" creationId="{C05FF0B8-5B51-7376-0271-8D849CA3F8A8}"/>
          </ac:spMkLst>
        </pc:spChg>
      </pc:sldChg>
      <pc:sldChg chg="add del">
        <pc:chgData name="Melissa" userId="c0a465f5-ffc5-4029-b113-75755323d8a9" providerId="ADAL" clId="{6F74B3F2-0C55-46D7-BA02-A6F9478E5572}" dt="2024-02-27T22:50:48.812" v="12979" actId="47"/>
        <pc:sldMkLst>
          <pc:docMk/>
          <pc:sldMk cId="4134543279" sldId="551"/>
        </pc:sldMkLst>
      </pc:sldChg>
      <pc:sldChg chg="addSp delSp modSp add del mod ord">
        <pc:chgData name="Melissa" userId="c0a465f5-ffc5-4029-b113-75755323d8a9" providerId="ADAL" clId="{6F74B3F2-0C55-46D7-BA02-A6F9478E5572}" dt="2024-02-27T18:05:54.601" v="2270" actId="47"/>
        <pc:sldMkLst>
          <pc:docMk/>
          <pc:sldMk cId="2712085014" sldId="552"/>
        </pc:sldMkLst>
        <pc:spChg chg="del mod">
          <ac:chgData name="Melissa" userId="c0a465f5-ffc5-4029-b113-75755323d8a9" providerId="ADAL" clId="{6F74B3F2-0C55-46D7-BA02-A6F9478E5572}" dt="2024-02-27T18:01:16.830" v="2026" actId="478"/>
          <ac:spMkLst>
            <pc:docMk/>
            <pc:sldMk cId="2712085014" sldId="552"/>
            <ac:spMk id="2" creationId="{D249E45E-D6A7-9780-F652-BAF86DFBCC00}"/>
          </ac:spMkLst>
        </pc:spChg>
        <pc:spChg chg="add del mod">
          <ac:chgData name="Melissa" userId="c0a465f5-ffc5-4029-b113-75755323d8a9" providerId="ADAL" clId="{6F74B3F2-0C55-46D7-BA02-A6F9478E5572}" dt="2024-02-27T18:03:49.346" v="2166" actId="20577"/>
          <ac:spMkLst>
            <pc:docMk/>
            <pc:sldMk cId="2712085014" sldId="552"/>
            <ac:spMk id="3" creationId="{C31605EE-24B6-95D8-DE5E-BEC2F03ECECA}"/>
          </ac:spMkLst>
        </pc:spChg>
        <pc:spChg chg="mod">
          <ac:chgData name="Melissa" userId="c0a465f5-ffc5-4029-b113-75755323d8a9" providerId="ADAL" clId="{6F74B3F2-0C55-46D7-BA02-A6F9478E5572}" dt="2024-02-27T18:04:04.262" v="2199" actId="20577"/>
          <ac:spMkLst>
            <pc:docMk/>
            <pc:sldMk cId="2712085014" sldId="552"/>
            <ac:spMk id="4" creationId="{BE22F651-7ABC-015D-B5C4-622708A64CB1}"/>
          </ac:spMkLst>
        </pc:spChg>
        <pc:spChg chg="del">
          <ac:chgData name="Melissa" userId="c0a465f5-ffc5-4029-b113-75755323d8a9" providerId="ADAL" clId="{6F74B3F2-0C55-46D7-BA02-A6F9478E5572}" dt="2024-02-27T18:01:04.803" v="2019" actId="478"/>
          <ac:spMkLst>
            <pc:docMk/>
            <pc:sldMk cId="2712085014" sldId="552"/>
            <ac:spMk id="5" creationId="{6A1E0F07-3291-4EE2-1286-04C97165BA68}"/>
          </ac:spMkLst>
        </pc:spChg>
        <pc:spChg chg="del">
          <ac:chgData name="Melissa" userId="c0a465f5-ffc5-4029-b113-75755323d8a9" providerId="ADAL" clId="{6F74B3F2-0C55-46D7-BA02-A6F9478E5572}" dt="2024-02-27T18:01:01.084" v="2017" actId="478"/>
          <ac:spMkLst>
            <pc:docMk/>
            <pc:sldMk cId="2712085014" sldId="552"/>
            <ac:spMk id="6" creationId="{3DF22CC9-1295-2B21-05A9-68A44E669B8F}"/>
          </ac:spMkLst>
        </pc:spChg>
        <pc:spChg chg="add del mod">
          <ac:chgData name="Melissa" userId="c0a465f5-ffc5-4029-b113-75755323d8a9" providerId="ADAL" clId="{6F74B3F2-0C55-46D7-BA02-A6F9478E5572}" dt="2024-02-27T18:01:02.442" v="2018" actId="478"/>
          <ac:spMkLst>
            <pc:docMk/>
            <pc:sldMk cId="2712085014" sldId="552"/>
            <ac:spMk id="8" creationId="{52EBD203-9330-479A-9389-EB51498EA894}"/>
          </ac:spMkLst>
        </pc:spChg>
        <pc:spChg chg="add del mod">
          <ac:chgData name="Melissa" userId="c0a465f5-ffc5-4029-b113-75755323d8a9" providerId="ADAL" clId="{6F74B3F2-0C55-46D7-BA02-A6F9478E5572}" dt="2024-02-27T18:01:06.005" v="2020" actId="478"/>
          <ac:spMkLst>
            <pc:docMk/>
            <pc:sldMk cId="2712085014" sldId="552"/>
            <ac:spMk id="10" creationId="{D4E6A616-900B-4D12-B512-A9929C19C33B}"/>
          </ac:spMkLst>
        </pc:spChg>
        <pc:spChg chg="add del mod">
          <ac:chgData name="Melissa" userId="c0a465f5-ffc5-4029-b113-75755323d8a9" providerId="ADAL" clId="{6F74B3F2-0C55-46D7-BA02-A6F9478E5572}" dt="2024-02-27T18:01:11.630" v="2024" actId="478"/>
          <ac:spMkLst>
            <pc:docMk/>
            <pc:sldMk cId="2712085014" sldId="552"/>
            <ac:spMk id="12" creationId="{4269FC78-452A-4F54-8161-D89B551C769D}"/>
          </ac:spMkLst>
        </pc:spChg>
        <pc:spChg chg="add del mod">
          <ac:chgData name="Melissa" userId="c0a465f5-ffc5-4029-b113-75755323d8a9" providerId="ADAL" clId="{6F74B3F2-0C55-46D7-BA02-A6F9478E5572}" dt="2024-02-27T18:01:17.970" v="2027" actId="478"/>
          <ac:spMkLst>
            <pc:docMk/>
            <pc:sldMk cId="2712085014" sldId="552"/>
            <ac:spMk id="14" creationId="{C66E2FAD-CEE8-4B3F-8F21-AD9F61625E30}"/>
          </ac:spMkLst>
        </pc:spChg>
      </pc:sldChg>
      <pc:sldChg chg="modSp add mod ord modAnim">
        <pc:chgData name="Melissa" userId="c0a465f5-ffc5-4029-b113-75755323d8a9" providerId="ADAL" clId="{6F74B3F2-0C55-46D7-BA02-A6F9478E5572}" dt="2024-02-28T15:21:40.636" v="15798" actId="255"/>
        <pc:sldMkLst>
          <pc:docMk/>
          <pc:sldMk cId="2026028578" sldId="553"/>
        </pc:sldMkLst>
        <pc:spChg chg="mod">
          <ac:chgData name="Melissa" userId="c0a465f5-ffc5-4029-b113-75755323d8a9" providerId="ADAL" clId="{6F74B3F2-0C55-46D7-BA02-A6F9478E5572}" dt="2024-02-27T18:07:02.202" v="2338" actId="20577"/>
          <ac:spMkLst>
            <pc:docMk/>
            <pc:sldMk cId="2026028578" sldId="553"/>
            <ac:spMk id="3" creationId="{C31605EE-24B6-95D8-DE5E-BEC2F03ECECA}"/>
          </ac:spMkLst>
        </pc:spChg>
        <pc:spChg chg="mod">
          <ac:chgData name="Melissa" userId="c0a465f5-ffc5-4029-b113-75755323d8a9" providerId="ADAL" clId="{6F74B3F2-0C55-46D7-BA02-A6F9478E5572}" dt="2024-02-28T15:21:40.636" v="15798" actId="255"/>
          <ac:spMkLst>
            <pc:docMk/>
            <pc:sldMk cId="2026028578" sldId="553"/>
            <ac:spMk id="4" creationId="{BE22F651-7ABC-015D-B5C4-622708A64CB1}"/>
          </ac:spMkLst>
        </pc:spChg>
      </pc:sldChg>
      <pc:sldChg chg="modSp add mod modAnim">
        <pc:chgData name="Melissa" userId="c0a465f5-ffc5-4029-b113-75755323d8a9" providerId="ADAL" clId="{6F74B3F2-0C55-46D7-BA02-A6F9478E5572}" dt="2024-02-28T15:21:54.006" v="15799" actId="255"/>
        <pc:sldMkLst>
          <pc:docMk/>
          <pc:sldMk cId="211098277" sldId="554"/>
        </pc:sldMkLst>
        <pc:spChg chg="mod">
          <ac:chgData name="Melissa" userId="c0a465f5-ffc5-4029-b113-75755323d8a9" providerId="ADAL" clId="{6F74B3F2-0C55-46D7-BA02-A6F9478E5572}" dt="2024-02-28T15:21:54.006" v="15799" actId="255"/>
          <ac:spMkLst>
            <pc:docMk/>
            <pc:sldMk cId="211098277" sldId="554"/>
            <ac:spMk id="4" creationId="{BE22F651-7ABC-015D-B5C4-622708A64CB1}"/>
          </ac:spMkLst>
        </pc:spChg>
      </pc:sldChg>
      <pc:sldChg chg="modSp add mod ord modAnim">
        <pc:chgData name="Melissa" userId="c0a465f5-ffc5-4029-b113-75755323d8a9" providerId="ADAL" clId="{6F74B3F2-0C55-46D7-BA02-A6F9478E5572}" dt="2024-02-28T15:22:30.403" v="15802" actId="255"/>
        <pc:sldMkLst>
          <pc:docMk/>
          <pc:sldMk cId="3067296350" sldId="555"/>
        </pc:sldMkLst>
        <pc:spChg chg="mod">
          <ac:chgData name="Melissa" userId="c0a465f5-ffc5-4029-b113-75755323d8a9" providerId="ADAL" clId="{6F74B3F2-0C55-46D7-BA02-A6F9478E5572}" dt="2024-02-28T15:10:01.808" v="15628" actId="20577"/>
          <ac:spMkLst>
            <pc:docMk/>
            <pc:sldMk cId="3067296350" sldId="555"/>
            <ac:spMk id="3" creationId="{C31605EE-24B6-95D8-DE5E-BEC2F03ECECA}"/>
          </ac:spMkLst>
        </pc:spChg>
        <pc:spChg chg="mod">
          <ac:chgData name="Melissa" userId="c0a465f5-ffc5-4029-b113-75755323d8a9" providerId="ADAL" clId="{6F74B3F2-0C55-46D7-BA02-A6F9478E5572}" dt="2024-02-28T15:22:30.403" v="15802" actId="255"/>
          <ac:spMkLst>
            <pc:docMk/>
            <pc:sldMk cId="3067296350" sldId="555"/>
            <ac:spMk id="4" creationId="{BE22F651-7ABC-015D-B5C4-622708A64CB1}"/>
          </ac:spMkLst>
        </pc:spChg>
      </pc:sldChg>
      <pc:sldChg chg="modSp add mod modAnim">
        <pc:chgData name="Melissa" userId="c0a465f5-ffc5-4029-b113-75755323d8a9" providerId="ADAL" clId="{6F74B3F2-0C55-46D7-BA02-A6F9478E5572}" dt="2024-02-28T15:23:00.324" v="15808" actId="255"/>
        <pc:sldMkLst>
          <pc:docMk/>
          <pc:sldMk cId="2344971468" sldId="556"/>
        </pc:sldMkLst>
        <pc:spChg chg="mod">
          <ac:chgData name="Melissa" userId="c0a465f5-ffc5-4029-b113-75755323d8a9" providerId="ADAL" clId="{6F74B3F2-0C55-46D7-BA02-A6F9478E5572}" dt="2024-02-27T18:40:51.757" v="4415" actId="20577"/>
          <ac:spMkLst>
            <pc:docMk/>
            <pc:sldMk cId="2344971468" sldId="556"/>
            <ac:spMk id="3" creationId="{C31605EE-24B6-95D8-DE5E-BEC2F03ECECA}"/>
          </ac:spMkLst>
        </pc:spChg>
        <pc:spChg chg="mod">
          <ac:chgData name="Melissa" userId="c0a465f5-ffc5-4029-b113-75755323d8a9" providerId="ADAL" clId="{6F74B3F2-0C55-46D7-BA02-A6F9478E5572}" dt="2024-02-28T15:23:00.324" v="15808" actId="255"/>
          <ac:spMkLst>
            <pc:docMk/>
            <pc:sldMk cId="2344971468" sldId="556"/>
            <ac:spMk id="4" creationId="{BE22F651-7ABC-015D-B5C4-622708A64CB1}"/>
          </ac:spMkLst>
        </pc:spChg>
      </pc:sldChg>
      <pc:sldChg chg="modSp add mod modAnim">
        <pc:chgData name="Melissa" userId="c0a465f5-ffc5-4029-b113-75755323d8a9" providerId="ADAL" clId="{6F74B3F2-0C55-46D7-BA02-A6F9478E5572}" dt="2024-02-28T15:23:10.640" v="15810" actId="255"/>
        <pc:sldMkLst>
          <pc:docMk/>
          <pc:sldMk cId="401308592" sldId="557"/>
        </pc:sldMkLst>
        <pc:spChg chg="mod">
          <ac:chgData name="Melissa" userId="c0a465f5-ffc5-4029-b113-75755323d8a9" providerId="ADAL" clId="{6F74B3F2-0C55-46D7-BA02-A6F9478E5572}" dt="2024-02-28T15:23:10.640" v="15810" actId="255"/>
          <ac:spMkLst>
            <pc:docMk/>
            <pc:sldMk cId="401308592" sldId="557"/>
            <ac:spMk id="4" creationId="{BE22F651-7ABC-015D-B5C4-622708A64CB1}"/>
          </ac:spMkLst>
        </pc:spChg>
      </pc:sldChg>
      <pc:sldChg chg="modSp add mod ord modAnim">
        <pc:chgData name="Melissa" userId="c0a465f5-ffc5-4029-b113-75755323d8a9" providerId="ADAL" clId="{6F74B3F2-0C55-46D7-BA02-A6F9478E5572}" dt="2024-02-28T15:23:36.279" v="15814" actId="255"/>
        <pc:sldMkLst>
          <pc:docMk/>
          <pc:sldMk cId="498351445" sldId="558"/>
        </pc:sldMkLst>
        <pc:spChg chg="mod">
          <ac:chgData name="Melissa" userId="c0a465f5-ffc5-4029-b113-75755323d8a9" providerId="ADAL" clId="{6F74B3F2-0C55-46D7-BA02-A6F9478E5572}" dt="2024-02-28T15:10:47.228" v="15630" actId="20577"/>
          <ac:spMkLst>
            <pc:docMk/>
            <pc:sldMk cId="498351445" sldId="558"/>
            <ac:spMk id="3" creationId="{C31605EE-24B6-95D8-DE5E-BEC2F03ECECA}"/>
          </ac:spMkLst>
        </pc:spChg>
        <pc:spChg chg="mod">
          <ac:chgData name="Melissa" userId="c0a465f5-ffc5-4029-b113-75755323d8a9" providerId="ADAL" clId="{6F74B3F2-0C55-46D7-BA02-A6F9478E5572}" dt="2024-02-28T15:23:36.279" v="15814" actId="255"/>
          <ac:spMkLst>
            <pc:docMk/>
            <pc:sldMk cId="498351445" sldId="558"/>
            <ac:spMk id="4" creationId="{BE22F651-7ABC-015D-B5C4-622708A64CB1}"/>
          </ac:spMkLst>
        </pc:spChg>
      </pc:sldChg>
      <pc:sldChg chg="modSp add mod modAnim">
        <pc:chgData name="Melissa" userId="c0a465f5-ffc5-4029-b113-75755323d8a9" providerId="ADAL" clId="{6F74B3F2-0C55-46D7-BA02-A6F9478E5572}" dt="2024-02-28T17:19:55.166" v="15834" actId="20577"/>
        <pc:sldMkLst>
          <pc:docMk/>
          <pc:sldMk cId="2326194475" sldId="559"/>
        </pc:sldMkLst>
        <pc:spChg chg="mod">
          <ac:chgData name="Melissa" userId="c0a465f5-ffc5-4029-b113-75755323d8a9" providerId="ADAL" clId="{6F74B3F2-0C55-46D7-BA02-A6F9478E5572}" dt="2024-02-28T15:11:24.842" v="15646" actId="20577"/>
          <ac:spMkLst>
            <pc:docMk/>
            <pc:sldMk cId="2326194475" sldId="559"/>
            <ac:spMk id="3" creationId="{C31605EE-24B6-95D8-DE5E-BEC2F03ECECA}"/>
          </ac:spMkLst>
        </pc:spChg>
        <pc:spChg chg="mod">
          <ac:chgData name="Melissa" userId="c0a465f5-ffc5-4029-b113-75755323d8a9" providerId="ADAL" clId="{6F74B3F2-0C55-46D7-BA02-A6F9478E5572}" dt="2024-02-28T17:19:55.166" v="15834" actId="20577"/>
          <ac:spMkLst>
            <pc:docMk/>
            <pc:sldMk cId="2326194475" sldId="559"/>
            <ac:spMk id="4" creationId="{BE22F651-7ABC-015D-B5C4-622708A64CB1}"/>
          </ac:spMkLst>
        </pc:spChg>
      </pc:sldChg>
      <pc:sldChg chg="modSp add mod modAnim">
        <pc:chgData name="Melissa" userId="c0a465f5-ffc5-4029-b113-75755323d8a9" providerId="ADAL" clId="{6F74B3F2-0C55-46D7-BA02-A6F9478E5572}" dt="2024-02-28T15:23:47.861" v="15815" actId="255"/>
        <pc:sldMkLst>
          <pc:docMk/>
          <pc:sldMk cId="2904756318" sldId="560"/>
        </pc:sldMkLst>
        <pc:spChg chg="mod">
          <ac:chgData name="Melissa" userId="c0a465f5-ffc5-4029-b113-75755323d8a9" providerId="ADAL" clId="{6F74B3F2-0C55-46D7-BA02-A6F9478E5572}" dt="2024-02-28T15:11:17.163" v="15638" actId="20577"/>
          <ac:spMkLst>
            <pc:docMk/>
            <pc:sldMk cId="2904756318" sldId="560"/>
            <ac:spMk id="3" creationId="{C31605EE-24B6-95D8-DE5E-BEC2F03ECECA}"/>
          </ac:spMkLst>
        </pc:spChg>
        <pc:spChg chg="mod">
          <ac:chgData name="Melissa" userId="c0a465f5-ffc5-4029-b113-75755323d8a9" providerId="ADAL" clId="{6F74B3F2-0C55-46D7-BA02-A6F9478E5572}" dt="2024-02-28T15:23:47.861" v="15815" actId="255"/>
          <ac:spMkLst>
            <pc:docMk/>
            <pc:sldMk cId="2904756318" sldId="560"/>
            <ac:spMk id="4" creationId="{BE22F651-7ABC-015D-B5C4-622708A64CB1}"/>
          </ac:spMkLst>
        </pc:spChg>
      </pc:sldChg>
      <pc:sldChg chg="modSp add mod ord modAnim">
        <pc:chgData name="Melissa" userId="c0a465f5-ffc5-4029-b113-75755323d8a9" providerId="ADAL" clId="{6F74B3F2-0C55-46D7-BA02-A6F9478E5572}" dt="2024-02-28T15:24:28.768" v="15821" actId="255"/>
        <pc:sldMkLst>
          <pc:docMk/>
          <pc:sldMk cId="1658755831" sldId="561"/>
        </pc:sldMkLst>
        <pc:spChg chg="mod">
          <ac:chgData name="Melissa" userId="c0a465f5-ffc5-4029-b113-75755323d8a9" providerId="ADAL" clId="{6F74B3F2-0C55-46D7-BA02-A6F9478E5572}" dt="2024-02-27T21:21:51.650" v="9714" actId="20577"/>
          <ac:spMkLst>
            <pc:docMk/>
            <pc:sldMk cId="1658755831" sldId="561"/>
            <ac:spMk id="3" creationId="{C31605EE-24B6-95D8-DE5E-BEC2F03ECECA}"/>
          </ac:spMkLst>
        </pc:spChg>
        <pc:spChg chg="mod">
          <ac:chgData name="Melissa" userId="c0a465f5-ffc5-4029-b113-75755323d8a9" providerId="ADAL" clId="{6F74B3F2-0C55-46D7-BA02-A6F9478E5572}" dt="2024-02-28T15:24:28.768" v="15821" actId="255"/>
          <ac:spMkLst>
            <pc:docMk/>
            <pc:sldMk cId="1658755831" sldId="561"/>
            <ac:spMk id="4" creationId="{BE22F651-7ABC-015D-B5C4-622708A64CB1}"/>
          </ac:spMkLst>
        </pc:spChg>
      </pc:sldChg>
      <pc:sldChg chg="modSp add mod modAnim">
        <pc:chgData name="Melissa" userId="c0a465f5-ffc5-4029-b113-75755323d8a9" providerId="ADAL" clId="{6F74B3F2-0C55-46D7-BA02-A6F9478E5572}" dt="2024-02-28T15:22:08.120" v="15801" actId="255"/>
        <pc:sldMkLst>
          <pc:docMk/>
          <pc:sldMk cId="415124679" sldId="562"/>
        </pc:sldMkLst>
        <pc:spChg chg="mod">
          <ac:chgData name="Melissa" userId="c0a465f5-ffc5-4029-b113-75755323d8a9" providerId="ADAL" clId="{6F74B3F2-0C55-46D7-BA02-A6F9478E5572}" dt="2024-02-27T21:27:24.148" v="10344" actId="14100"/>
          <ac:spMkLst>
            <pc:docMk/>
            <pc:sldMk cId="415124679" sldId="562"/>
            <ac:spMk id="3" creationId="{C31605EE-24B6-95D8-DE5E-BEC2F03ECECA}"/>
          </ac:spMkLst>
        </pc:spChg>
        <pc:spChg chg="mod">
          <ac:chgData name="Melissa" userId="c0a465f5-ffc5-4029-b113-75755323d8a9" providerId="ADAL" clId="{6F74B3F2-0C55-46D7-BA02-A6F9478E5572}" dt="2024-02-28T15:22:08.120" v="15801" actId="255"/>
          <ac:spMkLst>
            <pc:docMk/>
            <pc:sldMk cId="415124679" sldId="562"/>
            <ac:spMk id="4" creationId="{BE22F651-7ABC-015D-B5C4-622708A64CB1}"/>
          </ac:spMkLst>
        </pc:spChg>
      </pc:sldChg>
      <pc:sldChg chg="add del">
        <pc:chgData name="Melissa" userId="c0a465f5-ffc5-4029-b113-75755323d8a9" providerId="ADAL" clId="{6F74B3F2-0C55-46D7-BA02-A6F9478E5572}" dt="2024-02-27T21:22:27.881" v="9716" actId="47"/>
        <pc:sldMkLst>
          <pc:docMk/>
          <pc:sldMk cId="4215238778" sldId="562"/>
        </pc:sldMkLst>
      </pc:sldChg>
      <pc:sldChg chg="modSp add del mod">
        <pc:chgData name="Melissa" userId="c0a465f5-ffc5-4029-b113-75755323d8a9" providerId="ADAL" clId="{6F74B3F2-0C55-46D7-BA02-A6F9478E5572}" dt="2024-02-27T22:35:27.264" v="11338" actId="47"/>
        <pc:sldMkLst>
          <pc:docMk/>
          <pc:sldMk cId="3566132086" sldId="563"/>
        </pc:sldMkLst>
        <pc:spChg chg="mod">
          <ac:chgData name="Melissa" userId="c0a465f5-ffc5-4029-b113-75755323d8a9" providerId="ADAL" clId="{6F74B3F2-0C55-46D7-BA02-A6F9478E5572}" dt="2024-02-27T22:33:58.870" v="11187" actId="21"/>
          <ac:spMkLst>
            <pc:docMk/>
            <pc:sldMk cId="3566132086" sldId="563"/>
            <ac:spMk id="4" creationId="{BE22F651-7ABC-015D-B5C4-622708A64CB1}"/>
          </ac:spMkLst>
        </pc:spChg>
      </pc:sldChg>
      <pc:sldChg chg="modSp add mod ord modAnim">
        <pc:chgData name="Melissa" userId="c0a465f5-ffc5-4029-b113-75755323d8a9" providerId="ADAL" clId="{6F74B3F2-0C55-46D7-BA02-A6F9478E5572}" dt="2024-02-28T15:34:28.397" v="15833" actId="20577"/>
        <pc:sldMkLst>
          <pc:docMk/>
          <pc:sldMk cId="3617744570" sldId="563"/>
        </pc:sldMkLst>
        <pc:spChg chg="mod">
          <ac:chgData name="Melissa" userId="c0a465f5-ffc5-4029-b113-75755323d8a9" providerId="ADAL" clId="{6F74B3F2-0C55-46D7-BA02-A6F9478E5572}" dt="2024-02-27T22:37:29.396" v="11483" actId="20577"/>
          <ac:spMkLst>
            <pc:docMk/>
            <pc:sldMk cId="3617744570" sldId="563"/>
            <ac:spMk id="3" creationId="{C31605EE-24B6-95D8-DE5E-BEC2F03ECECA}"/>
          </ac:spMkLst>
        </pc:spChg>
        <pc:spChg chg="mod">
          <ac:chgData name="Melissa" userId="c0a465f5-ffc5-4029-b113-75755323d8a9" providerId="ADAL" clId="{6F74B3F2-0C55-46D7-BA02-A6F9478E5572}" dt="2024-02-28T15:34:28.397" v="15833" actId="20577"/>
          <ac:spMkLst>
            <pc:docMk/>
            <pc:sldMk cId="3617744570" sldId="563"/>
            <ac:spMk id="4" creationId="{BE22F651-7ABC-015D-B5C4-622708A64CB1}"/>
          </ac:spMkLst>
        </pc:spChg>
      </pc:sldChg>
      <pc:sldChg chg="modSp add del mod ord">
        <pc:chgData name="Melissa" userId="c0a465f5-ffc5-4029-b113-75755323d8a9" providerId="ADAL" clId="{6F74B3F2-0C55-46D7-BA02-A6F9478E5572}" dt="2024-02-27T22:47:06.195" v="12731" actId="47"/>
        <pc:sldMkLst>
          <pc:docMk/>
          <pc:sldMk cId="3106110667" sldId="564"/>
        </pc:sldMkLst>
        <pc:spChg chg="mod">
          <ac:chgData name="Melissa" userId="c0a465f5-ffc5-4029-b113-75755323d8a9" providerId="ADAL" clId="{6F74B3F2-0C55-46D7-BA02-A6F9478E5572}" dt="2024-02-27T22:40:28.121" v="11906" actId="20577"/>
          <ac:spMkLst>
            <pc:docMk/>
            <pc:sldMk cId="3106110667" sldId="564"/>
            <ac:spMk id="3" creationId="{C31605EE-24B6-95D8-DE5E-BEC2F03ECECA}"/>
          </ac:spMkLst>
        </pc:spChg>
        <pc:spChg chg="mod">
          <ac:chgData name="Melissa" userId="c0a465f5-ffc5-4029-b113-75755323d8a9" providerId="ADAL" clId="{6F74B3F2-0C55-46D7-BA02-A6F9478E5572}" dt="2024-02-27T22:43:49.744" v="12434" actId="20577"/>
          <ac:spMkLst>
            <pc:docMk/>
            <pc:sldMk cId="3106110667" sldId="564"/>
            <ac:spMk id="4" creationId="{BE22F651-7ABC-015D-B5C4-622708A64CB1}"/>
          </ac:spMkLst>
        </pc:spChg>
      </pc:sldChg>
      <pc:sldChg chg="addSp modSp add mod">
        <pc:chgData name="Melissa" userId="c0a465f5-ffc5-4029-b113-75755323d8a9" providerId="ADAL" clId="{6F74B3F2-0C55-46D7-BA02-A6F9478E5572}" dt="2024-02-27T22:56:50.287" v="13165" actId="1076"/>
        <pc:sldMkLst>
          <pc:docMk/>
          <pc:sldMk cId="2352735377" sldId="565"/>
        </pc:sldMkLst>
        <pc:spChg chg="mod">
          <ac:chgData name="Melissa" userId="c0a465f5-ffc5-4029-b113-75755323d8a9" providerId="ADAL" clId="{6F74B3F2-0C55-46D7-BA02-A6F9478E5572}" dt="2024-02-27T22:56:41.704" v="13164" actId="1076"/>
          <ac:spMkLst>
            <pc:docMk/>
            <pc:sldMk cId="2352735377" sldId="565"/>
            <ac:spMk id="4" creationId="{BE22F651-7ABC-015D-B5C4-622708A64CB1}"/>
          </ac:spMkLst>
        </pc:spChg>
        <pc:picChg chg="add mod">
          <ac:chgData name="Melissa" userId="c0a465f5-ffc5-4029-b113-75755323d8a9" providerId="ADAL" clId="{6F74B3F2-0C55-46D7-BA02-A6F9478E5572}" dt="2024-02-27T22:56:50.287" v="13165" actId="1076"/>
          <ac:picMkLst>
            <pc:docMk/>
            <pc:sldMk cId="2352735377" sldId="565"/>
            <ac:picMk id="5" creationId="{FF72DA1D-D90F-400F-B451-470949633E74}"/>
          </ac:picMkLst>
        </pc:picChg>
      </pc:sldChg>
      <pc:sldChg chg="modSp add mod modAnim">
        <pc:chgData name="Melissa" userId="c0a465f5-ffc5-4029-b113-75755323d8a9" providerId="ADAL" clId="{6F74B3F2-0C55-46D7-BA02-A6F9478E5572}" dt="2024-02-28T15:17:08.936" v="15670" actId="20577"/>
        <pc:sldMkLst>
          <pc:docMk/>
          <pc:sldMk cId="3176417880" sldId="566"/>
        </pc:sldMkLst>
        <pc:spChg chg="mod">
          <ac:chgData name="Melissa" userId="c0a465f5-ffc5-4029-b113-75755323d8a9" providerId="ADAL" clId="{6F74B3F2-0C55-46D7-BA02-A6F9478E5572}" dt="2024-02-28T15:17:08.936" v="15670" actId="20577"/>
          <ac:spMkLst>
            <pc:docMk/>
            <pc:sldMk cId="3176417880" sldId="566"/>
            <ac:spMk id="4" creationId="{BE22F651-7ABC-015D-B5C4-622708A64CB1}"/>
          </ac:spMkLst>
        </pc:spChg>
      </pc:sldChg>
      <pc:sldChg chg="modSp add mod ord">
        <pc:chgData name="Melissa" userId="c0a465f5-ffc5-4029-b113-75755323d8a9" providerId="ADAL" clId="{6F74B3F2-0C55-46D7-BA02-A6F9478E5572}" dt="2024-02-27T22:50:43.955" v="12977" actId="20577"/>
        <pc:sldMkLst>
          <pc:docMk/>
          <pc:sldMk cId="1296843151" sldId="567"/>
        </pc:sldMkLst>
        <pc:spChg chg="mod">
          <ac:chgData name="Melissa" userId="c0a465f5-ffc5-4029-b113-75755323d8a9" providerId="ADAL" clId="{6F74B3F2-0C55-46D7-BA02-A6F9478E5572}" dt="2024-02-27T22:50:43.955" v="12977" actId="20577"/>
          <ac:spMkLst>
            <pc:docMk/>
            <pc:sldMk cId="1296843151" sldId="567"/>
            <ac:spMk id="3" creationId="{C05FF0B8-5B51-7376-0271-8D849CA3F8A8}"/>
          </ac:spMkLst>
        </pc:spChg>
      </pc:sldChg>
      <pc:sldChg chg="add del">
        <pc:chgData name="Melissa" userId="c0a465f5-ffc5-4029-b113-75755323d8a9" providerId="ADAL" clId="{6F74B3F2-0C55-46D7-BA02-A6F9478E5572}" dt="2024-02-28T14:15:05.698" v="13170" actId="47"/>
        <pc:sldMkLst>
          <pc:docMk/>
          <pc:sldMk cId="311181368" sldId="568"/>
        </pc:sldMkLst>
      </pc:sldChg>
      <pc:sldChg chg="modSp add mod ord modAnim">
        <pc:chgData name="Melissa" userId="c0a465f5-ffc5-4029-b113-75755323d8a9" providerId="ADAL" clId="{6F74B3F2-0C55-46D7-BA02-A6F9478E5572}" dt="2024-02-28T15:24:35.970" v="15822" actId="20577"/>
        <pc:sldMkLst>
          <pc:docMk/>
          <pc:sldMk cId="5005479" sldId="569"/>
        </pc:sldMkLst>
        <pc:spChg chg="mod">
          <ac:chgData name="Melissa" userId="c0a465f5-ffc5-4029-b113-75755323d8a9" providerId="ADAL" clId="{6F74B3F2-0C55-46D7-BA02-A6F9478E5572}" dt="2024-02-28T14:17:02.287" v="13297" actId="20577"/>
          <ac:spMkLst>
            <pc:docMk/>
            <pc:sldMk cId="5005479" sldId="569"/>
            <ac:spMk id="2" creationId="{F41F0E99-07CC-9576-AFD7-C52151AD0EA3}"/>
          </ac:spMkLst>
        </pc:spChg>
        <pc:spChg chg="mod">
          <ac:chgData name="Melissa" userId="c0a465f5-ffc5-4029-b113-75755323d8a9" providerId="ADAL" clId="{6F74B3F2-0C55-46D7-BA02-A6F9478E5572}" dt="2024-02-28T15:24:35.970" v="15822" actId="20577"/>
          <ac:spMkLst>
            <pc:docMk/>
            <pc:sldMk cId="5005479" sldId="569"/>
            <ac:spMk id="3" creationId="{5A82A8B0-333F-633E-3FA7-D38DBFB10971}"/>
          </ac:spMkLst>
        </pc:spChg>
      </pc:sldChg>
      <pc:sldChg chg="addSp delSp modSp add mod ord">
        <pc:chgData name="Melissa" userId="c0a465f5-ffc5-4029-b113-75755323d8a9" providerId="ADAL" clId="{6F74B3F2-0C55-46D7-BA02-A6F9478E5572}" dt="2024-02-28T14:45:05.042" v="15485" actId="20577"/>
        <pc:sldMkLst>
          <pc:docMk/>
          <pc:sldMk cId="2349359064" sldId="570"/>
        </pc:sldMkLst>
        <pc:spChg chg="add del mod">
          <ac:chgData name="Melissa" userId="c0a465f5-ffc5-4029-b113-75755323d8a9" providerId="ADAL" clId="{6F74B3F2-0C55-46D7-BA02-A6F9478E5572}" dt="2024-02-28T14:36:38.725" v="14757" actId="767"/>
          <ac:spMkLst>
            <pc:docMk/>
            <pc:sldMk cId="2349359064" sldId="570"/>
            <ac:spMk id="2" creationId="{056290A2-29E0-407F-83B3-CF3CE7429EAC}"/>
          </ac:spMkLst>
        </pc:spChg>
        <pc:spChg chg="add mod">
          <ac:chgData name="Melissa" userId="c0a465f5-ffc5-4029-b113-75755323d8a9" providerId="ADAL" clId="{6F74B3F2-0C55-46D7-BA02-A6F9478E5572}" dt="2024-02-28T14:45:05.042" v="15485" actId="20577"/>
          <ac:spMkLst>
            <pc:docMk/>
            <pc:sldMk cId="2349359064" sldId="570"/>
            <ac:spMk id="4" creationId="{718784C7-CFDD-490E-92C8-584206F058EB}"/>
          </ac:spMkLst>
        </pc:spChg>
      </pc:sldChg>
      <pc:sldChg chg="modSp add mod ord">
        <pc:chgData name="Melissa" userId="c0a465f5-ffc5-4029-b113-75755323d8a9" providerId="ADAL" clId="{6F74B3F2-0C55-46D7-BA02-A6F9478E5572}" dt="2024-02-28T14:39:01.960" v="14922" actId="1076"/>
        <pc:sldMkLst>
          <pc:docMk/>
          <pc:sldMk cId="1904098744" sldId="571"/>
        </pc:sldMkLst>
        <pc:spChg chg="mod">
          <ac:chgData name="Melissa" userId="c0a465f5-ffc5-4029-b113-75755323d8a9" providerId="ADAL" clId="{6F74B3F2-0C55-46D7-BA02-A6F9478E5572}" dt="2024-02-28T14:38:14.046" v="14848" actId="20577"/>
          <ac:spMkLst>
            <pc:docMk/>
            <pc:sldMk cId="1904098744" sldId="571"/>
            <ac:spMk id="3" creationId="{C05FF0B8-5B51-7376-0271-8D849CA3F8A8}"/>
          </ac:spMkLst>
        </pc:spChg>
        <pc:spChg chg="mod">
          <ac:chgData name="Melissa" userId="c0a465f5-ffc5-4029-b113-75755323d8a9" providerId="ADAL" clId="{6F74B3F2-0C55-46D7-BA02-A6F9478E5572}" dt="2024-02-28T14:39:01.960" v="14922" actId="1076"/>
          <ac:spMkLst>
            <pc:docMk/>
            <pc:sldMk cId="1904098744" sldId="571"/>
            <ac:spMk id="4" creationId="{718784C7-CFDD-490E-92C8-584206F058EB}"/>
          </ac:spMkLst>
        </pc:spChg>
      </pc:sldChg>
      <pc:sldChg chg="modSp add mod ord">
        <pc:chgData name="Melissa" userId="c0a465f5-ffc5-4029-b113-75755323d8a9" providerId="ADAL" clId="{6F74B3F2-0C55-46D7-BA02-A6F9478E5572}" dt="2024-02-28T15:11:52.314" v="15661" actId="20577"/>
        <pc:sldMkLst>
          <pc:docMk/>
          <pc:sldMk cId="4057310611" sldId="572"/>
        </pc:sldMkLst>
        <pc:spChg chg="mod">
          <ac:chgData name="Melissa" userId="c0a465f5-ffc5-4029-b113-75755323d8a9" providerId="ADAL" clId="{6F74B3F2-0C55-46D7-BA02-A6F9478E5572}" dt="2024-02-28T14:41:49.398" v="15162" actId="1076"/>
          <ac:spMkLst>
            <pc:docMk/>
            <pc:sldMk cId="4057310611" sldId="572"/>
            <ac:spMk id="3" creationId="{C05FF0B8-5B51-7376-0271-8D849CA3F8A8}"/>
          </ac:spMkLst>
        </pc:spChg>
        <pc:spChg chg="mod">
          <ac:chgData name="Melissa" userId="c0a465f5-ffc5-4029-b113-75755323d8a9" providerId="ADAL" clId="{6F74B3F2-0C55-46D7-BA02-A6F9478E5572}" dt="2024-02-28T15:11:52.314" v="15661" actId="20577"/>
          <ac:spMkLst>
            <pc:docMk/>
            <pc:sldMk cId="4057310611" sldId="572"/>
            <ac:spMk id="4" creationId="{718784C7-CFDD-490E-92C8-584206F058EB}"/>
          </ac:spMkLst>
        </pc:spChg>
      </pc:sldChg>
      <pc:sldChg chg="modSp add mod ord">
        <pc:chgData name="Melissa" userId="c0a465f5-ffc5-4029-b113-75755323d8a9" providerId="ADAL" clId="{6F74B3F2-0C55-46D7-BA02-A6F9478E5572}" dt="2024-02-28T14:43:53.405" v="15318"/>
        <pc:sldMkLst>
          <pc:docMk/>
          <pc:sldMk cId="827781392" sldId="573"/>
        </pc:sldMkLst>
        <pc:spChg chg="mod">
          <ac:chgData name="Melissa" userId="c0a465f5-ffc5-4029-b113-75755323d8a9" providerId="ADAL" clId="{6F74B3F2-0C55-46D7-BA02-A6F9478E5572}" dt="2024-02-28T14:42:53.884" v="15192" actId="20577"/>
          <ac:spMkLst>
            <pc:docMk/>
            <pc:sldMk cId="827781392" sldId="573"/>
            <ac:spMk id="3" creationId="{C05FF0B8-5B51-7376-0271-8D849CA3F8A8}"/>
          </ac:spMkLst>
        </pc:spChg>
        <pc:spChg chg="mod">
          <ac:chgData name="Melissa" userId="c0a465f5-ffc5-4029-b113-75755323d8a9" providerId="ADAL" clId="{6F74B3F2-0C55-46D7-BA02-A6F9478E5572}" dt="2024-02-28T14:43:39.356" v="15316" actId="20577"/>
          <ac:spMkLst>
            <pc:docMk/>
            <pc:sldMk cId="827781392" sldId="573"/>
            <ac:spMk id="4" creationId="{718784C7-CFDD-490E-92C8-584206F058EB}"/>
          </ac:spMkLst>
        </pc:spChg>
      </pc:sldChg>
      <pc:sldChg chg="modSp add mod ord">
        <pc:chgData name="Melissa" userId="c0a465f5-ffc5-4029-b113-75755323d8a9" providerId="ADAL" clId="{6F74B3F2-0C55-46D7-BA02-A6F9478E5572}" dt="2024-02-28T14:44:29.042" v="15437" actId="20577"/>
        <pc:sldMkLst>
          <pc:docMk/>
          <pc:sldMk cId="1327864107" sldId="574"/>
        </pc:sldMkLst>
        <pc:spChg chg="mod">
          <ac:chgData name="Melissa" userId="c0a465f5-ffc5-4029-b113-75755323d8a9" providerId="ADAL" clId="{6F74B3F2-0C55-46D7-BA02-A6F9478E5572}" dt="2024-02-28T14:44:07.339" v="15341" actId="20577"/>
          <ac:spMkLst>
            <pc:docMk/>
            <pc:sldMk cId="1327864107" sldId="574"/>
            <ac:spMk id="3" creationId="{C05FF0B8-5B51-7376-0271-8D849CA3F8A8}"/>
          </ac:spMkLst>
        </pc:spChg>
        <pc:spChg chg="mod">
          <ac:chgData name="Melissa" userId="c0a465f5-ffc5-4029-b113-75755323d8a9" providerId="ADAL" clId="{6F74B3F2-0C55-46D7-BA02-A6F9478E5572}" dt="2024-02-28T14:44:29.042" v="15437" actId="20577"/>
          <ac:spMkLst>
            <pc:docMk/>
            <pc:sldMk cId="1327864107" sldId="574"/>
            <ac:spMk id="4" creationId="{718784C7-CFDD-490E-92C8-584206F058E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00BCFC-AFFD-334C-A183-6116BAFDF92B}" type="datetimeFigureOut">
              <a:rPr lang="en-US" smtClean="0"/>
              <a:t>2/28/2024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3C058E0-0852-DB43-83D6-BD76659FF1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306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058E0-0852-DB43-83D6-BD76659FF1D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6713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058E0-0852-DB43-83D6-BD76659FF1D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2284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058E0-0852-DB43-83D6-BD76659FF1D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2536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058E0-0852-DB43-83D6-BD76659FF1D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1443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058E0-0852-DB43-83D6-BD76659FF1D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3689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058E0-0852-DB43-83D6-BD76659FF1D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636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058E0-0852-DB43-83D6-BD76659FF1D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6435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058E0-0852-DB43-83D6-BD76659FF1D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7774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058E0-0852-DB43-83D6-BD76659FF1D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3575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058E0-0852-DB43-83D6-BD76659FF1D8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7188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058E0-0852-DB43-83D6-BD76659FF1D8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009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058E0-0852-DB43-83D6-BD76659FF1D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9710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058E0-0852-DB43-83D6-BD76659FF1D8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7963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058E0-0852-DB43-83D6-BD76659FF1D8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1177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058E0-0852-DB43-83D6-BD76659FF1D8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2338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058E0-0852-DB43-83D6-BD76659FF1D8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0718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058E0-0852-DB43-83D6-BD76659FF1D8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10948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058E0-0852-DB43-83D6-BD76659FF1D8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86094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058E0-0852-DB43-83D6-BD76659FF1D8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29898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058E0-0852-DB43-83D6-BD76659FF1D8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30067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058E0-0852-DB43-83D6-BD76659FF1D8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4167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058E0-0852-DB43-83D6-BD76659FF1D8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391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058E0-0852-DB43-83D6-BD76659FF1D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68870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058E0-0852-DB43-83D6-BD76659FF1D8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69127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058E0-0852-DB43-83D6-BD76659FF1D8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95731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058E0-0852-DB43-83D6-BD76659FF1D8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952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058E0-0852-DB43-83D6-BD76659FF1D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928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058E0-0852-DB43-83D6-BD76659FF1D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325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058E0-0852-DB43-83D6-BD76659FF1D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0333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058E0-0852-DB43-83D6-BD76659FF1D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0778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058E0-0852-DB43-83D6-BD76659FF1D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6371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058E0-0852-DB43-83D6-BD76659FF1D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054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>
            <a:extLst>
              <a:ext uri="{FF2B5EF4-FFF2-40B4-BE49-F238E27FC236}">
                <a16:creationId xmlns:a16="http://schemas.microsoft.com/office/drawing/2014/main" id="{F51FEA09-E4BD-0741-D624-EED4A231C599}"/>
              </a:ext>
            </a:extLst>
          </p:cNvPr>
          <p:cNvSpPr/>
          <p:nvPr userDrawn="1"/>
        </p:nvSpPr>
        <p:spPr>
          <a:xfrm rot="10800000">
            <a:off x="853427" y="5650992"/>
            <a:ext cx="6821472" cy="1207007"/>
          </a:xfrm>
          <a:custGeom>
            <a:avLst/>
            <a:gdLst>
              <a:gd name="connsiteX0" fmla="*/ 2449167 w 4758726"/>
              <a:gd name="connsiteY0" fmla="*/ 841961 h 842020"/>
              <a:gd name="connsiteX1" fmla="*/ 12024 w 4758726"/>
              <a:gd name="connsiteY1" fmla="*/ 11254 h 842020"/>
              <a:gd name="connsiteX2" fmla="*/ 0 w 4758726"/>
              <a:gd name="connsiteY2" fmla="*/ 0 h 842020"/>
              <a:gd name="connsiteX3" fmla="*/ 4758726 w 4758726"/>
              <a:gd name="connsiteY3" fmla="*/ 0 h 842020"/>
              <a:gd name="connsiteX4" fmla="*/ 4526601 w 4758726"/>
              <a:gd name="connsiteY4" fmla="*/ 141635 h 842020"/>
              <a:gd name="connsiteX5" fmla="*/ 2449167 w 4758726"/>
              <a:gd name="connsiteY5" fmla="*/ 841961 h 842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58726" h="842020">
                <a:moveTo>
                  <a:pt x="2449167" y="841961"/>
                </a:moveTo>
                <a:cubicBezTo>
                  <a:pt x="1373800" y="847496"/>
                  <a:pt x="537447" y="464031"/>
                  <a:pt x="12024" y="11254"/>
                </a:cubicBezTo>
                <a:lnTo>
                  <a:pt x="0" y="0"/>
                </a:lnTo>
                <a:lnTo>
                  <a:pt x="4758726" y="0"/>
                </a:lnTo>
                <a:lnTo>
                  <a:pt x="4526601" y="141635"/>
                </a:lnTo>
                <a:cubicBezTo>
                  <a:pt x="3913845" y="510819"/>
                  <a:pt x="3285564" y="837657"/>
                  <a:pt x="2449167" y="841961"/>
                </a:cubicBezTo>
                <a:close/>
              </a:path>
            </a:pathLst>
          </a:custGeom>
          <a:gradFill>
            <a:gsLst>
              <a:gs pos="0">
                <a:schemeClr val="tx2">
                  <a:alpha val="0"/>
                </a:schemeClr>
              </a:gs>
              <a:gs pos="99000">
                <a:schemeClr val="accent3">
                  <a:alpha val="71647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9">
            <a:extLst>
              <a:ext uri="{FF2B5EF4-FFF2-40B4-BE49-F238E27FC236}">
                <a16:creationId xmlns:a16="http://schemas.microsoft.com/office/drawing/2014/main" id="{B707B5BA-AB15-D1EF-EBC5-F38FCE20FC52}"/>
              </a:ext>
            </a:extLst>
          </p:cNvPr>
          <p:cNvSpPr/>
          <p:nvPr userDrawn="1"/>
        </p:nvSpPr>
        <p:spPr>
          <a:xfrm rot="710202" flipV="1">
            <a:off x="-145573" y="4175628"/>
            <a:ext cx="6040006" cy="3240870"/>
          </a:xfrm>
          <a:custGeom>
            <a:avLst/>
            <a:gdLst>
              <a:gd name="connsiteX0" fmla="*/ 480125 w 6747252"/>
              <a:gd name="connsiteY0" fmla="*/ 0 h 3620355"/>
              <a:gd name="connsiteX1" fmla="*/ 6747252 w 6747252"/>
              <a:gd name="connsiteY1" fmla="*/ 1313462 h 3620355"/>
              <a:gd name="connsiteX2" fmla="*/ 6355443 w 6747252"/>
              <a:gd name="connsiteY2" fmla="*/ 1443581 h 3620355"/>
              <a:gd name="connsiteX3" fmla="*/ 4058536 w 6747252"/>
              <a:gd name="connsiteY3" fmla="*/ 2678500 h 3620355"/>
              <a:gd name="connsiteX4" fmla="*/ 33178 w 6747252"/>
              <a:gd name="connsiteY4" fmla="*/ 2369641 h 3620355"/>
              <a:gd name="connsiteX5" fmla="*/ 0 w 6747252"/>
              <a:gd name="connsiteY5" fmla="*/ 2290898 h 3620355"/>
              <a:gd name="connsiteX6" fmla="*/ 480125 w 6747252"/>
              <a:gd name="connsiteY6" fmla="*/ 0 h 3620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47252" h="3620355">
                <a:moveTo>
                  <a:pt x="480125" y="0"/>
                </a:moveTo>
                <a:lnTo>
                  <a:pt x="6747252" y="1313462"/>
                </a:lnTo>
                <a:lnTo>
                  <a:pt x="6355443" y="1443581"/>
                </a:lnTo>
                <a:cubicBezTo>
                  <a:pt x="5476828" y="1758684"/>
                  <a:pt x="4659690" y="2192443"/>
                  <a:pt x="4058536" y="2678500"/>
                </a:cubicBezTo>
                <a:cubicBezTo>
                  <a:pt x="2102261" y="4268418"/>
                  <a:pt x="625747" y="3626023"/>
                  <a:pt x="33178" y="2369641"/>
                </a:cubicBezTo>
                <a:lnTo>
                  <a:pt x="0" y="2290898"/>
                </a:lnTo>
                <a:lnTo>
                  <a:pt x="480125" y="0"/>
                </a:lnTo>
                <a:close/>
              </a:path>
            </a:pathLst>
          </a:custGeom>
          <a:gradFill flip="none" rotWithShape="1">
            <a:gsLst>
              <a:gs pos="97000">
                <a:schemeClr val="accent3">
                  <a:lumMod val="50000"/>
                  <a:alpha val="21210"/>
                </a:schemeClr>
              </a:gs>
              <a:gs pos="72000">
                <a:schemeClr val="accent4">
                  <a:lumMod val="50000"/>
                </a:schemeClr>
              </a:gs>
              <a:gs pos="3000">
                <a:schemeClr val="accent6">
                  <a:alpha val="53787"/>
                </a:schemeClr>
              </a:gs>
            </a:gsLst>
            <a:lin ang="81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1AF73CC-B23B-6DCD-7E3E-8213485DF9B7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6095999" y="3104925"/>
            <a:ext cx="0" cy="165518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 1">
            <a:extLst>
              <a:ext uri="{FF2B5EF4-FFF2-40B4-BE49-F238E27FC236}">
                <a16:creationId xmlns:a16="http://schemas.microsoft.com/office/drawing/2014/main" id="{0319ECD0-7050-C18F-AC35-7F8DFA288A58}"/>
              </a:ext>
            </a:extLst>
          </p:cNvPr>
          <p:cNvSpPr/>
          <p:nvPr userDrawn="1"/>
        </p:nvSpPr>
        <p:spPr>
          <a:xfrm>
            <a:off x="-24334" y="1"/>
            <a:ext cx="12218982" cy="6860673"/>
          </a:xfrm>
          <a:custGeom>
            <a:avLst/>
            <a:gdLst>
              <a:gd name="connsiteX0" fmla="*/ 4456 w 12218982"/>
              <a:gd name="connsiteY0" fmla="*/ 0 h 6860673"/>
              <a:gd name="connsiteX1" fmla="*/ 3150735 w 12218982"/>
              <a:gd name="connsiteY1" fmla="*/ 0 h 6860673"/>
              <a:gd name="connsiteX2" fmla="*/ 3150734 w 12218982"/>
              <a:gd name="connsiteY2" fmla="*/ 1 h 6860673"/>
              <a:gd name="connsiteX3" fmla="*/ 3275209 w 12218982"/>
              <a:gd name="connsiteY3" fmla="*/ 1 h 6860673"/>
              <a:gd name="connsiteX4" fmla="*/ 3275209 w 12218982"/>
              <a:gd name="connsiteY4" fmla="*/ 0 h 6860673"/>
              <a:gd name="connsiteX5" fmla="*/ 12218982 w 12218982"/>
              <a:gd name="connsiteY5" fmla="*/ 0 h 6860673"/>
              <a:gd name="connsiteX6" fmla="*/ 12218982 w 12218982"/>
              <a:gd name="connsiteY6" fmla="*/ 1983013 h 6860673"/>
              <a:gd name="connsiteX7" fmla="*/ 12062259 w 12218982"/>
              <a:gd name="connsiteY7" fmla="*/ 2024385 h 6860673"/>
              <a:gd name="connsiteX8" fmla="*/ 10972986 w 12218982"/>
              <a:gd name="connsiteY8" fmla="*/ 2139627 h 6860673"/>
              <a:gd name="connsiteX9" fmla="*/ 5417726 w 12218982"/>
              <a:gd name="connsiteY9" fmla="*/ 115939 h 6860673"/>
              <a:gd name="connsiteX10" fmla="*/ 5011629 w 12218982"/>
              <a:gd name="connsiteY10" fmla="*/ 121918 h 6860673"/>
              <a:gd name="connsiteX11" fmla="*/ 4783396 w 12218982"/>
              <a:gd name="connsiteY11" fmla="*/ 139697 h 6860673"/>
              <a:gd name="connsiteX12" fmla="*/ 4570293 w 12218982"/>
              <a:gd name="connsiteY12" fmla="*/ 145085 h 6860673"/>
              <a:gd name="connsiteX13" fmla="*/ 692864 w 12218982"/>
              <a:gd name="connsiteY13" fmla="*/ 2723368 h 6860673"/>
              <a:gd name="connsiteX14" fmla="*/ 653810 w 12218982"/>
              <a:gd name="connsiteY14" fmla="*/ 2809752 h 6860673"/>
              <a:gd name="connsiteX15" fmla="*/ 633474 w 12218982"/>
              <a:gd name="connsiteY15" fmla="*/ 2851993 h 6860673"/>
              <a:gd name="connsiteX16" fmla="*/ 551923 w 12218982"/>
              <a:gd name="connsiteY16" fmla="*/ 3041708 h 6860673"/>
              <a:gd name="connsiteX17" fmla="*/ 532245 w 12218982"/>
              <a:gd name="connsiteY17" fmla="*/ 3101107 h 6860673"/>
              <a:gd name="connsiteX18" fmla="*/ 519820 w 12218982"/>
              <a:gd name="connsiteY18" fmla="*/ 3132620 h 6860673"/>
              <a:gd name="connsiteX19" fmla="*/ 242995 w 12218982"/>
              <a:gd name="connsiteY19" fmla="*/ 4701210 h 6860673"/>
              <a:gd name="connsiteX20" fmla="*/ 692864 w 12218982"/>
              <a:gd name="connsiteY20" fmla="*/ 6679052 h 6860673"/>
              <a:gd name="connsiteX21" fmla="*/ 784515 w 12218982"/>
              <a:gd name="connsiteY21" fmla="*/ 6858000 h 6860673"/>
              <a:gd name="connsiteX22" fmla="*/ 341340 w 12218982"/>
              <a:gd name="connsiteY22" fmla="*/ 6858000 h 6860673"/>
              <a:gd name="connsiteX23" fmla="*/ 341340 w 12218982"/>
              <a:gd name="connsiteY23" fmla="*/ 6860673 h 6860673"/>
              <a:gd name="connsiteX24" fmla="*/ 4456 w 12218982"/>
              <a:gd name="connsiteY24" fmla="*/ 6860673 h 6860673"/>
              <a:gd name="connsiteX25" fmla="*/ 4456 w 12218982"/>
              <a:gd name="connsiteY25" fmla="*/ 2794000 h 6860673"/>
              <a:gd name="connsiteX26" fmla="*/ 0 w 12218982"/>
              <a:gd name="connsiteY26" fmla="*/ 2794000 h 6860673"/>
              <a:gd name="connsiteX27" fmla="*/ 0 w 12218982"/>
              <a:gd name="connsiteY27" fmla="*/ 2022550 h 6860673"/>
              <a:gd name="connsiteX28" fmla="*/ 4456 w 12218982"/>
              <a:gd name="connsiteY28" fmla="*/ 2022550 h 6860673"/>
              <a:gd name="connsiteX29" fmla="*/ 4456 w 12218982"/>
              <a:gd name="connsiteY29" fmla="*/ 1646989 h 6860673"/>
              <a:gd name="connsiteX30" fmla="*/ 4456 w 12218982"/>
              <a:gd name="connsiteY30" fmla="*/ 0 h 6860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2218982" h="6860673">
                <a:moveTo>
                  <a:pt x="4456" y="0"/>
                </a:moveTo>
                <a:lnTo>
                  <a:pt x="3150735" y="0"/>
                </a:lnTo>
                <a:lnTo>
                  <a:pt x="3150734" y="1"/>
                </a:lnTo>
                <a:lnTo>
                  <a:pt x="3275209" y="1"/>
                </a:lnTo>
                <a:lnTo>
                  <a:pt x="3275209" y="0"/>
                </a:lnTo>
                <a:lnTo>
                  <a:pt x="12218982" y="0"/>
                </a:lnTo>
                <a:lnTo>
                  <a:pt x="12218982" y="1983013"/>
                </a:lnTo>
                <a:lnTo>
                  <a:pt x="12062259" y="2024385"/>
                </a:lnTo>
                <a:cubicBezTo>
                  <a:pt x="11728036" y="2099441"/>
                  <a:pt x="11364094" y="2141640"/>
                  <a:pt x="10972986" y="2139627"/>
                </a:cubicBezTo>
                <a:cubicBezTo>
                  <a:pt x="8748018" y="2128176"/>
                  <a:pt x="7788484" y="155587"/>
                  <a:pt x="5417726" y="115939"/>
                </a:cubicBezTo>
                <a:cubicBezTo>
                  <a:pt x="5278815" y="113616"/>
                  <a:pt x="5143479" y="115764"/>
                  <a:pt x="5011629" y="121918"/>
                </a:cubicBezTo>
                <a:lnTo>
                  <a:pt x="4783396" y="139697"/>
                </a:lnTo>
                <a:lnTo>
                  <a:pt x="4570293" y="145085"/>
                </a:lnTo>
                <a:cubicBezTo>
                  <a:pt x="2859647" y="231798"/>
                  <a:pt x="1397605" y="1260791"/>
                  <a:pt x="692864" y="2723368"/>
                </a:cubicBezTo>
                <a:lnTo>
                  <a:pt x="653810" y="2809752"/>
                </a:lnTo>
                <a:lnTo>
                  <a:pt x="633474" y="2851993"/>
                </a:lnTo>
                <a:cubicBezTo>
                  <a:pt x="600933" y="2920155"/>
                  <a:pt x="575052" y="2977311"/>
                  <a:pt x="551923" y="3041708"/>
                </a:cubicBezTo>
                <a:lnTo>
                  <a:pt x="532245" y="3101107"/>
                </a:lnTo>
                <a:lnTo>
                  <a:pt x="519820" y="3132620"/>
                </a:lnTo>
                <a:cubicBezTo>
                  <a:pt x="340732" y="3621732"/>
                  <a:pt x="242995" y="4150057"/>
                  <a:pt x="242995" y="4701210"/>
                </a:cubicBezTo>
                <a:cubicBezTo>
                  <a:pt x="242995" y="5409836"/>
                  <a:pt x="404560" y="6080725"/>
                  <a:pt x="692864" y="6679052"/>
                </a:cubicBezTo>
                <a:lnTo>
                  <a:pt x="784515" y="6858000"/>
                </a:lnTo>
                <a:lnTo>
                  <a:pt x="341340" y="6858000"/>
                </a:lnTo>
                <a:lnTo>
                  <a:pt x="341340" y="6860673"/>
                </a:lnTo>
                <a:lnTo>
                  <a:pt x="4456" y="6860673"/>
                </a:lnTo>
                <a:lnTo>
                  <a:pt x="4456" y="2794000"/>
                </a:lnTo>
                <a:lnTo>
                  <a:pt x="0" y="2794000"/>
                </a:lnTo>
                <a:lnTo>
                  <a:pt x="0" y="2022550"/>
                </a:lnTo>
                <a:lnTo>
                  <a:pt x="4456" y="2022550"/>
                </a:lnTo>
                <a:lnTo>
                  <a:pt x="4456" y="1646989"/>
                </a:lnTo>
                <a:lnTo>
                  <a:pt x="4456" y="0"/>
                </a:lnTo>
                <a:close/>
              </a:path>
            </a:pathLst>
          </a:custGeom>
          <a:gradFill>
            <a:gsLst>
              <a:gs pos="0">
                <a:schemeClr val="accent1">
                  <a:alpha val="31889"/>
                </a:schemeClr>
              </a:gs>
              <a:gs pos="77000">
                <a:schemeClr val="accent3">
                  <a:lumMod val="25000"/>
                  <a:alpha val="0"/>
                </a:schemeClr>
              </a:gs>
            </a:gsLst>
            <a:path path="circle">
              <a:fillToRect t="100000" r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332954FC-1C1B-B277-413F-3CBA66FD1EAD}"/>
              </a:ext>
            </a:extLst>
          </p:cNvPr>
          <p:cNvSpPr/>
          <p:nvPr userDrawn="1"/>
        </p:nvSpPr>
        <p:spPr>
          <a:xfrm flipH="1" flipV="1">
            <a:off x="-26982" y="9939"/>
            <a:ext cx="12218982" cy="6860673"/>
          </a:xfrm>
          <a:custGeom>
            <a:avLst/>
            <a:gdLst>
              <a:gd name="connsiteX0" fmla="*/ 4456 w 12218982"/>
              <a:gd name="connsiteY0" fmla="*/ 0 h 6860673"/>
              <a:gd name="connsiteX1" fmla="*/ 3150735 w 12218982"/>
              <a:gd name="connsiteY1" fmla="*/ 0 h 6860673"/>
              <a:gd name="connsiteX2" fmla="*/ 3150734 w 12218982"/>
              <a:gd name="connsiteY2" fmla="*/ 1 h 6860673"/>
              <a:gd name="connsiteX3" fmla="*/ 3275209 w 12218982"/>
              <a:gd name="connsiteY3" fmla="*/ 1 h 6860673"/>
              <a:gd name="connsiteX4" fmla="*/ 3275209 w 12218982"/>
              <a:gd name="connsiteY4" fmla="*/ 0 h 6860673"/>
              <a:gd name="connsiteX5" fmla="*/ 12218982 w 12218982"/>
              <a:gd name="connsiteY5" fmla="*/ 0 h 6860673"/>
              <a:gd name="connsiteX6" fmla="*/ 12218982 w 12218982"/>
              <a:gd name="connsiteY6" fmla="*/ 1983013 h 6860673"/>
              <a:gd name="connsiteX7" fmla="*/ 12062259 w 12218982"/>
              <a:gd name="connsiteY7" fmla="*/ 2024385 h 6860673"/>
              <a:gd name="connsiteX8" fmla="*/ 10972986 w 12218982"/>
              <a:gd name="connsiteY8" fmla="*/ 2139627 h 6860673"/>
              <a:gd name="connsiteX9" fmla="*/ 5417726 w 12218982"/>
              <a:gd name="connsiteY9" fmla="*/ 115939 h 6860673"/>
              <a:gd name="connsiteX10" fmla="*/ 5011629 w 12218982"/>
              <a:gd name="connsiteY10" fmla="*/ 121918 h 6860673"/>
              <a:gd name="connsiteX11" fmla="*/ 4783396 w 12218982"/>
              <a:gd name="connsiteY11" fmla="*/ 139697 h 6860673"/>
              <a:gd name="connsiteX12" fmla="*/ 4570293 w 12218982"/>
              <a:gd name="connsiteY12" fmla="*/ 145085 h 6860673"/>
              <a:gd name="connsiteX13" fmla="*/ 692864 w 12218982"/>
              <a:gd name="connsiteY13" fmla="*/ 2723368 h 6860673"/>
              <a:gd name="connsiteX14" fmla="*/ 653810 w 12218982"/>
              <a:gd name="connsiteY14" fmla="*/ 2809752 h 6860673"/>
              <a:gd name="connsiteX15" fmla="*/ 633474 w 12218982"/>
              <a:gd name="connsiteY15" fmla="*/ 2851993 h 6860673"/>
              <a:gd name="connsiteX16" fmla="*/ 551923 w 12218982"/>
              <a:gd name="connsiteY16" fmla="*/ 3041708 h 6860673"/>
              <a:gd name="connsiteX17" fmla="*/ 532245 w 12218982"/>
              <a:gd name="connsiteY17" fmla="*/ 3101107 h 6860673"/>
              <a:gd name="connsiteX18" fmla="*/ 519820 w 12218982"/>
              <a:gd name="connsiteY18" fmla="*/ 3132620 h 6860673"/>
              <a:gd name="connsiteX19" fmla="*/ 242995 w 12218982"/>
              <a:gd name="connsiteY19" fmla="*/ 4701210 h 6860673"/>
              <a:gd name="connsiteX20" fmla="*/ 692864 w 12218982"/>
              <a:gd name="connsiteY20" fmla="*/ 6679052 h 6860673"/>
              <a:gd name="connsiteX21" fmla="*/ 784515 w 12218982"/>
              <a:gd name="connsiteY21" fmla="*/ 6858000 h 6860673"/>
              <a:gd name="connsiteX22" fmla="*/ 341340 w 12218982"/>
              <a:gd name="connsiteY22" fmla="*/ 6858000 h 6860673"/>
              <a:gd name="connsiteX23" fmla="*/ 341340 w 12218982"/>
              <a:gd name="connsiteY23" fmla="*/ 6860673 h 6860673"/>
              <a:gd name="connsiteX24" fmla="*/ 4456 w 12218982"/>
              <a:gd name="connsiteY24" fmla="*/ 6860673 h 6860673"/>
              <a:gd name="connsiteX25" fmla="*/ 4456 w 12218982"/>
              <a:gd name="connsiteY25" fmla="*/ 2794000 h 6860673"/>
              <a:gd name="connsiteX26" fmla="*/ 0 w 12218982"/>
              <a:gd name="connsiteY26" fmla="*/ 2794000 h 6860673"/>
              <a:gd name="connsiteX27" fmla="*/ 0 w 12218982"/>
              <a:gd name="connsiteY27" fmla="*/ 2022550 h 6860673"/>
              <a:gd name="connsiteX28" fmla="*/ 4456 w 12218982"/>
              <a:gd name="connsiteY28" fmla="*/ 2022550 h 6860673"/>
              <a:gd name="connsiteX29" fmla="*/ 4456 w 12218982"/>
              <a:gd name="connsiteY29" fmla="*/ 1646989 h 6860673"/>
              <a:gd name="connsiteX30" fmla="*/ 4456 w 12218982"/>
              <a:gd name="connsiteY30" fmla="*/ 0 h 6860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2218982" h="6860673">
                <a:moveTo>
                  <a:pt x="4456" y="0"/>
                </a:moveTo>
                <a:lnTo>
                  <a:pt x="3150735" y="0"/>
                </a:lnTo>
                <a:lnTo>
                  <a:pt x="3150734" y="1"/>
                </a:lnTo>
                <a:lnTo>
                  <a:pt x="3275209" y="1"/>
                </a:lnTo>
                <a:lnTo>
                  <a:pt x="3275209" y="0"/>
                </a:lnTo>
                <a:lnTo>
                  <a:pt x="12218982" y="0"/>
                </a:lnTo>
                <a:lnTo>
                  <a:pt x="12218982" y="1983013"/>
                </a:lnTo>
                <a:lnTo>
                  <a:pt x="12062259" y="2024385"/>
                </a:lnTo>
                <a:cubicBezTo>
                  <a:pt x="11728036" y="2099441"/>
                  <a:pt x="11364094" y="2141640"/>
                  <a:pt x="10972986" y="2139627"/>
                </a:cubicBezTo>
                <a:cubicBezTo>
                  <a:pt x="8748018" y="2128176"/>
                  <a:pt x="7788484" y="155587"/>
                  <a:pt x="5417726" y="115939"/>
                </a:cubicBezTo>
                <a:cubicBezTo>
                  <a:pt x="5278815" y="113616"/>
                  <a:pt x="5143479" y="115764"/>
                  <a:pt x="5011629" y="121918"/>
                </a:cubicBezTo>
                <a:lnTo>
                  <a:pt x="4783396" y="139697"/>
                </a:lnTo>
                <a:lnTo>
                  <a:pt x="4570293" y="145085"/>
                </a:lnTo>
                <a:cubicBezTo>
                  <a:pt x="2859647" y="231798"/>
                  <a:pt x="1397605" y="1260791"/>
                  <a:pt x="692864" y="2723368"/>
                </a:cubicBezTo>
                <a:lnTo>
                  <a:pt x="653810" y="2809752"/>
                </a:lnTo>
                <a:lnTo>
                  <a:pt x="633474" y="2851993"/>
                </a:lnTo>
                <a:cubicBezTo>
                  <a:pt x="600933" y="2920155"/>
                  <a:pt x="575052" y="2977311"/>
                  <a:pt x="551923" y="3041708"/>
                </a:cubicBezTo>
                <a:lnTo>
                  <a:pt x="532245" y="3101107"/>
                </a:lnTo>
                <a:lnTo>
                  <a:pt x="519820" y="3132620"/>
                </a:lnTo>
                <a:cubicBezTo>
                  <a:pt x="340732" y="3621732"/>
                  <a:pt x="242995" y="4150057"/>
                  <a:pt x="242995" y="4701210"/>
                </a:cubicBezTo>
                <a:cubicBezTo>
                  <a:pt x="242995" y="5409836"/>
                  <a:pt x="404560" y="6080725"/>
                  <a:pt x="692864" y="6679052"/>
                </a:cubicBezTo>
                <a:lnTo>
                  <a:pt x="784515" y="6858000"/>
                </a:lnTo>
                <a:lnTo>
                  <a:pt x="341340" y="6858000"/>
                </a:lnTo>
                <a:lnTo>
                  <a:pt x="341340" y="6860673"/>
                </a:lnTo>
                <a:lnTo>
                  <a:pt x="4456" y="6860673"/>
                </a:lnTo>
                <a:lnTo>
                  <a:pt x="4456" y="2794000"/>
                </a:lnTo>
                <a:lnTo>
                  <a:pt x="0" y="2794000"/>
                </a:lnTo>
                <a:lnTo>
                  <a:pt x="0" y="2022550"/>
                </a:lnTo>
                <a:lnTo>
                  <a:pt x="4456" y="2022550"/>
                </a:lnTo>
                <a:lnTo>
                  <a:pt x="4456" y="1646989"/>
                </a:lnTo>
                <a:lnTo>
                  <a:pt x="4456" y="0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50000"/>
                </a:schemeClr>
              </a:gs>
              <a:gs pos="77000">
                <a:schemeClr val="accent3">
                  <a:lumMod val="25000"/>
                  <a:alpha val="0"/>
                </a:schemeClr>
              </a:gs>
            </a:gsLst>
            <a:path path="circle">
              <a:fillToRect t="100000" r="100000"/>
            </a:path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9AD65933-4DAE-2A46-C7F9-2A20CB244088}"/>
              </a:ext>
            </a:extLst>
          </p:cNvPr>
          <p:cNvSpPr/>
          <p:nvPr userDrawn="1"/>
        </p:nvSpPr>
        <p:spPr>
          <a:xfrm>
            <a:off x="4603793" y="0"/>
            <a:ext cx="6821472" cy="1207007"/>
          </a:xfrm>
          <a:custGeom>
            <a:avLst/>
            <a:gdLst>
              <a:gd name="connsiteX0" fmla="*/ 2449167 w 4758726"/>
              <a:gd name="connsiteY0" fmla="*/ 841961 h 842020"/>
              <a:gd name="connsiteX1" fmla="*/ 12024 w 4758726"/>
              <a:gd name="connsiteY1" fmla="*/ 11254 h 842020"/>
              <a:gd name="connsiteX2" fmla="*/ 0 w 4758726"/>
              <a:gd name="connsiteY2" fmla="*/ 0 h 842020"/>
              <a:gd name="connsiteX3" fmla="*/ 4758726 w 4758726"/>
              <a:gd name="connsiteY3" fmla="*/ 0 h 842020"/>
              <a:gd name="connsiteX4" fmla="*/ 4526601 w 4758726"/>
              <a:gd name="connsiteY4" fmla="*/ 141635 h 842020"/>
              <a:gd name="connsiteX5" fmla="*/ 2449167 w 4758726"/>
              <a:gd name="connsiteY5" fmla="*/ 841961 h 842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58726" h="842020">
                <a:moveTo>
                  <a:pt x="2449167" y="841961"/>
                </a:moveTo>
                <a:cubicBezTo>
                  <a:pt x="1373800" y="847496"/>
                  <a:pt x="537447" y="464031"/>
                  <a:pt x="12024" y="11254"/>
                </a:cubicBezTo>
                <a:lnTo>
                  <a:pt x="0" y="0"/>
                </a:lnTo>
                <a:lnTo>
                  <a:pt x="4758726" y="0"/>
                </a:lnTo>
                <a:lnTo>
                  <a:pt x="4526601" y="141635"/>
                </a:lnTo>
                <a:cubicBezTo>
                  <a:pt x="3913845" y="510819"/>
                  <a:pt x="3285564" y="837657"/>
                  <a:pt x="2449167" y="841961"/>
                </a:cubicBezTo>
                <a:close/>
              </a:path>
            </a:pathLst>
          </a:custGeom>
          <a:gradFill>
            <a:gsLst>
              <a:gs pos="41000">
                <a:schemeClr val="accent5">
                  <a:alpha val="21000"/>
                </a:schemeClr>
              </a:gs>
              <a:gs pos="98000">
                <a:schemeClr val="accent5">
                  <a:lumMod val="50000"/>
                </a:schemeClr>
              </a:gs>
            </a:gsLst>
            <a:lin ang="132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 5">
            <a:extLst>
              <a:ext uri="{FF2B5EF4-FFF2-40B4-BE49-F238E27FC236}">
                <a16:creationId xmlns:a16="http://schemas.microsoft.com/office/drawing/2014/main" id="{078C0FDD-401B-0E80-5823-215C99BAE6B2}"/>
              </a:ext>
            </a:extLst>
          </p:cNvPr>
          <p:cNvSpPr/>
          <p:nvPr userDrawn="1"/>
        </p:nvSpPr>
        <p:spPr>
          <a:xfrm rot="710202" flipH="1">
            <a:off x="6511239" y="-551340"/>
            <a:ext cx="5838132" cy="3132551"/>
          </a:xfrm>
          <a:custGeom>
            <a:avLst/>
            <a:gdLst>
              <a:gd name="connsiteX0" fmla="*/ 480125 w 6747252"/>
              <a:gd name="connsiteY0" fmla="*/ 0 h 3620355"/>
              <a:gd name="connsiteX1" fmla="*/ 6747252 w 6747252"/>
              <a:gd name="connsiteY1" fmla="*/ 1313462 h 3620355"/>
              <a:gd name="connsiteX2" fmla="*/ 6355443 w 6747252"/>
              <a:gd name="connsiteY2" fmla="*/ 1443581 h 3620355"/>
              <a:gd name="connsiteX3" fmla="*/ 4058536 w 6747252"/>
              <a:gd name="connsiteY3" fmla="*/ 2678500 h 3620355"/>
              <a:gd name="connsiteX4" fmla="*/ 33178 w 6747252"/>
              <a:gd name="connsiteY4" fmla="*/ 2369641 h 3620355"/>
              <a:gd name="connsiteX5" fmla="*/ 0 w 6747252"/>
              <a:gd name="connsiteY5" fmla="*/ 2290898 h 3620355"/>
              <a:gd name="connsiteX6" fmla="*/ 480125 w 6747252"/>
              <a:gd name="connsiteY6" fmla="*/ 0 h 3620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47252" h="3620355">
                <a:moveTo>
                  <a:pt x="480125" y="0"/>
                </a:moveTo>
                <a:lnTo>
                  <a:pt x="6747252" y="1313462"/>
                </a:lnTo>
                <a:lnTo>
                  <a:pt x="6355443" y="1443581"/>
                </a:lnTo>
                <a:cubicBezTo>
                  <a:pt x="5476828" y="1758684"/>
                  <a:pt x="4659690" y="2192443"/>
                  <a:pt x="4058536" y="2678500"/>
                </a:cubicBezTo>
                <a:cubicBezTo>
                  <a:pt x="2102261" y="4268418"/>
                  <a:pt x="625747" y="3626023"/>
                  <a:pt x="33178" y="2369641"/>
                </a:cubicBezTo>
                <a:lnTo>
                  <a:pt x="0" y="2290898"/>
                </a:lnTo>
                <a:lnTo>
                  <a:pt x="480125" y="0"/>
                </a:lnTo>
                <a:close/>
              </a:path>
            </a:pathLst>
          </a:custGeom>
          <a:gradFill flip="none" rotWithShape="1">
            <a:gsLst>
              <a:gs pos="100000">
                <a:schemeClr val="accent4">
                  <a:lumMod val="75000"/>
                  <a:alpha val="19000"/>
                </a:schemeClr>
              </a:gs>
              <a:gs pos="0">
                <a:schemeClr val="accent6">
                  <a:alpha val="61994"/>
                </a:scheme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3584" y="2176272"/>
            <a:ext cx="9921240" cy="1481328"/>
          </a:xfrm>
        </p:spPr>
        <p:txBody>
          <a:bodyPr anchor="b">
            <a:no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0320" y="4261104"/>
            <a:ext cx="7068312" cy="758952"/>
          </a:xfrm>
        </p:spPr>
        <p:txBody>
          <a:bodyPr>
            <a:no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340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4226C42-B02E-1D4B-77B4-BF0257C6041E}"/>
              </a:ext>
            </a:extLst>
          </p:cNvPr>
          <p:cNvSpPr/>
          <p:nvPr userDrawn="1"/>
        </p:nvSpPr>
        <p:spPr>
          <a:xfrm>
            <a:off x="19485" y="0"/>
            <a:ext cx="6721146" cy="6858000"/>
          </a:xfrm>
          <a:custGeom>
            <a:avLst/>
            <a:gdLst>
              <a:gd name="connsiteX0" fmla="*/ 0 w 6721146"/>
              <a:gd name="connsiteY0" fmla="*/ 0 h 6858000"/>
              <a:gd name="connsiteX1" fmla="*/ 399503 w 6721146"/>
              <a:gd name="connsiteY1" fmla="*/ 0 h 6858000"/>
              <a:gd name="connsiteX2" fmla="*/ 395119 w 6721146"/>
              <a:gd name="connsiteY2" fmla="*/ 19864 h 6858000"/>
              <a:gd name="connsiteX3" fmla="*/ 244176 w 6721146"/>
              <a:gd name="connsiteY3" fmla="*/ 529296 h 6858000"/>
              <a:gd name="connsiteX4" fmla="*/ 993095 w 6721146"/>
              <a:gd name="connsiteY4" fmla="*/ 5197987 h 6858000"/>
              <a:gd name="connsiteX5" fmla="*/ 4989455 w 6721146"/>
              <a:gd name="connsiteY5" fmla="*/ 6468602 h 6858000"/>
              <a:gd name="connsiteX6" fmla="*/ 6648701 w 6721146"/>
              <a:gd name="connsiteY6" fmla="*/ 6787937 h 6858000"/>
              <a:gd name="connsiteX7" fmla="*/ 6721146 w 6721146"/>
              <a:gd name="connsiteY7" fmla="*/ 6858000 h 6858000"/>
              <a:gd name="connsiteX8" fmla="*/ 0 w 6721146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21146" h="6858000">
                <a:moveTo>
                  <a:pt x="0" y="0"/>
                </a:moveTo>
                <a:lnTo>
                  <a:pt x="399503" y="0"/>
                </a:lnTo>
                <a:lnTo>
                  <a:pt x="395119" y="19864"/>
                </a:lnTo>
                <a:cubicBezTo>
                  <a:pt x="355531" y="180505"/>
                  <a:pt x="305509" y="350292"/>
                  <a:pt x="244176" y="529296"/>
                </a:cubicBezTo>
                <a:cubicBezTo>
                  <a:pt x="-223599" y="2697668"/>
                  <a:pt x="276778" y="4254046"/>
                  <a:pt x="993095" y="5197987"/>
                </a:cubicBezTo>
                <a:cubicBezTo>
                  <a:pt x="1709415" y="6141924"/>
                  <a:pt x="3704883" y="6653220"/>
                  <a:pt x="4989455" y="6468602"/>
                </a:cubicBezTo>
                <a:cubicBezTo>
                  <a:pt x="5774573" y="6353740"/>
                  <a:pt x="6315041" y="6502080"/>
                  <a:pt x="6648701" y="6787937"/>
                </a:cubicBezTo>
                <a:lnTo>
                  <a:pt x="6721146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73000">
                <a:schemeClr val="accent3">
                  <a:lumMod val="25000"/>
                </a:schemeClr>
              </a:gs>
              <a:gs pos="0">
                <a:schemeClr val="accent1">
                  <a:alpha val="2964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60C6EA0-9137-97A8-7C78-0FCD8675F1B0}"/>
              </a:ext>
            </a:extLst>
          </p:cNvPr>
          <p:cNvSpPr/>
          <p:nvPr userDrawn="1"/>
        </p:nvSpPr>
        <p:spPr>
          <a:xfrm>
            <a:off x="8497" y="7662"/>
            <a:ext cx="4591137" cy="3588767"/>
          </a:xfrm>
          <a:custGeom>
            <a:avLst/>
            <a:gdLst>
              <a:gd name="connsiteX0" fmla="*/ 0 w 4591137"/>
              <a:gd name="connsiteY0" fmla="*/ 0 h 3588767"/>
              <a:gd name="connsiteX1" fmla="*/ 4591137 w 4591137"/>
              <a:gd name="connsiteY1" fmla="*/ 0 h 3588767"/>
              <a:gd name="connsiteX2" fmla="*/ 4458037 w 4591137"/>
              <a:gd name="connsiteY2" fmla="*/ 139038 h 3588767"/>
              <a:gd name="connsiteX3" fmla="*/ 3406398 w 4591137"/>
              <a:gd name="connsiteY3" fmla="*/ 1512312 h 3588767"/>
              <a:gd name="connsiteX4" fmla="*/ 202105 w 4591137"/>
              <a:gd name="connsiteY4" fmla="*/ 3554432 h 3588767"/>
              <a:gd name="connsiteX5" fmla="*/ 0 w 4591137"/>
              <a:gd name="connsiteY5" fmla="*/ 3506319 h 3588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91137" h="3588767">
                <a:moveTo>
                  <a:pt x="0" y="0"/>
                </a:moveTo>
                <a:lnTo>
                  <a:pt x="4591137" y="0"/>
                </a:lnTo>
                <a:lnTo>
                  <a:pt x="4458037" y="139038"/>
                </a:lnTo>
                <a:cubicBezTo>
                  <a:pt x="4038035" y="589101"/>
                  <a:pt x="3677988" y="1055885"/>
                  <a:pt x="3406398" y="1512312"/>
                </a:cubicBezTo>
                <a:cubicBezTo>
                  <a:pt x="2398561" y="3215836"/>
                  <a:pt x="1221089" y="3736280"/>
                  <a:pt x="202105" y="3554432"/>
                </a:cubicBezTo>
                <a:lnTo>
                  <a:pt x="0" y="3506319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25000"/>
                  <a:alpha val="55687"/>
                </a:schemeClr>
              </a:gs>
              <a:gs pos="99000">
                <a:schemeClr val="accent1">
                  <a:lumMod val="60000"/>
                  <a:lumOff val="40000"/>
                  <a:alpha val="20003"/>
                </a:schemeClr>
              </a:gs>
            </a:gsLst>
            <a:lin ang="189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reeform 24">
            <a:extLst>
              <a:ext uri="{FF2B5EF4-FFF2-40B4-BE49-F238E27FC236}">
                <a16:creationId xmlns:a16="http://schemas.microsoft.com/office/drawing/2014/main" id="{2698A246-2716-9361-4EDE-2498058A4C3A}"/>
              </a:ext>
            </a:extLst>
          </p:cNvPr>
          <p:cNvSpPr/>
          <p:nvPr userDrawn="1"/>
        </p:nvSpPr>
        <p:spPr>
          <a:xfrm>
            <a:off x="0" y="0"/>
            <a:ext cx="1893320" cy="2085274"/>
          </a:xfrm>
          <a:custGeom>
            <a:avLst/>
            <a:gdLst>
              <a:gd name="connsiteX0" fmla="*/ 0 w 1893320"/>
              <a:gd name="connsiteY0" fmla="*/ 0 h 2085274"/>
              <a:gd name="connsiteX1" fmla="*/ 1893320 w 1893320"/>
              <a:gd name="connsiteY1" fmla="*/ 0 h 2085274"/>
              <a:gd name="connsiteX2" fmla="*/ 1836420 w 1893320"/>
              <a:gd name="connsiteY2" fmla="*/ 89992 h 2085274"/>
              <a:gd name="connsiteX3" fmla="*/ 1471130 w 1893320"/>
              <a:gd name="connsiteY3" fmla="*/ 883842 h 2085274"/>
              <a:gd name="connsiteX4" fmla="*/ 90049 w 1893320"/>
              <a:gd name="connsiteY4" fmla="*/ 2071651 h 2085274"/>
              <a:gd name="connsiteX5" fmla="*/ 0 w 1893320"/>
              <a:gd name="connsiteY5" fmla="*/ 2052168 h 2085274"/>
              <a:gd name="connsiteX6" fmla="*/ 0 w 1893320"/>
              <a:gd name="connsiteY6" fmla="*/ 0 h 2085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93320" h="2085274">
                <a:moveTo>
                  <a:pt x="0" y="0"/>
                </a:moveTo>
                <a:lnTo>
                  <a:pt x="1893320" y="0"/>
                </a:lnTo>
                <a:lnTo>
                  <a:pt x="1836420" y="89992"/>
                </a:lnTo>
                <a:cubicBezTo>
                  <a:pt x="1676137" y="357859"/>
                  <a:pt x="1549717" y="629674"/>
                  <a:pt x="1471130" y="883842"/>
                </a:cubicBezTo>
                <a:cubicBezTo>
                  <a:pt x="1174602" y="1851540"/>
                  <a:pt x="614067" y="2156914"/>
                  <a:pt x="90049" y="2071651"/>
                </a:cubicBezTo>
                <a:lnTo>
                  <a:pt x="0" y="20521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50000"/>
              <a:alpha val="1074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F9A7DD52-C2B0-2B91-92C0-905899BB578D}"/>
              </a:ext>
            </a:extLst>
          </p:cNvPr>
          <p:cNvSpPr/>
          <p:nvPr userDrawn="1"/>
        </p:nvSpPr>
        <p:spPr>
          <a:xfrm>
            <a:off x="2" y="5262792"/>
            <a:ext cx="2809260" cy="1595208"/>
          </a:xfrm>
          <a:custGeom>
            <a:avLst/>
            <a:gdLst>
              <a:gd name="connsiteX0" fmla="*/ 0 w 2809260"/>
              <a:gd name="connsiteY0" fmla="*/ 0 h 1595208"/>
              <a:gd name="connsiteX1" fmla="*/ 101140 w 2809260"/>
              <a:gd name="connsiteY1" fmla="*/ 117015 h 1595208"/>
              <a:gd name="connsiteX2" fmla="*/ 2208849 w 2809260"/>
              <a:gd name="connsiteY2" fmla="*/ 1381471 h 1595208"/>
              <a:gd name="connsiteX3" fmla="*/ 2746965 w 2809260"/>
              <a:gd name="connsiteY3" fmla="*/ 1562268 h 1595208"/>
              <a:gd name="connsiteX4" fmla="*/ 2809260 w 2809260"/>
              <a:gd name="connsiteY4" fmla="*/ 1595208 h 1595208"/>
              <a:gd name="connsiteX5" fmla="*/ 0 w 2809260"/>
              <a:gd name="connsiteY5" fmla="*/ 1595207 h 1595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09260" h="1595208">
                <a:moveTo>
                  <a:pt x="0" y="0"/>
                </a:moveTo>
                <a:lnTo>
                  <a:pt x="101140" y="117015"/>
                </a:lnTo>
                <a:cubicBezTo>
                  <a:pt x="653434" y="714877"/>
                  <a:pt x="1509442" y="1220329"/>
                  <a:pt x="2208849" y="1381471"/>
                </a:cubicBezTo>
                <a:cubicBezTo>
                  <a:pt x="2416303" y="1428716"/>
                  <a:pt x="2594874" y="1490011"/>
                  <a:pt x="2746965" y="1562268"/>
                </a:cubicBezTo>
                <a:lnTo>
                  <a:pt x="2809260" y="1595208"/>
                </a:lnTo>
                <a:lnTo>
                  <a:pt x="0" y="1595207"/>
                </a:lnTo>
                <a:close/>
              </a:path>
            </a:pathLst>
          </a:custGeom>
          <a:gradFill flip="none" rotWithShape="1">
            <a:gsLst>
              <a:gs pos="98000">
                <a:schemeClr val="accent5">
                  <a:lumMod val="50000"/>
                  <a:alpha val="67000"/>
                </a:schemeClr>
              </a:gs>
              <a:gs pos="0">
                <a:schemeClr val="accent6">
                  <a:alpha val="4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 29">
            <a:extLst>
              <a:ext uri="{FF2B5EF4-FFF2-40B4-BE49-F238E27FC236}">
                <a16:creationId xmlns:a16="http://schemas.microsoft.com/office/drawing/2014/main" id="{73541AB3-4000-4259-4112-06DA0F0728A5}"/>
              </a:ext>
            </a:extLst>
          </p:cNvPr>
          <p:cNvSpPr/>
          <p:nvPr userDrawn="1"/>
        </p:nvSpPr>
        <p:spPr>
          <a:xfrm>
            <a:off x="10193397" y="2730129"/>
            <a:ext cx="1979119" cy="4127871"/>
          </a:xfrm>
          <a:custGeom>
            <a:avLst/>
            <a:gdLst>
              <a:gd name="connsiteX0" fmla="*/ 1979119 w 1979119"/>
              <a:gd name="connsiteY0" fmla="*/ 0 h 4127871"/>
              <a:gd name="connsiteX1" fmla="*/ 1979119 w 1979119"/>
              <a:gd name="connsiteY1" fmla="*/ 4127871 h 4127871"/>
              <a:gd name="connsiteX2" fmla="*/ 0 w 1979119"/>
              <a:gd name="connsiteY2" fmla="*/ 4127871 h 4127871"/>
              <a:gd name="connsiteX3" fmla="*/ 113381 w 1979119"/>
              <a:gd name="connsiteY3" fmla="*/ 3939685 h 4127871"/>
              <a:gd name="connsiteX4" fmla="*/ 893390 w 1979119"/>
              <a:gd name="connsiteY4" fmla="*/ 1926136 h 4127871"/>
              <a:gd name="connsiteX5" fmla="*/ 1827429 w 1979119"/>
              <a:gd name="connsiteY5" fmla="*/ 103152 h 4127871"/>
              <a:gd name="connsiteX6" fmla="*/ 1979119 w 1979119"/>
              <a:gd name="connsiteY6" fmla="*/ 0 h 4127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79119" h="4127871">
                <a:moveTo>
                  <a:pt x="1979119" y="0"/>
                </a:moveTo>
                <a:lnTo>
                  <a:pt x="1979119" y="4127871"/>
                </a:lnTo>
                <a:lnTo>
                  <a:pt x="0" y="4127871"/>
                </a:lnTo>
                <a:lnTo>
                  <a:pt x="113381" y="3939685"/>
                </a:lnTo>
                <a:cubicBezTo>
                  <a:pt x="496433" y="3268400"/>
                  <a:pt x="776925" y="2555572"/>
                  <a:pt x="893390" y="1926136"/>
                </a:cubicBezTo>
                <a:cubicBezTo>
                  <a:pt x="1059875" y="1013485"/>
                  <a:pt x="1404160" y="429246"/>
                  <a:pt x="1827429" y="103152"/>
                </a:cubicBezTo>
                <a:lnTo>
                  <a:pt x="1979119" y="0"/>
                </a:lnTo>
                <a:close/>
              </a:path>
            </a:pathLst>
          </a:custGeom>
          <a:gradFill>
            <a:gsLst>
              <a:gs pos="83000">
                <a:schemeClr val="accent5">
                  <a:lumMod val="58000"/>
                  <a:alpha val="35019"/>
                </a:schemeClr>
              </a:gs>
              <a:gs pos="0">
                <a:schemeClr val="accent6">
                  <a:lumMod val="89923"/>
                  <a:lumOff val="10077"/>
                  <a:alpha val="35554"/>
                </a:schemeClr>
              </a:gs>
            </a:gsLst>
            <a:path path="circle">
              <a:fillToRect t="100000" r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0D1FF5-7EF8-4250-A259-43050ABBD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5336" y="822960"/>
            <a:ext cx="8878824" cy="1069848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3DC3A9-D4E6-42CF-91A8-F267C7C66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6192" y="2185416"/>
            <a:ext cx="2953512" cy="493776"/>
          </a:xfrm>
        </p:spPr>
        <p:txBody>
          <a:bodyPr anchor="t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52CCA9-53A3-4DA5-AD45-C2A2C12A3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36192" y="2743200"/>
            <a:ext cx="2953512" cy="2578608"/>
          </a:xfrm>
        </p:spPr>
        <p:txBody>
          <a:bodyPr/>
          <a:lstStyle>
            <a:lvl1pPr marL="228600" indent="-228600">
              <a:defRPr sz="1800"/>
            </a:lvl1pPr>
            <a:lvl2pPr indent="-228600">
              <a:defRPr sz="1600"/>
            </a:lvl2pPr>
            <a:lvl3pPr indent="-228600">
              <a:defRPr sz="1400"/>
            </a:lvl3pPr>
            <a:lvl4pPr indent="-228600">
              <a:defRPr sz="1200"/>
            </a:lvl4pPr>
            <a:lvl5pPr indent="-228600"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00C9C6-BD61-4D2C-9146-FB785BAE4F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54880" y="2185416"/>
            <a:ext cx="2953512" cy="493776"/>
          </a:xfrm>
        </p:spPr>
        <p:txBody>
          <a:bodyPr anchor="t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E342EE-68BB-484D-98C3-48A7847549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54880" y="2743200"/>
            <a:ext cx="2953512" cy="2578608"/>
          </a:xfrm>
        </p:spPr>
        <p:txBody>
          <a:bodyPr/>
          <a:lstStyle>
            <a:lvl1pPr marL="228600" indent="-228600">
              <a:defRPr sz="1800"/>
            </a:lvl1pPr>
            <a:lvl2pPr indent="-228600">
              <a:defRPr sz="1600"/>
            </a:lvl2pPr>
            <a:lvl3pPr indent="-228600">
              <a:defRPr sz="1400"/>
            </a:lvl3pPr>
            <a:lvl4pPr indent="-228600">
              <a:defRPr sz="1200"/>
            </a:lvl4pPr>
            <a:lvl5pPr indent="-228600"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5D9D7D-8D9A-473E-AF0D-EF1940D79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51CCCC-1589-401D-AE98-FC2871630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C963910-7C6F-7474-84FF-C53D235027B8}"/>
              </a:ext>
            </a:extLst>
          </p:cNvPr>
          <p:cNvCxnSpPr>
            <a:cxnSpLocks/>
          </p:cNvCxnSpPr>
          <p:nvPr userDrawn="1"/>
        </p:nvCxnSpPr>
        <p:spPr>
          <a:xfrm>
            <a:off x="594170" y="846661"/>
            <a:ext cx="0" cy="511101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43CEC7BC-C46D-D3AD-22D8-8737322B7E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73568" y="2185416"/>
            <a:ext cx="2953512" cy="493776"/>
          </a:xfrm>
        </p:spPr>
        <p:txBody>
          <a:bodyPr anchor="t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Content Placeholder 5">
            <a:extLst>
              <a:ext uri="{FF2B5EF4-FFF2-40B4-BE49-F238E27FC236}">
                <a16:creationId xmlns:a16="http://schemas.microsoft.com/office/drawing/2014/main" id="{658FA801-D400-D7FB-6241-4A41BBAAA0D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973568" y="2743200"/>
            <a:ext cx="2953512" cy="2578608"/>
          </a:xfrm>
        </p:spPr>
        <p:txBody>
          <a:bodyPr/>
          <a:lstStyle>
            <a:lvl1pPr marL="228600" indent="-228600">
              <a:defRPr sz="1800"/>
            </a:lvl1pPr>
            <a:lvl2pPr indent="-228600">
              <a:defRPr sz="1600"/>
            </a:lvl2pPr>
            <a:lvl3pPr indent="-228600">
              <a:defRPr sz="1400"/>
            </a:lvl3pPr>
            <a:lvl4pPr indent="-228600">
              <a:defRPr sz="1200"/>
            </a:lvl4pPr>
            <a:lvl5pPr indent="-228600"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394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15CD9-7B09-FB25-0368-96365B9DD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6588" y="832104"/>
            <a:ext cx="8878824" cy="1069848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C6BE5A-F1AC-214F-638D-C6C21E51BF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B127D4-BE09-1C43-0562-195F20C8A0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1740CAD-6CDA-9014-8875-BCECEECE0522}"/>
              </a:ext>
            </a:extLst>
          </p:cNvPr>
          <p:cNvSpPr/>
          <p:nvPr userDrawn="1"/>
        </p:nvSpPr>
        <p:spPr>
          <a:xfrm flipH="1">
            <a:off x="3791017" y="2349814"/>
            <a:ext cx="2058045" cy="2058045"/>
          </a:xfrm>
          <a:prstGeom prst="ellipse">
            <a:avLst/>
          </a:prstGeom>
          <a:gradFill flip="none" rotWithShape="1">
            <a:gsLst>
              <a:gs pos="18000">
                <a:schemeClr val="accent3"/>
              </a:gs>
              <a:gs pos="52000">
                <a:schemeClr val="accent5">
                  <a:alpha val="69515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6E536D1-EF07-9062-CA32-986876ED933F}"/>
              </a:ext>
            </a:extLst>
          </p:cNvPr>
          <p:cNvSpPr/>
          <p:nvPr userDrawn="1"/>
        </p:nvSpPr>
        <p:spPr>
          <a:xfrm flipH="1">
            <a:off x="8929767" y="2349814"/>
            <a:ext cx="2058045" cy="2058045"/>
          </a:xfrm>
          <a:prstGeom prst="ellipse">
            <a:avLst/>
          </a:prstGeom>
          <a:gradFill flip="none" rotWithShape="1">
            <a:gsLst>
              <a:gs pos="18000">
                <a:schemeClr val="accent3"/>
              </a:gs>
              <a:gs pos="52000">
                <a:schemeClr val="accent5">
                  <a:alpha val="69515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D09D35C-DD66-8B6A-98FE-003262BBE72D}"/>
              </a:ext>
            </a:extLst>
          </p:cNvPr>
          <p:cNvSpPr/>
          <p:nvPr userDrawn="1"/>
        </p:nvSpPr>
        <p:spPr>
          <a:xfrm flipH="1">
            <a:off x="6342947" y="2349814"/>
            <a:ext cx="2058045" cy="20580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77000">
                <a:schemeClr val="accent6">
                  <a:alpha val="69284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0E263D2-96A8-9EB3-2175-1DB2FD5CB609}"/>
              </a:ext>
            </a:extLst>
          </p:cNvPr>
          <p:cNvSpPr/>
          <p:nvPr userDrawn="1"/>
        </p:nvSpPr>
        <p:spPr>
          <a:xfrm flipH="1">
            <a:off x="1247942" y="2349814"/>
            <a:ext cx="2058045" cy="2058045"/>
          </a:xfrm>
          <a:prstGeom prst="ellipse">
            <a:avLst/>
          </a:prstGeom>
          <a:gradFill>
            <a:gsLst>
              <a:gs pos="0">
                <a:schemeClr val="accent1"/>
              </a:gs>
              <a:gs pos="77000">
                <a:schemeClr val="accent6">
                  <a:alpha val="69284"/>
                </a:schemeClr>
              </a:gs>
            </a:gsLst>
            <a:path path="circle">
              <a:fillToRect t="100000" r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B3517CD-F786-4206-2455-E4C3BD98742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42524" y="4508648"/>
            <a:ext cx="2468880" cy="365760"/>
          </a:xfrm>
        </p:spPr>
        <p:txBody>
          <a:bodyPr lIns="0" tIns="0" rIns="0" bIns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spc="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978C389-1D90-6CEB-1D34-D69BF78983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2524" y="4879877"/>
            <a:ext cx="2468880" cy="274638"/>
          </a:xfr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12B5D758-2B43-B448-79C9-1F09317F86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627120" y="4508648"/>
            <a:ext cx="2468880" cy="365760"/>
          </a:xfrm>
        </p:spPr>
        <p:txBody>
          <a:bodyPr lIns="0" tIns="0" rIns="0" bIns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spc="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65404FC1-F068-1D2B-A3D6-59F44099DD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27120" y="4879877"/>
            <a:ext cx="2468880" cy="274638"/>
          </a:xfr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5F0B1C4A-F0AC-3974-6F79-9CCF799976B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6000" y="4508648"/>
            <a:ext cx="2468880" cy="365760"/>
          </a:xfrm>
        </p:spPr>
        <p:txBody>
          <a:bodyPr lIns="0" tIns="0" rIns="0" bIns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spc="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5C12C91B-3BBC-019A-22DF-DF71A287D58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0" y="4879877"/>
            <a:ext cx="2468880" cy="274638"/>
          </a:xfr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BB3FD4C7-50B9-E37D-A077-B15D8C6DB9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724349" y="4508648"/>
            <a:ext cx="2468880" cy="365760"/>
          </a:xfrm>
        </p:spPr>
        <p:txBody>
          <a:bodyPr lIns="0" tIns="0" rIns="0" bIns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spc="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486092F0-1D91-8C7F-EEFE-A7D79FF89C1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724349" y="4879877"/>
            <a:ext cx="2468880" cy="274638"/>
          </a:xfr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8D38BBA9-DB40-81D9-4D13-4351576F9F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399285" y="2505584"/>
            <a:ext cx="1746504" cy="1746504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Picture Placeholder 20">
            <a:extLst>
              <a:ext uri="{FF2B5EF4-FFF2-40B4-BE49-F238E27FC236}">
                <a16:creationId xmlns:a16="http://schemas.microsoft.com/office/drawing/2014/main" id="{D4E44748-5631-A2C7-ADA1-FB2707923EE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946787" y="2505584"/>
            <a:ext cx="1746504" cy="1746504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0">
            <a:extLst>
              <a:ext uri="{FF2B5EF4-FFF2-40B4-BE49-F238E27FC236}">
                <a16:creationId xmlns:a16="http://schemas.microsoft.com/office/drawing/2014/main" id="{8A56F66F-909F-8F64-B021-9820EB3F6B6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498717" y="2505584"/>
            <a:ext cx="1746504" cy="1746504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0">
            <a:extLst>
              <a:ext uri="{FF2B5EF4-FFF2-40B4-BE49-F238E27FC236}">
                <a16:creationId xmlns:a16="http://schemas.microsoft.com/office/drawing/2014/main" id="{EB90D275-5951-BAE0-8859-71B60C946087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085537" y="2505584"/>
            <a:ext cx="1746504" cy="1746504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201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3CF1AC86-4E83-EED8-9FB5-635710111D45}"/>
              </a:ext>
            </a:extLst>
          </p:cNvPr>
          <p:cNvSpPr/>
          <p:nvPr userDrawn="1"/>
        </p:nvSpPr>
        <p:spPr>
          <a:xfrm flipH="1">
            <a:off x="1704107" y="4055522"/>
            <a:ext cx="1231495" cy="1231495"/>
          </a:xfrm>
          <a:prstGeom prst="ellipse">
            <a:avLst/>
          </a:prstGeom>
          <a:gradFill flip="none" rotWithShape="1">
            <a:gsLst>
              <a:gs pos="18000">
                <a:schemeClr val="accent3"/>
              </a:gs>
              <a:gs pos="52000">
                <a:schemeClr val="accent5">
                  <a:alpha val="69515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03E890B-5D84-F4A6-E963-051A1C52577D}"/>
              </a:ext>
            </a:extLst>
          </p:cNvPr>
          <p:cNvSpPr/>
          <p:nvPr userDrawn="1"/>
        </p:nvSpPr>
        <p:spPr>
          <a:xfrm flipH="1">
            <a:off x="4228381" y="1853643"/>
            <a:ext cx="1231495" cy="1231495"/>
          </a:xfrm>
          <a:prstGeom prst="ellipse">
            <a:avLst/>
          </a:prstGeom>
          <a:gradFill flip="none" rotWithShape="1">
            <a:gsLst>
              <a:gs pos="18000">
                <a:schemeClr val="accent3"/>
              </a:gs>
              <a:gs pos="52000">
                <a:schemeClr val="accent5">
                  <a:alpha val="69515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A321B0B-6EF1-E460-8E13-3BBE774FA148}"/>
              </a:ext>
            </a:extLst>
          </p:cNvPr>
          <p:cNvSpPr/>
          <p:nvPr userDrawn="1"/>
        </p:nvSpPr>
        <p:spPr>
          <a:xfrm flipH="1">
            <a:off x="6752655" y="4055275"/>
            <a:ext cx="1231495" cy="1231495"/>
          </a:xfrm>
          <a:prstGeom prst="ellipse">
            <a:avLst/>
          </a:prstGeom>
          <a:gradFill flip="none" rotWithShape="1">
            <a:gsLst>
              <a:gs pos="18000">
                <a:schemeClr val="accent3"/>
              </a:gs>
              <a:gs pos="52000">
                <a:schemeClr val="accent5">
                  <a:alpha val="69515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98AB146-30D1-CD59-5D88-5097CF8561D1}"/>
              </a:ext>
            </a:extLst>
          </p:cNvPr>
          <p:cNvSpPr/>
          <p:nvPr userDrawn="1"/>
        </p:nvSpPr>
        <p:spPr>
          <a:xfrm flipH="1">
            <a:off x="9280950" y="4066155"/>
            <a:ext cx="1231495" cy="123149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77000">
                <a:schemeClr val="accent6">
                  <a:alpha val="69284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FE52614-CC2D-3550-FDBA-9D7D76ED0F72}"/>
              </a:ext>
            </a:extLst>
          </p:cNvPr>
          <p:cNvSpPr/>
          <p:nvPr userDrawn="1"/>
        </p:nvSpPr>
        <p:spPr>
          <a:xfrm flipH="1">
            <a:off x="4228381" y="4056366"/>
            <a:ext cx="1231495" cy="123149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77000">
                <a:schemeClr val="accent6">
                  <a:alpha val="69284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19BEA3C-B965-CC70-315C-7C531CD7AA4A}"/>
              </a:ext>
            </a:extLst>
          </p:cNvPr>
          <p:cNvSpPr/>
          <p:nvPr userDrawn="1"/>
        </p:nvSpPr>
        <p:spPr>
          <a:xfrm flipH="1">
            <a:off x="9276929" y="1861862"/>
            <a:ext cx="1231495" cy="1231495"/>
          </a:xfrm>
          <a:prstGeom prst="ellipse">
            <a:avLst/>
          </a:prstGeom>
          <a:gradFill flip="none" rotWithShape="1">
            <a:gsLst>
              <a:gs pos="18000">
                <a:schemeClr val="accent3"/>
              </a:gs>
              <a:gs pos="52000">
                <a:schemeClr val="accent5">
                  <a:alpha val="69515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BCCE6E9-C40E-A684-457C-F08C974BD59F}"/>
              </a:ext>
            </a:extLst>
          </p:cNvPr>
          <p:cNvSpPr/>
          <p:nvPr userDrawn="1"/>
        </p:nvSpPr>
        <p:spPr>
          <a:xfrm flipH="1">
            <a:off x="6752655" y="1855810"/>
            <a:ext cx="1231495" cy="123149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77000">
                <a:schemeClr val="accent6">
                  <a:alpha val="69284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9B5F0D0-ABA3-5B0F-77C9-C5B64A613F84}"/>
              </a:ext>
            </a:extLst>
          </p:cNvPr>
          <p:cNvSpPr/>
          <p:nvPr userDrawn="1"/>
        </p:nvSpPr>
        <p:spPr>
          <a:xfrm flipH="1">
            <a:off x="1692043" y="1846020"/>
            <a:ext cx="1231495" cy="1231495"/>
          </a:xfrm>
          <a:prstGeom prst="ellipse">
            <a:avLst/>
          </a:prstGeom>
          <a:gradFill>
            <a:gsLst>
              <a:gs pos="0">
                <a:schemeClr val="accent1"/>
              </a:gs>
              <a:gs pos="77000">
                <a:schemeClr val="accent6">
                  <a:alpha val="69284"/>
                </a:schemeClr>
              </a:gs>
            </a:gsLst>
            <a:path path="circle">
              <a:fillToRect t="100000" r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515CD9-7B09-FB25-0368-96365B9DD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6588" y="338328"/>
            <a:ext cx="8878824" cy="1069848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C6BE5A-F1AC-214F-638D-C6C21E51BF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B127D4-BE09-1C43-0562-195F20C8A0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B3517CD-F786-4206-2455-E4C3BD98742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76854" y="3209544"/>
            <a:ext cx="2286000" cy="18288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spc="2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978C389-1D90-6CEB-1D34-D69BF78983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76854" y="3447288"/>
            <a:ext cx="2286000" cy="265176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2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12B5D758-2B43-B448-79C9-1F09317F86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01128" y="3209544"/>
            <a:ext cx="2286000" cy="18288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spc="2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65404FC1-F068-1D2B-A3D6-59F44099DD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701128" y="3447288"/>
            <a:ext cx="2286000" cy="265176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2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5F0B1C4A-F0AC-3974-6F79-9CCF799976B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25402" y="3209544"/>
            <a:ext cx="2286000" cy="18288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spc="2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5C12C91B-3BBC-019A-22DF-DF71A287D58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25402" y="3447288"/>
            <a:ext cx="2286000" cy="265176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2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BB3FD4C7-50B9-E37D-A077-B15D8C6DB9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749676" y="3209544"/>
            <a:ext cx="2286000" cy="18288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spc="2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486092F0-1D91-8C7F-EEFE-A7D79FF89C1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749676" y="3447288"/>
            <a:ext cx="2286000" cy="265176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2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8D38BBA9-DB40-81D9-4D13-4351576F9F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782010" y="1935987"/>
            <a:ext cx="1051560" cy="10515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Picture Placeholder 20">
            <a:extLst>
              <a:ext uri="{FF2B5EF4-FFF2-40B4-BE49-F238E27FC236}">
                <a16:creationId xmlns:a16="http://schemas.microsoft.com/office/drawing/2014/main" id="{D4E44748-5631-A2C7-ADA1-FB2707923EE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318348" y="1935987"/>
            <a:ext cx="1051560" cy="10515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0">
            <a:extLst>
              <a:ext uri="{FF2B5EF4-FFF2-40B4-BE49-F238E27FC236}">
                <a16:creationId xmlns:a16="http://schemas.microsoft.com/office/drawing/2014/main" id="{8A56F66F-909F-8F64-B021-9820EB3F6B6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42622" y="1935987"/>
            <a:ext cx="1051560" cy="10515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0">
            <a:extLst>
              <a:ext uri="{FF2B5EF4-FFF2-40B4-BE49-F238E27FC236}">
                <a16:creationId xmlns:a16="http://schemas.microsoft.com/office/drawing/2014/main" id="{EB90D275-5951-BAE0-8859-71B60C946087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366896" y="1935987"/>
            <a:ext cx="1051560" cy="10515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9" name="Picture Placeholder 20">
            <a:extLst>
              <a:ext uri="{FF2B5EF4-FFF2-40B4-BE49-F238E27FC236}">
                <a16:creationId xmlns:a16="http://schemas.microsoft.com/office/drawing/2014/main" id="{BA9EB14D-8336-06B5-51E3-FBCAF00F1F2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794074" y="4145489"/>
            <a:ext cx="1051560" cy="10515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0">
            <a:extLst>
              <a:ext uri="{FF2B5EF4-FFF2-40B4-BE49-F238E27FC236}">
                <a16:creationId xmlns:a16="http://schemas.microsoft.com/office/drawing/2014/main" id="{A1E65D12-1094-78B5-B37A-A03576991D1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4318348" y="4146333"/>
            <a:ext cx="1051560" cy="10515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Picture Placeholder 20">
            <a:extLst>
              <a:ext uri="{FF2B5EF4-FFF2-40B4-BE49-F238E27FC236}">
                <a16:creationId xmlns:a16="http://schemas.microsoft.com/office/drawing/2014/main" id="{6ABE5CEC-34A4-CD5D-FA0D-D675A87984F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842622" y="4145242"/>
            <a:ext cx="1051560" cy="10515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Picture Placeholder 20">
            <a:extLst>
              <a:ext uri="{FF2B5EF4-FFF2-40B4-BE49-F238E27FC236}">
                <a16:creationId xmlns:a16="http://schemas.microsoft.com/office/drawing/2014/main" id="{5DA945B5-3444-7CAC-AA4A-55B04D039824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9370917" y="4156122"/>
            <a:ext cx="1051560" cy="10515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3" name="Text Placeholder 11">
            <a:extLst>
              <a:ext uri="{FF2B5EF4-FFF2-40B4-BE49-F238E27FC236}">
                <a16:creationId xmlns:a16="http://schemas.microsoft.com/office/drawing/2014/main" id="{CB0DA5B5-9C84-7B23-EE8E-CEA555CD808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176854" y="5440680"/>
            <a:ext cx="2286000" cy="18288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spc="2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11">
            <a:extLst>
              <a:ext uri="{FF2B5EF4-FFF2-40B4-BE49-F238E27FC236}">
                <a16:creationId xmlns:a16="http://schemas.microsoft.com/office/drawing/2014/main" id="{99C62621-0080-5CDD-E5DD-2FCF2D548CE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176854" y="5678424"/>
            <a:ext cx="2286000" cy="265176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2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11">
            <a:extLst>
              <a:ext uri="{FF2B5EF4-FFF2-40B4-BE49-F238E27FC236}">
                <a16:creationId xmlns:a16="http://schemas.microsoft.com/office/drawing/2014/main" id="{B69DDE47-632B-987E-545E-BAB200D374E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701128" y="5440680"/>
            <a:ext cx="2286000" cy="18288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spc="2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11">
            <a:extLst>
              <a:ext uri="{FF2B5EF4-FFF2-40B4-BE49-F238E27FC236}">
                <a16:creationId xmlns:a16="http://schemas.microsoft.com/office/drawing/2014/main" id="{A165DCBF-4EFD-7181-68BA-1625AC1C0D5F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701128" y="5678424"/>
            <a:ext cx="2286000" cy="265176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2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11">
            <a:extLst>
              <a:ext uri="{FF2B5EF4-FFF2-40B4-BE49-F238E27FC236}">
                <a16:creationId xmlns:a16="http://schemas.microsoft.com/office/drawing/2014/main" id="{3C7ECA2F-9EC3-26BD-B424-ECE80473DF3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6225402" y="5440680"/>
            <a:ext cx="2286000" cy="18288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spc="2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11">
            <a:extLst>
              <a:ext uri="{FF2B5EF4-FFF2-40B4-BE49-F238E27FC236}">
                <a16:creationId xmlns:a16="http://schemas.microsoft.com/office/drawing/2014/main" id="{C9535F99-6134-8D03-FFEE-D1B3E007F2CC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6225402" y="5678424"/>
            <a:ext cx="2286000" cy="265176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2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11">
            <a:extLst>
              <a:ext uri="{FF2B5EF4-FFF2-40B4-BE49-F238E27FC236}">
                <a16:creationId xmlns:a16="http://schemas.microsoft.com/office/drawing/2014/main" id="{163BD863-99E7-C7C4-4762-8C168574E9A8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8749676" y="5440680"/>
            <a:ext cx="2286000" cy="18288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spc="2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11">
            <a:extLst>
              <a:ext uri="{FF2B5EF4-FFF2-40B4-BE49-F238E27FC236}">
                <a16:creationId xmlns:a16="http://schemas.microsoft.com/office/drawing/2014/main" id="{63678AE5-B810-D5BE-40B5-888AF4473157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8749676" y="5678424"/>
            <a:ext cx="2286000" cy="265176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2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45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FF4F2FF2-B2D0-EAB9-0059-1E59CFF27936}"/>
              </a:ext>
            </a:extLst>
          </p:cNvPr>
          <p:cNvSpPr/>
          <p:nvPr userDrawn="1"/>
        </p:nvSpPr>
        <p:spPr>
          <a:xfrm>
            <a:off x="0" y="3079989"/>
            <a:ext cx="4744043" cy="3778013"/>
          </a:xfrm>
          <a:custGeom>
            <a:avLst/>
            <a:gdLst>
              <a:gd name="connsiteX0" fmla="*/ 552680 w 4744043"/>
              <a:gd name="connsiteY0" fmla="*/ 2 h 3778013"/>
              <a:gd name="connsiteX1" fmla="*/ 3368067 w 4744043"/>
              <a:gd name="connsiteY1" fmla="*/ 2076456 h 3778013"/>
              <a:gd name="connsiteX2" fmla="*/ 4603294 w 4744043"/>
              <a:gd name="connsiteY2" fmla="*/ 3641510 h 3778013"/>
              <a:gd name="connsiteX3" fmla="*/ 4744043 w 4744043"/>
              <a:gd name="connsiteY3" fmla="*/ 3778013 h 3778013"/>
              <a:gd name="connsiteX4" fmla="*/ 0 w 4744043"/>
              <a:gd name="connsiteY4" fmla="*/ 3778013 h 3778013"/>
              <a:gd name="connsiteX5" fmla="*/ 0 w 4744043"/>
              <a:gd name="connsiteY5" fmla="*/ 73323 h 3778013"/>
              <a:gd name="connsiteX6" fmla="*/ 163773 w 4744043"/>
              <a:gd name="connsiteY6" fmla="*/ 34335 h 3778013"/>
              <a:gd name="connsiteX7" fmla="*/ 552680 w 4744043"/>
              <a:gd name="connsiteY7" fmla="*/ 2 h 3778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44043" h="3778013">
                <a:moveTo>
                  <a:pt x="552680" y="2"/>
                </a:moveTo>
                <a:cubicBezTo>
                  <a:pt x="1474475" y="1086"/>
                  <a:pt x="2486209" y="585872"/>
                  <a:pt x="3368067" y="2076456"/>
                </a:cubicBezTo>
                <a:cubicBezTo>
                  <a:pt x="3678455" y="2598086"/>
                  <a:pt x="4104379" y="3133243"/>
                  <a:pt x="4603294" y="3641510"/>
                </a:cubicBezTo>
                <a:lnTo>
                  <a:pt x="4744043" y="3778013"/>
                </a:lnTo>
                <a:lnTo>
                  <a:pt x="0" y="3778013"/>
                </a:lnTo>
                <a:lnTo>
                  <a:pt x="0" y="73323"/>
                </a:lnTo>
                <a:lnTo>
                  <a:pt x="163773" y="34335"/>
                </a:lnTo>
                <a:cubicBezTo>
                  <a:pt x="291146" y="11604"/>
                  <a:pt x="420996" y="-154"/>
                  <a:pt x="552680" y="2"/>
                </a:cubicBezTo>
                <a:close/>
              </a:path>
            </a:pathLst>
          </a:custGeom>
          <a:gradFill flip="none" rotWithShape="1">
            <a:gsLst>
              <a:gs pos="41000">
                <a:schemeClr val="accent3">
                  <a:lumMod val="25000"/>
                  <a:alpha val="67969"/>
                </a:schemeClr>
              </a:gs>
              <a:gs pos="100000">
                <a:schemeClr val="accent2">
                  <a:alpha val="29022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193F7C-DAB3-79A0-9B6F-012F23BAF8BD}"/>
              </a:ext>
            </a:extLst>
          </p:cNvPr>
          <p:cNvSpPr/>
          <p:nvPr userDrawn="1"/>
        </p:nvSpPr>
        <p:spPr>
          <a:xfrm>
            <a:off x="1" y="0"/>
            <a:ext cx="6552595" cy="3112082"/>
          </a:xfrm>
          <a:custGeom>
            <a:avLst/>
            <a:gdLst>
              <a:gd name="connsiteX0" fmla="*/ 6552595 w 6552595"/>
              <a:gd name="connsiteY0" fmla="*/ 0 h 3112082"/>
              <a:gd name="connsiteX1" fmla="*/ 6479403 w 6552595"/>
              <a:gd name="connsiteY1" fmla="*/ 116338 h 3112082"/>
              <a:gd name="connsiteX2" fmla="*/ 4627940 w 6552595"/>
              <a:gd name="connsiteY2" fmla="*/ 645238 h 3112082"/>
              <a:gd name="connsiteX3" fmla="*/ 631580 w 6552595"/>
              <a:gd name="connsiteY3" fmla="*/ 1915852 h 3112082"/>
              <a:gd name="connsiteX4" fmla="*/ 46252 w 6552595"/>
              <a:gd name="connsiteY4" fmla="*/ 2980209 h 3112082"/>
              <a:gd name="connsiteX5" fmla="*/ 0 w 6552595"/>
              <a:gd name="connsiteY5" fmla="*/ 3112082 h 3112082"/>
              <a:gd name="connsiteX6" fmla="*/ 0 w 6552595"/>
              <a:gd name="connsiteY6" fmla="*/ 1037361 h 3112082"/>
              <a:gd name="connsiteX7" fmla="*/ 0 w 6552595"/>
              <a:gd name="connsiteY7" fmla="*/ 0 h 3112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52595" h="3112082">
                <a:moveTo>
                  <a:pt x="6552595" y="0"/>
                </a:moveTo>
                <a:lnTo>
                  <a:pt x="6479403" y="116338"/>
                </a:lnTo>
                <a:cubicBezTo>
                  <a:pt x="6181653" y="532833"/>
                  <a:pt x="5587528" y="785625"/>
                  <a:pt x="4627940" y="645238"/>
                </a:cubicBezTo>
                <a:cubicBezTo>
                  <a:pt x="3343367" y="460619"/>
                  <a:pt x="1347900" y="971915"/>
                  <a:pt x="631580" y="1915852"/>
                </a:cubicBezTo>
                <a:cubicBezTo>
                  <a:pt x="407731" y="2210834"/>
                  <a:pt x="204970" y="2565624"/>
                  <a:pt x="46252" y="2980209"/>
                </a:cubicBezTo>
                <a:lnTo>
                  <a:pt x="0" y="3112082"/>
                </a:lnTo>
                <a:lnTo>
                  <a:pt x="0" y="1037361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76000">
                <a:schemeClr val="accent3">
                  <a:lumMod val="25000"/>
                </a:schemeClr>
              </a:gs>
              <a:gs pos="0">
                <a:schemeClr val="accent1">
                  <a:alpha val="56738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9D045F5-266F-9ADF-9692-2DA7DB16DFFE}"/>
              </a:ext>
            </a:extLst>
          </p:cNvPr>
          <p:cNvSpPr/>
          <p:nvPr userDrawn="1"/>
        </p:nvSpPr>
        <p:spPr>
          <a:xfrm>
            <a:off x="10269564" y="0"/>
            <a:ext cx="1922436" cy="5772376"/>
          </a:xfrm>
          <a:custGeom>
            <a:avLst/>
            <a:gdLst>
              <a:gd name="connsiteX0" fmla="*/ 0 w 1922436"/>
              <a:gd name="connsiteY0" fmla="*/ 0 h 5772376"/>
              <a:gd name="connsiteX1" fmla="*/ 1922436 w 1922436"/>
              <a:gd name="connsiteY1" fmla="*/ 0 h 5772376"/>
              <a:gd name="connsiteX2" fmla="*/ 1922436 w 1922436"/>
              <a:gd name="connsiteY2" fmla="*/ 5770832 h 5772376"/>
              <a:gd name="connsiteX3" fmla="*/ 1785843 w 1922436"/>
              <a:gd name="connsiteY3" fmla="*/ 5772376 h 5772376"/>
              <a:gd name="connsiteX4" fmla="*/ 167636 w 1922436"/>
              <a:gd name="connsiteY4" fmla="*/ 2958760 h 5772376"/>
              <a:gd name="connsiteX5" fmla="*/ 11457 w 1922436"/>
              <a:gd name="connsiteY5" fmla="*/ 41049 h 5772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2436" h="5772376">
                <a:moveTo>
                  <a:pt x="0" y="0"/>
                </a:moveTo>
                <a:lnTo>
                  <a:pt x="1922436" y="0"/>
                </a:lnTo>
                <a:lnTo>
                  <a:pt x="1922436" y="5770832"/>
                </a:lnTo>
                <a:lnTo>
                  <a:pt x="1785843" y="5772376"/>
                </a:lnTo>
                <a:cubicBezTo>
                  <a:pt x="715486" y="5737436"/>
                  <a:pt x="-199675" y="4895626"/>
                  <a:pt x="167636" y="2958760"/>
                </a:cubicBezTo>
                <a:cubicBezTo>
                  <a:pt x="324540" y="2119813"/>
                  <a:pt x="262661" y="1037667"/>
                  <a:pt x="11457" y="41049"/>
                </a:cubicBezTo>
                <a:close/>
              </a:path>
            </a:pathLst>
          </a:custGeom>
          <a:gradFill flip="none" rotWithShape="1">
            <a:gsLst>
              <a:gs pos="10000">
                <a:schemeClr val="accent2">
                  <a:alpha val="9960"/>
                </a:schemeClr>
              </a:gs>
              <a:gs pos="100000">
                <a:schemeClr val="accent1">
                  <a:alpha val="47557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A494E50-F563-24E6-92E6-F9E55D1F3D50}"/>
              </a:ext>
            </a:extLst>
          </p:cNvPr>
          <p:cNvSpPr/>
          <p:nvPr userDrawn="1"/>
        </p:nvSpPr>
        <p:spPr>
          <a:xfrm>
            <a:off x="10861332" y="0"/>
            <a:ext cx="1330669" cy="3088658"/>
          </a:xfrm>
          <a:custGeom>
            <a:avLst/>
            <a:gdLst>
              <a:gd name="connsiteX0" fmla="*/ 0 w 1330669"/>
              <a:gd name="connsiteY0" fmla="*/ 0 h 3088658"/>
              <a:gd name="connsiteX1" fmla="*/ 1330669 w 1330669"/>
              <a:gd name="connsiteY1" fmla="*/ 0 h 3088658"/>
              <a:gd name="connsiteX2" fmla="*/ 1330669 w 1330669"/>
              <a:gd name="connsiteY2" fmla="*/ 3088658 h 3088658"/>
              <a:gd name="connsiteX3" fmla="*/ 1265038 w 1330669"/>
              <a:gd name="connsiteY3" fmla="*/ 3075052 h 3088658"/>
              <a:gd name="connsiteX4" fmla="*/ 84101 w 1330669"/>
              <a:gd name="connsiteY4" fmla="*/ 918166 h 3088658"/>
              <a:gd name="connsiteX5" fmla="*/ 3100 w 1330669"/>
              <a:gd name="connsiteY5" fmla="*/ 15153 h 3088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30669" h="3088658">
                <a:moveTo>
                  <a:pt x="0" y="0"/>
                </a:moveTo>
                <a:lnTo>
                  <a:pt x="1330669" y="0"/>
                </a:lnTo>
                <a:lnTo>
                  <a:pt x="1330669" y="3088658"/>
                </a:lnTo>
                <a:lnTo>
                  <a:pt x="1265038" y="3075052"/>
                </a:lnTo>
                <a:cubicBezTo>
                  <a:pt x="597017" y="2898062"/>
                  <a:pt x="64513" y="2241595"/>
                  <a:pt x="84101" y="918166"/>
                </a:cubicBezTo>
                <a:cubicBezTo>
                  <a:pt x="87550" y="637183"/>
                  <a:pt x="59230" y="331259"/>
                  <a:pt x="3100" y="15153"/>
                </a:cubicBezTo>
                <a:close/>
              </a:path>
            </a:pathLst>
          </a:custGeom>
          <a:solidFill>
            <a:schemeClr val="accent1">
              <a:alpha val="50635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glass card">
            <a:extLst>
              <a:ext uri="{FF2B5EF4-FFF2-40B4-BE49-F238E27FC236}">
                <a16:creationId xmlns:a16="http://schemas.microsoft.com/office/drawing/2014/main" id="{D9024B22-C102-71C1-8593-95259EC18972}"/>
              </a:ext>
            </a:extLst>
          </p:cNvPr>
          <p:cNvSpPr/>
          <p:nvPr userDrawn="1"/>
        </p:nvSpPr>
        <p:spPr>
          <a:xfrm>
            <a:off x="1474384" y="1005155"/>
            <a:ext cx="9243233" cy="4978750"/>
          </a:xfrm>
          <a:prstGeom prst="roundRect">
            <a:avLst>
              <a:gd name="adj" fmla="val 6806"/>
            </a:avLst>
          </a:prstGeom>
          <a:gradFill>
            <a:gsLst>
              <a:gs pos="99000">
                <a:schemeClr val="bg1">
                  <a:alpha val="3000"/>
                </a:schemeClr>
              </a:gs>
              <a:gs pos="46000">
                <a:schemeClr val="bg1">
                  <a:alpha val="17037"/>
                </a:schemeClr>
              </a:gs>
              <a:gs pos="6000">
                <a:schemeClr val="bg1">
                  <a:alpha val="13000"/>
                </a:schemeClr>
              </a:gs>
            </a:gsLst>
            <a:path path="circle">
              <a:fillToRect l="100000" t="100000"/>
            </a:path>
          </a:gradFill>
          <a:ln w="6350">
            <a:noFill/>
          </a:ln>
          <a:effectLst>
            <a:outerShdw blurRad="63500" dist="38100" dir="5400000" sx="1000" sy="1000" algn="t" rotWithShape="0">
              <a:prstClr val="black">
                <a:alpha val="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28088" y="2157984"/>
            <a:ext cx="7735824" cy="1069848"/>
          </a:xfrm>
        </p:spPr>
        <p:txBody>
          <a:bodyPr anchor="b">
            <a:no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8088" y="3685032"/>
            <a:ext cx="7735824" cy="1133856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3303B57-FF55-B795-FAE7-5EF26BFCBEF3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6115287" y="2597113"/>
            <a:ext cx="0" cy="165518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A78F28F-70CE-7FE2-ACE1-FA2D7C1CE590}"/>
              </a:ext>
            </a:extLst>
          </p:cNvPr>
          <p:cNvSpPr/>
          <p:nvPr userDrawn="1"/>
        </p:nvSpPr>
        <p:spPr>
          <a:xfrm>
            <a:off x="0" y="0"/>
            <a:ext cx="2862855" cy="1527696"/>
          </a:xfrm>
          <a:custGeom>
            <a:avLst/>
            <a:gdLst>
              <a:gd name="connsiteX0" fmla="*/ 0 w 2862855"/>
              <a:gd name="connsiteY0" fmla="*/ 0 h 1527696"/>
              <a:gd name="connsiteX1" fmla="*/ 2862855 w 2862855"/>
              <a:gd name="connsiteY1" fmla="*/ 0 h 1527696"/>
              <a:gd name="connsiteX2" fmla="*/ 2757362 w 2862855"/>
              <a:gd name="connsiteY2" fmla="*/ 85011 h 1527696"/>
              <a:gd name="connsiteX3" fmla="*/ 1949659 w 2862855"/>
              <a:gd name="connsiteY3" fmla="*/ 424032 h 1527696"/>
              <a:gd name="connsiteX4" fmla="*/ 170555 w 2862855"/>
              <a:gd name="connsiteY4" fmla="*/ 1373059 h 1527696"/>
              <a:gd name="connsiteX5" fmla="*/ 0 w 2862855"/>
              <a:gd name="connsiteY5" fmla="*/ 1527696 h 1527696"/>
              <a:gd name="connsiteX6" fmla="*/ 0 w 2862855"/>
              <a:gd name="connsiteY6" fmla="*/ 872969 h 1527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62855" h="1527696">
                <a:moveTo>
                  <a:pt x="0" y="0"/>
                </a:moveTo>
                <a:lnTo>
                  <a:pt x="2862855" y="0"/>
                </a:lnTo>
                <a:lnTo>
                  <a:pt x="2757362" y="85011"/>
                </a:lnTo>
                <a:cubicBezTo>
                  <a:pt x="2560942" y="227521"/>
                  <a:pt x="2295416" y="345289"/>
                  <a:pt x="1949659" y="424032"/>
                </a:cubicBezTo>
                <a:cubicBezTo>
                  <a:pt x="1377417" y="555874"/>
                  <a:pt x="700343" y="918207"/>
                  <a:pt x="170555" y="1373059"/>
                </a:cubicBezTo>
                <a:lnTo>
                  <a:pt x="0" y="1527696"/>
                </a:lnTo>
                <a:lnTo>
                  <a:pt x="0" y="872969"/>
                </a:lnTo>
                <a:close/>
              </a:path>
            </a:pathLst>
          </a:custGeom>
          <a:gradFill flip="none" rotWithShape="1">
            <a:gsLst>
              <a:gs pos="100000">
                <a:schemeClr val="accent3">
                  <a:lumMod val="25000"/>
                  <a:alpha val="40000"/>
                </a:schemeClr>
              </a:gs>
              <a:gs pos="0">
                <a:schemeClr val="accent4">
                  <a:alpha val="69786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294AB31D-FEF2-F3B0-D726-81CE48F895EA}"/>
              </a:ext>
            </a:extLst>
          </p:cNvPr>
          <p:cNvSpPr/>
          <p:nvPr userDrawn="1"/>
        </p:nvSpPr>
        <p:spPr>
          <a:xfrm>
            <a:off x="2" y="4761091"/>
            <a:ext cx="3131151" cy="2096908"/>
          </a:xfrm>
          <a:custGeom>
            <a:avLst/>
            <a:gdLst>
              <a:gd name="connsiteX0" fmla="*/ 186163 w 3131151"/>
              <a:gd name="connsiteY0" fmla="*/ 0 h 2096908"/>
              <a:gd name="connsiteX1" fmla="*/ 2469297 w 3131151"/>
              <a:gd name="connsiteY1" fmla="*/ 1411265 h 2096908"/>
              <a:gd name="connsiteX2" fmla="*/ 3026909 w 3131151"/>
              <a:gd name="connsiteY2" fmla="*/ 2004423 h 2096908"/>
              <a:gd name="connsiteX3" fmla="*/ 3131151 w 3131151"/>
              <a:gd name="connsiteY3" fmla="*/ 2096908 h 2096908"/>
              <a:gd name="connsiteX4" fmla="*/ 0 w 3131151"/>
              <a:gd name="connsiteY4" fmla="*/ 2096908 h 2096908"/>
              <a:gd name="connsiteX5" fmla="*/ 0 w 3131151"/>
              <a:gd name="connsiteY5" fmla="*/ 4640 h 2096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31151" h="2096908">
                <a:moveTo>
                  <a:pt x="186163" y="0"/>
                </a:moveTo>
                <a:cubicBezTo>
                  <a:pt x="883663" y="24692"/>
                  <a:pt x="1675023" y="432572"/>
                  <a:pt x="2469297" y="1411265"/>
                </a:cubicBezTo>
                <a:cubicBezTo>
                  <a:pt x="2632187" y="1610943"/>
                  <a:pt x="2819757" y="1809855"/>
                  <a:pt x="3026909" y="2004423"/>
                </a:cubicBezTo>
                <a:lnTo>
                  <a:pt x="3131151" y="2096908"/>
                </a:lnTo>
                <a:lnTo>
                  <a:pt x="0" y="2096908"/>
                </a:lnTo>
                <a:lnTo>
                  <a:pt x="0" y="4640"/>
                </a:lnTo>
                <a:close/>
              </a:path>
            </a:pathLst>
          </a:custGeom>
          <a:gradFill flip="none" rotWithShape="1">
            <a:gsLst>
              <a:gs pos="47000">
                <a:schemeClr val="accent6">
                  <a:alpha val="51365"/>
                </a:schemeClr>
              </a:gs>
              <a:gs pos="100000">
                <a:schemeClr val="accent4">
                  <a:alpha val="24386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843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FA2E8-50A1-4465-AC33-6FAC0E773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2824" y="1856232"/>
            <a:ext cx="4718304" cy="1069848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01968" y="3374136"/>
            <a:ext cx="4709160" cy="2395728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reeform 14">
            <a:extLst>
              <a:ext uri="{FF2B5EF4-FFF2-40B4-BE49-F238E27FC236}">
                <a16:creationId xmlns:a16="http://schemas.microsoft.com/office/drawing/2014/main" id="{907BDD9A-3C2A-A21B-A425-1BB45BF5C103}"/>
              </a:ext>
            </a:extLst>
          </p:cNvPr>
          <p:cNvSpPr/>
          <p:nvPr userDrawn="1"/>
        </p:nvSpPr>
        <p:spPr>
          <a:xfrm rot="5400000" flipH="1" flipV="1">
            <a:off x="-1248967" y="1248969"/>
            <a:ext cx="6858000" cy="4360065"/>
          </a:xfrm>
          <a:custGeom>
            <a:avLst/>
            <a:gdLst>
              <a:gd name="connsiteX0" fmla="*/ 6858000 w 6858000"/>
              <a:gd name="connsiteY0" fmla="*/ 0 h 4360065"/>
              <a:gd name="connsiteX1" fmla="*/ 6858000 w 6858000"/>
              <a:gd name="connsiteY1" fmla="*/ 4019634 h 4360065"/>
              <a:gd name="connsiteX2" fmla="*/ 6786526 w 6858000"/>
              <a:gd name="connsiteY2" fmla="*/ 3987694 h 4360065"/>
              <a:gd name="connsiteX3" fmla="*/ 4380589 w 6858000"/>
              <a:gd name="connsiteY3" fmla="*/ 3270469 h 4360065"/>
              <a:gd name="connsiteX4" fmla="*/ 1148443 w 6858000"/>
              <a:gd name="connsiteY4" fmla="*/ 4360028 h 4360065"/>
              <a:gd name="connsiteX5" fmla="*/ 93033 w 6858000"/>
              <a:gd name="connsiteY5" fmla="*/ 4174462 h 4360065"/>
              <a:gd name="connsiteX6" fmla="*/ 0 w 6858000"/>
              <a:gd name="connsiteY6" fmla="*/ 4134599 h 4360065"/>
              <a:gd name="connsiteX7" fmla="*/ 0 w 6858000"/>
              <a:gd name="connsiteY7" fmla="*/ 0 h 4360065"/>
              <a:gd name="connsiteX8" fmla="*/ 6858000 w 6858000"/>
              <a:gd name="connsiteY8" fmla="*/ 0 h 4360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8000" h="4360065">
                <a:moveTo>
                  <a:pt x="6858000" y="0"/>
                </a:moveTo>
                <a:lnTo>
                  <a:pt x="6858000" y="4019634"/>
                </a:lnTo>
                <a:lnTo>
                  <a:pt x="6786526" y="3987694"/>
                </a:lnTo>
                <a:cubicBezTo>
                  <a:pt x="6330423" y="3769997"/>
                  <a:pt x="5587519" y="3251791"/>
                  <a:pt x="4380589" y="3270469"/>
                </a:cubicBezTo>
                <a:cubicBezTo>
                  <a:pt x="3001241" y="3291816"/>
                  <a:pt x="2442968" y="4353863"/>
                  <a:pt x="1148443" y="4360028"/>
                </a:cubicBezTo>
                <a:cubicBezTo>
                  <a:pt x="743904" y="4361955"/>
                  <a:pt x="389317" y="4288650"/>
                  <a:pt x="93033" y="4174462"/>
                </a:cubicBezTo>
                <a:lnTo>
                  <a:pt x="0" y="4134599"/>
                </a:lnTo>
                <a:lnTo>
                  <a:pt x="0" y="0"/>
                </a:lnTo>
                <a:lnTo>
                  <a:pt x="6858000" y="0"/>
                </a:lnTo>
                <a:close/>
              </a:path>
            </a:pathLst>
          </a:custGeom>
          <a:solidFill>
            <a:schemeClr val="accent4"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Freeform 16">
            <a:extLst>
              <a:ext uri="{FF2B5EF4-FFF2-40B4-BE49-F238E27FC236}">
                <a16:creationId xmlns:a16="http://schemas.microsoft.com/office/drawing/2014/main" id="{989D7F61-B47A-97D5-F725-EC5EFE81187A}"/>
              </a:ext>
            </a:extLst>
          </p:cNvPr>
          <p:cNvSpPr/>
          <p:nvPr userDrawn="1"/>
        </p:nvSpPr>
        <p:spPr>
          <a:xfrm rot="16200000" flipH="1">
            <a:off x="-952024" y="952025"/>
            <a:ext cx="6858000" cy="4953950"/>
          </a:xfrm>
          <a:custGeom>
            <a:avLst/>
            <a:gdLst>
              <a:gd name="connsiteX0" fmla="*/ 0 w 6858000"/>
              <a:gd name="connsiteY0" fmla="*/ 0 h 4953950"/>
              <a:gd name="connsiteX1" fmla="*/ 0 w 6858000"/>
              <a:gd name="connsiteY1" fmla="*/ 4289773 h 4953950"/>
              <a:gd name="connsiteX2" fmla="*/ 181159 w 6858000"/>
              <a:gd name="connsiteY2" fmla="*/ 4411259 h 4953950"/>
              <a:gd name="connsiteX3" fmla="*/ 2222746 w 6858000"/>
              <a:gd name="connsiteY3" fmla="*/ 4953891 h 4953950"/>
              <a:gd name="connsiteX4" fmla="*/ 6808516 w 6858000"/>
              <a:gd name="connsiteY4" fmla="*/ 3223031 h 4953950"/>
              <a:gd name="connsiteX5" fmla="*/ 6858000 w 6858000"/>
              <a:gd name="connsiteY5" fmla="*/ 3220931 h 4953950"/>
              <a:gd name="connsiteX6" fmla="*/ 6858000 w 6858000"/>
              <a:gd name="connsiteY6" fmla="*/ 0 h 4953950"/>
              <a:gd name="connsiteX7" fmla="*/ 0 w 6858000"/>
              <a:gd name="connsiteY7" fmla="*/ 0 h 495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0" h="4953950">
                <a:moveTo>
                  <a:pt x="0" y="0"/>
                </a:moveTo>
                <a:lnTo>
                  <a:pt x="0" y="4289773"/>
                </a:lnTo>
                <a:lnTo>
                  <a:pt x="181159" y="4411259"/>
                </a:lnTo>
                <a:cubicBezTo>
                  <a:pt x="694541" y="4727180"/>
                  <a:pt x="1386349" y="4958196"/>
                  <a:pt x="2222746" y="4953891"/>
                </a:cubicBezTo>
                <a:cubicBezTo>
                  <a:pt x="4074768" y="4944360"/>
                  <a:pt x="4906383" y="3353427"/>
                  <a:pt x="6808516" y="3223031"/>
                </a:cubicBezTo>
                <a:lnTo>
                  <a:pt x="6858000" y="3220931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20000">
                <a:schemeClr val="accent6">
                  <a:alpha val="52965"/>
                </a:schemeClr>
              </a:gs>
              <a:gs pos="90000">
                <a:schemeClr val="accent5">
                  <a:lumMod val="50000"/>
                  <a:alpha val="72473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17">
            <a:extLst>
              <a:ext uri="{FF2B5EF4-FFF2-40B4-BE49-F238E27FC236}">
                <a16:creationId xmlns:a16="http://schemas.microsoft.com/office/drawing/2014/main" id="{A70008D0-0FB3-5B8D-3060-6EDD9E247095}"/>
              </a:ext>
            </a:extLst>
          </p:cNvPr>
          <p:cNvSpPr/>
          <p:nvPr userDrawn="1"/>
        </p:nvSpPr>
        <p:spPr>
          <a:xfrm rot="16200000" flipH="1">
            <a:off x="-1513890" y="1513891"/>
            <a:ext cx="6858000" cy="3830219"/>
          </a:xfrm>
          <a:custGeom>
            <a:avLst/>
            <a:gdLst>
              <a:gd name="connsiteX0" fmla="*/ 0 w 6858000"/>
              <a:gd name="connsiteY0" fmla="*/ 0 h 3830219"/>
              <a:gd name="connsiteX1" fmla="*/ 0 w 6858000"/>
              <a:gd name="connsiteY1" fmla="*/ 2994317 h 3830219"/>
              <a:gd name="connsiteX2" fmla="*/ 150933 w 6858000"/>
              <a:gd name="connsiteY2" fmla="*/ 2952927 h 3830219"/>
              <a:gd name="connsiteX3" fmla="*/ 533317 w 6858000"/>
              <a:gd name="connsiteY3" fmla="*/ 2907735 h 3830219"/>
              <a:gd name="connsiteX4" fmla="*/ 2516906 w 6858000"/>
              <a:gd name="connsiteY4" fmla="*/ 3558655 h 3830219"/>
              <a:gd name="connsiteX5" fmla="*/ 2542419 w 6858000"/>
              <a:gd name="connsiteY5" fmla="*/ 3568616 h 3830219"/>
              <a:gd name="connsiteX6" fmla="*/ 2607100 w 6858000"/>
              <a:gd name="connsiteY6" fmla="*/ 3608308 h 3830219"/>
              <a:gd name="connsiteX7" fmla="*/ 3580199 w 6858000"/>
              <a:gd name="connsiteY7" fmla="*/ 3830188 h 3830219"/>
              <a:gd name="connsiteX8" fmla="*/ 6145368 w 6858000"/>
              <a:gd name="connsiteY8" fmla="*/ 2895740 h 3830219"/>
              <a:gd name="connsiteX9" fmla="*/ 6711794 w 6858000"/>
              <a:gd name="connsiteY9" fmla="*/ 2941805 h 3830219"/>
              <a:gd name="connsiteX10" fmla="*/ 6858000 w 6858000"/>
              <a:gd name="connsiteY10" fmla="*/ 2973381 h 3830219"/>
              <a:gd name="connsiteX11" fmla="*/ 6858000 w 6858000"/>
              <a:gd name="connsiteY11" fmla="*/ 0 h 3830219"/>
              <a:gd name="connsiteX12" fmla="*/ 0 w 6858000"/>
              <a:gd name="connsiteY12" fmla="*/ 0 h 3830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58000" h="3830219">
                <a:moveTo>
                  <a:pt x="0" y="0"/>
                </a:moveTo>
                <a:lnTo>
                  <a:pt x="0" y="2994317"/>
                </a:lnTo>
                <a:lnTo>
                  <a:pt x="150933" y="2952927"/>
                </a:lnTo>
                <a:cubicBezTo>
                  <a:pt x="269822" y="2926258"/>
                  <a:pt x="396478" y="2910024"/>
                  <a:pt x="533317" y="2907735"/>
                </a:cubicBezTo>
                <a:cubicBezTo>
                  <a:pt x="1559606" y="2890571"/>
                  <a:pt x="2163137" y="3401988"/>
                  <a:pt x="2516906" y="3558655"/>
                </a:cubicBezTo>
                <a:lnTo>
                  <a:pt x="2542419" y="3568616"/>
                </a:lnTo>
                <a:lnTo>
                  <a:pt x="2607100" y="3608308"/>
                </a:lnTo>
                <a:cubicBezTo>
                  <a:pt x="2866745" y="3741243"/>
                  <a:pt x="3194928" y="3832171"/>
                  <a:pt x="3580199" y="3830188"/>
                </a:cubicBezTo>
                <a:cubicBezTo>
                  <a:pt x="4607589" y="3824901"/>
                  <a:pt x="5050658" y="2914049"/>
                  <a:pt x="6145368" y="2895740"/>
                </a:cubicBezTo>
                <a:cubicBezTo>
                  <a:pt x="6350626" y="2892307"/>
                  <a:pt x="6538973" y="2910018"/>
                  <a:pt x="6711794" y="2941805"/>
                </a:cubicBezTo>
                <a:lnTo>
                  <a:pt x="6858000" y="2973381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45000">
                <a:schemeClr val="accent6">
                  <a:alpha val="29951"/>
                </a:schemeClr>
              </a:gs>
              <a:gs pos="99000">
                <a:schemeClr val="accent4">
                  <a:lumMod val="75000"/>
                  <a:alpha val="27340"/>
                </a:schemeClr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A6FFAC-0E5C-DA2F-C0F9-D5602F928AEC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7545111" y="2275586"/>
            <a:ext cx="0" cy="165518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F7D74-558F-4816-9367-4004FFA2B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69ADF-8CD9-4E77-BB8D-70D8824C5A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5F077D-E901-4AA9-B062-1C37FF407B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7B5E76-E101-4994-92F5-1F540EB16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49F242-2699-411D-B3F7-3D6D480E4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694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C6CA6E-C1AB-4B24-80C7-A4B12640B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5EFB41-7AD3-4519-95E7-416BFA1AE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1072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BD6A3-F987-4FCC-A6EF-2EF0D33C0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F06A0-63CE-4272-B90E-4F20296BF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67220-06E3-427A-B4D3-9B0030E09D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AEF53B-C85C-47DB-ADE4-C1D9FA682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D4FD38-14E5-4C36-B948-8BF3F794E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2005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08F2A-1C19-4116-80DF-E24EDDF28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A489A7-7CA6-4CC9-B634-FCB2E102C6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F5F80D-1DB9-4E0A-8F68-924FC1C9C3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DA4DA3-10C7-48A6-9B15-38222B8CA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84E7EE-5B3B-427E-9807-020AEF8C7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65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5">
            <a:extLst>
              <a:ext uri="{FF2B5EF4-FFF2-40B4-BE49-F238E27FC236}">
                <a16:creationId xmlns:a16="http://schemas.microsoft.com/office/drawing/2014/main" id="{079F0D65-9DED-1DC3-6E6D-E4AD5252A007}"/>
              </a:ext>
            </a:extLst>
          </p:cNvPr>
          <p:cNvSpPr/>
          <p:nvPr userDrawn="1"/>
        </p:nvSpPr>
        <p:spPr>
          <a:xfrm rot="16200000" flipV="1">
            <a:off x="6507450" y="1163358"/>
            <a:ext cx="6858000" cy="4531278"/>
          </a:xfrm>
          <a:custGeom>
            <a:avLst/>
            <a:gdLst>
              <a:gd name="connsiteX0" fmla="*/ 6858000 w 6858000"/>
              <a:gd name="connsiteY0" fmla="*/ 3150313 h 3750964"/>
              <a:gd name="connsiteX1" fmla="*/ 6858000 w 6858000"/>
              <a:gd name="connsiteY1" fmla="*/ 0 h 3750964"/>
              <a:gd name="connsiteX2" fmla="*/ 0 w 6858000"/>
              <a:gd name="connsiteY2" fmla="*/ 0 h 3750964"/>
              <a:gd name="connsiteX3" fmla="*/ 0 w 6858000"/>
              <a:gd name="connsiteY3" fmla="*/ 3220894 h 3750964"/>
              <a:gd name="connsiteX4" fmla="*/ 10973 w 6858000"/>
              <a:gd name="connsiteY4" fmla="*/ 3230398 h 3750964"/>
              <a:gd name="connsiteX5" fmla="*/ 1661251 w 6858000"/>
              <a:gd name="connsiteY5" fmla="*/ 3750927 h 3750964"/>
              <a:gd name="connsiteX6" fmla="*/ 4893397 w 6858000"/>
              <a:gd name="connsiteY6" fmla="*/ 2661368 h 3750964"/>
              <a:gd name="connsiteX7" fmla="*/ 6834019 w 6858000"/>
              <a:gd name="connsiteY7" fmla="*/ 3137932 h 3750964"/>
              <a:gd name="connsiteX8" fmla="*/ 6858000 w 6858000"/>
              <a:gd name="connsiteY8" fmla="*/ 3150313 h 3750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8000" h="3750964">
                <a:moveTo>
                  <a:pt x="6858000" y="3150313"/>
                </a:moveTo>
                <a:lnTo>
                  <a:pt x="6858000" y="0"/>
                </a:lnTo>
                <a:lnTo>
                  <a:pt x="0" y="0"/>
                </a:lnTo>
                <a:lnTo>
                  <a:pt x="0" y="3220894"/>
                </a:lnTo>
                <a:lnTo>
                  <a:pt x="10973" y="3230398"/>
                </a:lnTo>
                <a:cubicBezTo>
                  <a:pt x="366756" y="3514112"/>
                  <a:pt x="933081" y="3754395"/>
                  <a:pt x="1661251" y="3750927"/>
                </a:cubicBezTo>
                <a:cubicBezTo>
                  <a:pt x="2955776" y="3744762"/>
                  <a:pt x="3514049" y="2682714"/>
                  <a:pt x="4893397" y="2661368"/>
                </a:cubicBezTo>
                <a:cubicBezTo>
                  <a:pt x="5755490" y="2648026"/>
                  <a:pt x="6380835" y="2908605"/>
                  <a:pt x="6834019" y="3137932"/>
                </a:cubicBezTo>
                <a:lnTo>
                  <a:pt x="6858000" y="3150313"/>
                </a:lnTo>
                <a:close/>
              </a:path>
            </a:pathLst>
          </a:custGeom>
          <a:solidFill>
            <a:schemeClr val="accent4">
              <a:alpha val="1423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18">
            <a:extLst>
              <a:ext uri="{FF2B5EF4-FFF2-40B4-BE49-F238E27FC236}">
                <a16:creationId xmlns:a16="http://schemas.microsoft.com/office/drawing/2014/main" id="{9C605622-8F1F-632F-D5C0-1F2E7875EBA1}"/>
              </a:ext>
            </a:extLst>
          </p:cNvPr>
          <p:cNvSpPr/>
          <p:nvPr userDrawn="1"/>
        </p:nvSpPr>
        <p:spPr>
          <a:xfrm rot="5400000">
            <a:off x="6488397" y="1182411"/>
            <a:ext cx="6858000" cy="4493171"/>
          </a:xfrm>
          <a:custGeom>
            <a:avLst/>
            <a:gdLst>
              <a:gd name="connsiteX0" fmla="*/ 0 w 6858000"/>
              <a:gd name="connsiteY0" fmla="*/ 3300688 h 4744323"/>
              <a:gd name="connsiteX1" fmla="*/ 0 w 6858000"/>
              <a:gd name="connsiteY1" fmla="*/ 0 h 4744323"/>
              <a:gd name="connsiteX2" fmla="*/ 6858000 w 6858000"/>
              <a:gd name="connsiteY2" fmla="*/ 0 h 4744323"/>
              <a:gd name="connsiteX3" fmla="*/ 6858000 w 6858000"/>
              <a:gd name="connsiteY3" fmla="*/ 3130282 h 4744323"/>
              <a:gd name="connsiteX4" fmla="*/ 6685009 w 6858000"/>
              <a:gd name="connsiteY4" fmla="*/ 3177721 h 4744323"/>
              <a:gd name="connsiteX5" fmla="*/ 2944852 w 6858000"/>
              <a:gd name="connsiteY5" fmla="*/ 4744264 h 4744323"/>
              <a:gd name="connsiteX6" fmla="*/ 88593 w 6858000"/>
              <a:gd name="connsiteY6" fmla="*/ 3449517 h 4744323"/>
              <a:gd name="connsiteX7" fmla="*/ 0 w 6858000"/>
              <a:gd name="connsiteY7" fmla="*/ 3300688 h 4744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0" h="4744323">
                <a:moveTo>
                  <a:pt x="0" y="3300688"/>
                </a:moveTo>
                <a:lnTo>
                  <a:pt x="0" y="0"/>
                </a:lnTo>
                <a:lnTo>
                  <a:pt x="6858000" y="0"/>
                </a:lnTo>
                <a:lnTo>
                  <a:pt x="6858000" y="3130282"/>
                </a:lnTo>
                <a:lnTo>
                  <a:pt x="6685009" y="3177721"/>
                </a:lnTo>
                <a:cubicBezTo>
                  <a:pt x="5333681" y="3615865"/>
                  <a:pt x="4498161" y="4736270"/>
                  <a:pt x="2944852" y="4744264"/>
                </a:cubicBezTo>
                <a:cubicBezTo>
                  <a:pt x="1511029" y="4751644"/>
                  <a:pt x="502120" y="4067469"/>
                  <a:pt x="88593" y="3449517"/>
                </a:cubicBezTo>
                <a:lnTo>
                  <a:pt x="0" y="3300688"/>
                </a:lnTo>
                <a:close/>
              </a:path>
            </a:pathLst>
          </a:custGeom>
          <a:gradFill flip="none" rotWithShape="1">
            <a:gsLst>
              <a:gs pos="4000">
                <a:schemeClr val="accent2">
                  <a:alpha val="23589"/>
                </a:schemeClr>
              </a:gs>
              <a:gs pos="79000">
                <a:schemeClr val="accent5">
                  <a:lumMod val="50000"/>
                  <a:alpha val="52188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12">
            <a:extLst>
              <a:ext uri="{FF2B5EF4-FFF2-40B4-BE49-F238E27FC236}">
                <a16:creationId xmlns:a16="http://schemas.microsoft.com/office/drawing/2014/main" id="{919AB4B2-2D3A-FCB5-0314-CC465BCC0E5D}"/>
              </a:ext>
            </a:extLst>
          </p:cNvPr>
          <p:cNvSpPr/>
          <p:nvPr userDrawn="1"/>
        </p:nvSpPr>
        <p:spPr>
          <a:xfrm rot="5400000">
            <a:off x="6926379" y="1582290"/>
            <a:ext cx="6858001" cy="3693421"/>
          </a:xfrm>
          <a:custGeom>
            <a:avLst/>
            <a:gdLst>
              <a:gd name="connsiteX0" fmla="*/ 0 w 6858001"/>
              <a:gd name="connsiteY0" fmla="*/ 3437558 h 3693421"/>
              <a:gd name="connsiteX1" fmla="*/ 0 w 6858001"/>
              <a:gd name="connsiteY1" fmla="*/ 0 h 3693421"/>
              <a:gd name="connsiteX2" fmla="*/ 6858001 w 6858001"/>
              <a:gd name="connsiteY2" fmla="*/ 0 h 3693421"/>
              <a:gd name="connsiteX3" fmla="*/ 6858001 w 6858001"/>
              <a:gd name="connsiteY3" fmla="*/ 1982949 h 3693421"/>
              <a:gd name="connsiteX4" fmla="*/ 6594582 w 6858001"/>
              <a:gd name="connsiteY4" fmla="*/ 1960784 h 3693421"/>
              <a:gd name="connsiteX5" fmla="*/ 6223032 w 6858001"/>
              <a:gd name="connsiteY5" fmla="*/ 1954544 h 3693421"/>
              <a:gd name="connsiteX6" fmla="*/ 1449771 w 6858001"/>
              <a:gd name="connsiteY6" fmla="*/ 3693362 h 3693421"/>
              <a:gd name="connsiteX7" fmla="*/ 163899 w 6858001"/>
              <a:gd name="connsiteY7" fmla="*/ 3498289 h 3693421"/>
              <a:gd name="connsiteX8" fmla="*/ 0 w 6858001"/>
              <a:gd name="connsiteY8" fmla="*/ 3437558 h 369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8001" h="3693421">
                <a:moveTo>
                  <a:pt x="0" y="3437558"/>
                </a:moveTo>
                <a:lnTo>
                  <a:pt x="0" y="0"/>
                </a:lnTo>
                <a:lnTo>
                  <a:pt x="6858001" y="0"/>
                </a:lnTo>
                <a:lnTo>
                  <a:pt x="6858001" y="1982949"/>
                </a:lnTo>
                <a:lnTo>
                  <a:pt x="6594582" y="1960784"/>
                </a:lnTo>
                <a:cubicBezTo>
                  <a:pt x="6474164" y="1954657"/>
                  <a:pt x="6350346" y="1952415"/>
                  <a:pt x="6223032" y="1954544"/>
                </a:cubicBezTo>
                <a:cubicBezTo>
                  <a:pt x="4185999" y="1988612"/>
                  <a:pt x="3361537" y="3683524"/>
                  <a:pt x="1449771" y="3693362"/>
                </a:cubicBezTo>
                <a:cubicBezTo>
                  <a:pt x="971830" y="3695822"/>
                  <a:pt x="541102" y="3621442"/>
                  <a:pt x="163899" y="3498289"/>
                </a:cubicBezTo>
                <a:lnTo>
                  <a:pt x="0" y="3437558"/>
                </a:lnTo>
                <a:close/>
              </a:path>
            </a:pathLst>
          </a:custGeom>
          <a:gradFill>
            <a:gsLst>
              <a:gs pos="84000">
                <a:schemeClr val="accent4">
                  <a:alpha val="20000"/>
                </a:schemeClr>
              </a:gs>
              <a:gs pos="1000">
                <a:schemeClr val="accent6">
                  <a:alpha val="38000"/>
                </a:schemeClr>
              </a:gs>
              <a:gs pos="100000">
                <a:schemeClr val="accent6">
                  <a:alpha val="3349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92257B9-FE58-1976-7115-17E05E5819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AF040BB-6465-852C-B53C-074E90BB09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6192" y="832104"/>
            <a:ext cx="8878824" cy="1069848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6192" y="2212848"/>
            <a:ext cx="6422136" cy="3282696"/>
          </a:xfrm>
        </p:spPr>
        <p:txBody>
          <a:bodyPr>
            <a:noAutofit/>
          </a:bodyPr>
          <a:lstStyle>
            <a:lvl1pPr marL="347472">
              <a:lnSpc>
                <a:spcPct val="150000"/>
              </a:lnSpc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167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9BE68DE5-FB8F-C713-B589-69851789C6C5}"/>
              </a:ext>
            </a:extLst>
          </p:cNvPr>
          <p:cNvSpPr/>
          <p:nvPr userDrawn="1"/>
        </p:nvSpPr>
        <p:spPr>
          <a:xfrm>
            <a:off x="1" y="4852144"/>
            <a:ext cx="5681755" cy="2002200"/>
          </a:xfrm>
          <a:custGeom>
            <a:avLst/>
            <a:gdLst>
              <a:gd name="connsiteX0" fmla="*/ 320629 w 5681755"/>
              <a:gd name="connsiteY0" fmla="*/ 0 h 2002200"/>
              <a:gd name="connsiteX1" fmla="*/ 375829 w 5681755"/>
              <a:gd name="connsiteY1" fmla="*/ 158026 h 2002200"/>
              <a:gd name="connsiteX2" fmla="*/ 897491 w 5681755"/>
              <a:gd name="connsiteY2" fmla="*/ 961690 h 2002200"/>
              <a:gd name="connsiteX3" fmla="*/ 4054478 w 5681755"/>
              <a:gd name="connsiteY3" fmla="*/ 1474149 h 2002200"/>
              <a:gd name="connsiteX4" fmla="*/ 5679398 w 5681755"/>
              <a:gd name="connsiteY4" fmla="*/ 1986034 h 2002200"/>
              <a:gd name="connsiteX5" fmla="*/ 5681755 w 5681755"/>
              <a:gd name="connsiteY5" fmla="*/ 2002200 h 2002200"/>
              <a:gd name="connsiteX6" fmla="*/ 0 w 5681755"/>
              <a:gd name="connsiteY6" fmla="*/ 1989323 h 2002200"/>
              <a:gd name="connsiteX7" fmla="*/ 0 w 5681755"/>
              <a:gd name="connsiteY7" fmla="*/ 1952135 h 200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681755" h="2002200">
                <a:moveTo>
                  <a:pt x="320629" y="0"/>
                </a:moveTo>
                <a:lnTo>
                  <a:pt x="375829" y="158026"/>
                </a:lnTo>
                <a:cubicBezTo>
                  <a:pt x="503741" y="486192"/>
                  <a:pt x="688117" y="753054"/>
                  <a:pt x="897491" y="961690"/>
                </a:cubicBezTo>
                <a:cubicBezTo>
                  <a:pt x="1455821" y="1518049"/>
                  <a:pt x="3033468" y="1694058"/>
                  <a:pt x="4054478" y="1474149"/>
                </a:cubicBezTo>
                <a:cubicBezTo>
                  <a:pt x="5094564" y="1247948"/>
                  <a:pt x="5587838" y="1548928"/>
                  <a:pt x="5679398" y="1986034"/>
                </a:cubicBezTo>
                <a:lnTo>
                  <a:pt x="5681755" y="2002200"/>
                </a:lnTo>
                <a:lnTo>
                  <a:pt x="0" y="1989323"/>
                </a:lnTo>
                <a:lnTo>
                  <a:pt x="0" y="1952135"/>
                </a:lnTo>
                <a:close/>
              </a:path>
            </a:pathLst>
          </a:custGeom>
          <a:gradFill flip="none" rotWithShape="1">
            <a:gsLst>
              <a:gs pos="77000">
                <a:schemeClr val="accent3">
                  <a:lumMod val="25000"/>
                  <a:alpha val="0"/>
                </a:schemeClr>
              </a:gs>
              <a:gs pos="0">
                <a:schemeClr val="tx2">
                  <a:alpha val="70774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76B337A9-EA8E-4E30-3CF4-C681F9705934}"/>
              </a:ext>
            </a:extLst>
          </p:cNvPr>
          <p:cNvSpPr/>
          <p:nvPr userDrawn="1"/>
        </p:nvSpPr>
        <p:spPr>
          <a:xfrm>
            <a:off x="1" y="0"/>
            <a:ext cx="6392389" cy="3297866"/>
          </a:xfrm>
          <a:custGeom>
            <a:avLst/>
            <a:gdLst>
              <a:gd name="connsiteX0" fmla="*/ 0 w 6392389"/>
              <a:gd name="connsiteY0" fmla="*/ 0 h 3297866"/>
              <a:gd name="connsiteX1" fmla="*/ 6392389 w 6392389"/>
              <a:gd name="connsiteY1" fmla="*/ 0 h 3297866"/>
              <a:gd name="connsiteX2" fmla="*/ 6039257 w 6392389"/>
              <a:gd name="connsiteY2" fmla="*/ 205593 h 3297866"/>
              <a:gd name="connsiteX3" fmla="*/ 4044501 w 6392389"/>
              <a:gd name="connsiteY3" fmla="*/ 1885401 h 3297866"/>
              <a:gd name="connsiteX4" fmla="*/ 41384 w 6392389"/>
              <a:gd name="connsiteY4" fmla="*/ 2408804 h 3297866"/>
              <a:gd name="connsiteX5" fmla="*/ 0 w 6392389"/>
              <a:gd name="connsiteY5" fmla="*/ 2349004 h 3297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92389" h="3297866">
                <a:moveTo>
                  <a:pt x="0" y="0"/>
                </a:moveTo>
                <a:lnTo>
                  <a:pt x="6392389" y="0"/>
                </a:lnTo>
                <a:lnTo>
                  <a:pt x="6039257" y="205593"/>
                </a:lnTo>
                <a:cubicBezTo>
                  <a:pt x="5243960" y="694220"/>
                  <a:pt x="4533171" y="1286369"/>
                  <a:pt x="4044501" y="1885401"/>
                </a:cubicBezTo>
                <a:cubicBezTo>
                  <a:pt x="2455953" y="3842789"/>
                  <a:pt x="879065" y="3516921"/>
                  <a:pt x="41384" y="2408804"/>
                </a:cubicBezTo>
                <a:lnTo>
                  <a:pt x="0" y="2349004"/>
                </a:lnTo>
                <a:close/>
              </a:path>
            </a:pathLst>
          </a:custGeom>
          <a:gradFill flip="none" rotWithShape="1">
            <a:gsLst>
              <a:gs pos="20000">
                <a:schemeClr val="accent3">
                  <a:lumMod val="25000"/>
                </a:schemeClr>
              </a:gs>
              <a:gs pos="100000">
                <a:schemeClr val="tx2">
                  <a:alpha val="54000"/>
                </a:schemeClr>
              </a:gs>
            </a:gsLst>
            <a:lin ang="10200000" scaled="0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385D1DB-F6B1-8F65-1FDB-5CDD731A6DFC}"/>
              </a:ext>
            </a:extLst>
          </p:cNvPr>
          <p:cNvSpPr/>
          <p:nvPr userDrawn="1"/>
        </p:nvSpPr>
        <p:spPr>
          <a:xfrm>
            <a:off x="9517205" y="2"/>
            <a:ext cx="2674794" cy="6857999"/>
          </a:xfrm>
          <a:custGeom>
            <a:avLst/>
            <a:gdLst>
              <a:gd name="connsiteX0" fmla="*/ 2674793 w 2674794"/>
              <a:gd name="connsiteY0" fmla="*/ 0 h 6857999"/>
              <a:gd name="connsiteX1" fmla="*/ 2674794 w 2674794"/>
              <a:gd name="connsiteY1" fmla="*/ 6857999 h 6857999"/>
              <a:gd name="connsiteX2" fmla="*/ 1158844 w 2674794"/>
              <a:gd name="connsiteY2" fmla="*/ 6857999 h 6857999"/>
              <a:gd name="connsiteX3" fmla="*/ 1212639 w 2674794"/>
              <a:gd name="connsiteY3" fmla="*/ 6771304 h 6857999"/>
              <a:gd name="connsiteX4" fmla="*/ 1327460 w 2674794"/>
              <a:gd name="connsiteY4" fmla="*/ 6554527 h 6857999"/>
              <a:gd name="connsiteX5" fmla="*/ 545566 w 2674794"/>
              <a:gd name="connsiteY5" fmla="*/ 2293136 h 6857999"/>
              <a:gd name="connsiteX6" fmla="*/ 381787 w 2674794"/>
              <a:gd name="connsiteY6" fmla="*/ 3827 h 6857999"/>
              <a:gd name="connsiteX7" fmla="*/ 386161 w 2674794"/>
              <a:gd name="connsiteY7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74794" h="6857999">
                <a:moveTo>
                  <a:pt x="2674793" y="0"/>
                </a:moveTo>
                <a:lnTo>
                  <a:pt x="2674794" y="6857999"/>
                </a:lnTo>
                <a:lnTo>
                  <a:pt x="1158844" y="6857999"/>
                </a:lnTo>
                <a:lnTo>
                  <a:pt x="1212639" y="6771304"/>
                </a:lnTo>
                <a:cubicBezTo>
                  <a:pt x="1256917" y="6696480"/>
                  <a:pt x="1295401" y="6624001"/>
                  <a:pt x="1327460" y="6554527"/>
                </a:cubicBezTo>
                <a:cubicBezTo>
                  <a:pt x="1840424" y="5442926"/>
                  <a:pt x="1337703" y="3374924"/>
                  <a:pt x="545566" y="2293136"/>
                </a:cubicBezTo>
                <a:cubicBezTo>
                  <a:pt x="-210423" y="1266170"/>
                  <a:pt x="-98154" y="469786"/>
                  <a:pt x="381787" y="3827"/>
                </a:cubicBezTo>
                <a:lnTo>
                  <a:pt x="386161" y="0"/>
                </a:lnTo>
                <a:close/>
              </a:path>
            </a:pathLst>
          </a:custGeom>
          <a:solidFill>
            <a:schemeClr val="tx2">
              <a:alpha val="32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glass card">
            <a:extLst>
              <a:ext uri="{FF2B5EF4-FFF2-40B4-BE49-F238E27FC236}">
                <a16:creationId xmlns:a16="http://schemas.microsoft.com/office/drawing/2014/main" id="{BAC99002-32F5-F4C1-2519-F23274B0580C}"/>
              </a:ext>
            </a:extLst>
          </p:cNvPr>
          <p:cNvSpPr/>
          <p:nvPr userDrawn="1"/>
        </p:nvSpPr>
        <p:spPr>
          <a:xfrm>
            <a:off x="1365705" y="1005155"/>
            <a:ext cx="9243233" cy="4978750"/>
          </a:xfrm>
          <a:prstGeom prst="roundRect">
            <a:avLst>
              <a:gd name="adj" fmla="val 6806"/>
            </a:avLst>
          </a:prstGeom>
          <a:gradFill>
            <a:gsLst>
              <a:gs pos="100000">
                <a:schemeClr val="bg1">
                  <a:alpha val="3000"/>
                </a:schemeClr>
              </a:gs>
              <a:gs pos="47000">
                <a:schemeClr val="bg1">
                  <a:alpha val="17037"/>
                </a:schemeClr>
              </a:gs>
              <a:gs pos="6000">
                <a:schemeClr val="bg1">
                  <a:alpha val="13000"/>
                </a:schemeClr>
              </a:gs>
            </a:gsLst>
            <a:path path="circle">
              <a:fillToRect l="100000" t="100000"/>
            </a:path>
          </a:gradFill>
          <a:ln w="6350">
            <a:noFill/>
          </a:ln>
          <a:effectLst>
            <a:outerShdw blurRad="63500" dist="38100" dir="5400000" sx="1000" sy="1000" algn="t" rotWithShape="0">
              <a:prstClr val="black">
                <a:alpha val="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28088" y="2157984"/>
            <a:ext cx="7735824" cy="1069848"/>
          </a:xfrm>
        </p:spPr>
        <p:txBody>
          <a:bodyPr anchor="b">
            <a:no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8088" y="3685032"/>
            <a:ext cx="7735824" cy="1133856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DF239B3-DB66-3CD4-1BFE-4EBA82BC4A44}"/>
              </a:ext>
            </a:extLst>
          </p:cNvPr>
          <p:cNvSpPr/>
          <p:nvPr userDrawn="1"/>
        </p:nvSpPr>
        <p:spPr>
          <a:xfrm>
            <a:off x="0" y="5255333"/>
            <a:ext cx="2769194" cy="1602667"/>
          </a:xfrm>
          <a:custGeom>
            <a:avLst/>
            <a:gdLst>
              <a:gd name="connsiteX0" fmla="*/ 0 w 2769194"/>
              <a:gd name="connsiteY0" fmla="*/ 0 h 1602667"/>
              <a:gd name="connsiteX1" fmla="*/ 93250 w 2769194"/>
              <a:gd name="connsiteY1" fmla="*/ 101565 h 1602667"/>
              <a:gd name="connsiteX2" fmla="*/ 2646213 w 2769194"/>
              <a:gd name="connsiteY2" fmla="*/ 1567071 h 1602667"/>
              <a:gd name="connsiteX3" fmla="*/ 2769194 w 2769194"/>
              <a:gd name="connsiteY3" fmla="*/ 1602667 h 1602667"/>
              <a:gd name="connsiteX4" fmla="*/ 0 w 2769194"/>
              <a:gd name="connsiteY4" fmla="*/ 1602667 h 1602667"/>
              <a:gd name="connsiteX5" fmla="*/ 0 w 2769194"/>
              <a:gd name="connsiteY5" fmla="*/ 807120 h 1602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69194" h="1602667">
                <a:moveTo>
                  <a:pt x="0" y="0"/>
                </a:moveTo>
                <a:lnTo>
                  <a:pt x="93250" y="101565"/>
                </a:lnTo>
                <a:cubicBezTo>
                  <a:pt x="702540" y="735306"/>
                  <a:pt x="1672588" y="1259605"/>
                  <a:pt x="2646213" y="1567071"/>
                </a:cubicBezTo>
                <a:lnTo>
                  <a:pt x="2769194" y="1602667"/>
                </a:lnTo>
                <a:lnTo>
                  <a:pt x="0" y="1602667"/>
                </a:lnTo>
                <a:lnTo>
                  <a:pt x="0" y="807120"/>
                </a:lnTo>
                <a:close/>
              </a:path>
            </a:pathLst>
          </a:custGeom>
          <a:gradFill flip="none" rotWithShape="1">
            <a:gsLst>
              <a:gs pos="60000">
                <a:schemeClr val="accent3">
                  <a:alpha val="45000"/>
                </a:schemeClr>
              </a:gs>
              <a:gs pos="99000">
                <a:schemeClr val="accent5">
                  <a:alpha val="66721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3303B57-FF55-B795-FAE7-5EF26BFCBEF3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6115287" y="2597113"/>
            <a:ext cx="0" cy="165518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7169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29968"/>
            <a:ext cx="9144000" cy="1069848"/>
          </a:xfrm>
        </p:spPr>
        <p:txBody>
          <a:bodyPr anchor="b">
            <a:no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0320" y="3803904"/>
            <a:ext cx="7068312" cy="758952"/>
          </a:xfrm>
        </p:spPr>
        <p:txBody>
          <a:bodyPr>
            <a:no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F1F20C20-DE23-6FE7-74A0-517218ACED7A}"/>
              </a:ext>
            </a:extLst>
          </p:cNvPr>
          <p:cNvSpPr/>
          <p:nvPr userDrawn="1"/>
        </p:nvSpPr>
        <p:spPr>
          <a:xfrm rot="10800000">
            <a:off x="-1" y="5019503"/>
            <a:ext cx="9676770" cy="1838496"/>
          </a:xfrm>
          <a:custGeom>
            <a:avLst/>
            <a:gdLst>
              <a:gd name="connsiteX0" fmla="*/ 3062591 w 9676770"/>
              <a:gd name="connsiteY0" fmla="*/ 1838437 h 1838496"/>
              <a:gd name="connsiteX1" fmla="*/ 10485 w 9676770"/>
              <a:gd name="connsiteY1" fmla="*/ 104484 h 1838496"/>
              <a:gd name="connsiteX2" fmla="*/ 0 w 9676770"/>
              <a:gd name="connsiteY2" fmla="*/ 0 h 1838496"/>
              <a:gd name="connsiteX3" fmla="*/ 9676770 w 9676770"/>
              <a:gd name="connsiteY3" fmla="*/ 0 h 1838496"/>
              <a:gd name="connsiteX4" fmla="*/ 9676770 w 9676770"/>
              <a:gd name="connsiteY4" fmla="*/ 396354 h 1838496"/>
              <a:gd name="connsiteX5" fmla="*/ 9495267 w 9676770"/>
              <a:gd name="connsiteY5" fmla="*/ 334664 h 1838496"/>
              <a:gd name="connsiteX6" fmla="*/ 7835850 w 9676770"/>
              <a:gd name="connsiteY6" fmla="*/ 99619 h 1838496"/>
              <a:gd name="connsiteX7" fmla="*/ 3062591 w 9676770"/>
              <a:gd name="connsiteY7" fmla="*/ 1838437 h 1838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676770" h="1838496">
                <a:moveTo>
                  <a:pt x="3062591" y="1838437"/>
                </a:moveTo>
                <a:cubicBezTo>
                  <a:pt x="1270312" y="1847662"/>
                  <a:pt x="141962" y="776331"/>
                  <a:pt x="10485" y="104484"/>
                </a:cubicBezTo>
                <a:lnTo>
                  <a:pt x="0" y="0"/>
                </a:lnTo>
                <a:lnTo>
                  <a:pt x="9676770" y="0"/>
                </a:lnTo>
                <a:lnTo>
                  <a:pt x="9676770" y="396354"/>
                </a:lnTo>
                <a:lnTo>
                  <a:pt x="9495267" y="334664"/>
                </a:lnTo>
                <a:cubicBezTo>
                  <a:pt x="9021588" y="187614"/>
                  <a:pt x="8472423" y="88973"/>
                  <a:pt x="7835850" y="99619"/>
                </a:cubicBezTo>
                <a:cubicBezTo>
                  <a:pt x="5798818" y="133686"/>
                  <a:pt x="4974355" y="1828598"/>
                  <a:pt x="3062591" y="1838437"/>
                </a:cubicBezTo>
                <a:close/>
              </a:path>
            </a:pathLst>
          </a:custGeom>
          <a:gradFill flip="none" rotWithShape="1">
            <a:gsLst>
              <a:gs pos="43000">
                <a:schemeClr val="accent3">
                  <a:lumMod val="25000"/>
                  <a:alpha val="50000"/>
                </a:schemeClr>
              </a:gs>
              <a:gs pos="73000">
                <a:schemeClr val="accent1">
                  <a:alpha val="29177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Freeform 4">
            <a:extLst>
              <a:ext uri="{FF2B5EF4-FFF2-40B4-BE49-F238E27FC236}">
                <a16:creationId xmlns:a16="http://schemas.microsoft.com/office/drawing/2014/main" id="{98E2EA35-4179-2438-E1D1-02EFA8830FF9}"/>
              </a:ext>
            </a:extLst>
          </p:cNvPr>
          <p:cNvSpPr/>
          <p:nvPr userDrawn="1"/>
        </p:nvSpPr>
        <p:spPr>
          <a:xfrm flipV="1">
            <a:off x="2763044" y="6076116"/>
            <a:ext cx="3946673" cy="781884"/>
          </a:xfrm>
          <a:custGeom>
            <a:avLst/>
            <a:gdLst>
              <a:gd name="connsiteX0" fmla="*/ 1910385 w 3946673"/>
              <a:gd name="connsiteY0" fmla="*/ 781847 h 781884"/>
              <a:gd name="connsiteX1" fmla="*/ 3855031 w 3946673"/>
              <a:gd name="connsiteY1" fmla="*/ 44786 h 781884"/>
              <a:gd name="connsiteX2" fmla="*/ 3946673 w 3946673"/>
              <a:gd name="connsiteY2" fmla="*/ 0 h 781884"/>
              <a:gd name="connsiteX3" fmla="*/ 0 w 3946673"/>
              <a:gd name="connsiteY3" fmla="*/ 0 h 781884"/>
              <a:gd name="connsiteX4" fmla="*/ 54644 w 3946673"/>
              <a:gd name="connsiteY4" fmla="*/ 67939 h 781884"/>
              <a:gd name="connsiteX5" fmla="*/ 1910385 w 3946673"/>
              <a:gd name="connsiteY5" fmla="*/ 781847 h 781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46673" h="781884">
                <a:moveTo>
                  <a:pt x="1910385" y="781847"/>
                </a:moveTo>
                <a:cubicBezTo>
                  <a:pt x="2719463" y="777993"/>
                  <a:pt x="3240943" y="361686"/>
                  <a:pt x="3855031" y="44786"/>
                </a:cubicBezTo>
                <a:lnTo>
                  <a:pt x="3946673" y="0"/>
                </a:lnTo>
                <a:lnTo>
                  <a:pt x="0" y="0"/>
                </a:lnTo>
                <a:lnTo>
                  <a:pt x="54644" y="67939"/>
                </a:lnTo>
                <a:cubicBezTo>
                  <a:pt x="372182" y="426203"/>
                  <a:pt x="1020399" y="786086"/>
                  <a:pt x="1910385" y="781847"/>
                </a:cubicBezTo>
                <a:close/>
              </a:path>
            </a:pathLst>
          </a:custGeom>
          <a:gradFill>
            <a:gsLst>
              <a:gs pos="66000">
                <a:schemeClr val="accent4">
                  <a:lumMod val="75000"/>
                  <a:alpha val="46295"/>
                </a:schemeClr>
              </a:gs>
              <a:gs pos="33000">
                <a:schemeClr val="accent3">
                  <a:lumMod val="25000"/>
                  <a:alpha val="27934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A7C0B16B-87E9-E92C-62F3-D1844BEE5B2D}"/>
              </a:ext>
            </a:extLst>
          </p:cNvPr>
          <p:cNvSpPr/>
          <p:nvPr userDrawn="1"/>
        </p:nvSpPr>
        <p:spPr>
          <a:xfrm rot="10800000">
            <a:off x="5393054" y="6015979"/>
            <a:ext cx="4758726" cy="842020"/>
          </a:xfrm>
          <a:custGeom>
            <a:avLst/>
            <a:gdLst>
              <a:gd name="connsiteX0" fmla="*/ 2449167 w 4758726"/>
              <a:gd name="connsiteY0" fmla="*/ 841961 h 842020"/>
              <a:gd name="connsiteX1" fmla="*/ 12024 w 4758726"/>
              <a:gd name="connsiteY1" fmla="*/ 11254 h 842020"/>
              <a:gd name="connsiteX2" fmla="*/ 0 w 4758726"/>
              <a:gd name="connsiteY2" fmla="*/ 0 h 842020"/>
              <a:gd name="connsiteX3" fmla="*/ 4758726 w 4758726"/>
              <a:gd name="connsiteY3" fmla="*/ 0 h 842020"/>
              <a:gd name="connsiteX4" fmla="*/ 4526601 w 4758726"/>
              <a:gd name="connsiteY4" fmla="*/ 141635 h 842020"/>
              <a:gd name="connsiteX5" fmla="*/ 2449167 w 4758726"/>
              <a:gd name="connsiteY5" fmla="*/ 841961 h 842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58726" h="842020">
                <a:moveTo>
                  <a:pt x="2449167" y="841961"/>
                </a:moveTo>
                <a:cubicBezTo>
                  <a:pt x="1373800" y="847496"/>
                  <a:pt x="537447" y="464031"/>
                  <a:pt x="12024" y="11254"/>
                </a:cubicBezTo>
                <a:lnTo>
                  <a:pt x="0" y="0"/>
                </a:lnTo>
                <a:lnTo>
                  <a:pt x="4758726" y="0"/>
                </a:lnTo>
                <a:lnTo>
                  <a:pt x="4526601" y="141635"/>
                </a:lnTo>
                <a:cubicBezTo>
                  <a:pt x="3913845" y="510819"/>
                  <a:pt x="3285564" y="837657"/>
                  <a:pt x="2449167" y="841961"/>
                </a:cubicBezTo>
                <a:close/>
              </a:path>
            </a:pathLst>
          </a:custGeom>
          <a:gradFill>
            <a:gsLst>
              <a:gs pos="0">
                <a:schemeClr val="tx2">
                  <a:alpha val="43000"/>
                </a:schemeClr>
              </a:gs>
              <a:gs pos="100000">
                <a:schemeClr val="accent6">
                  <a:alpha val="5300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51F4118C-3B46-F20B-EF12-E16F7513844C}"/>
              </a:ext>
            </a:extLst>
          </p:cNvPr>
          <p:cNvSpPr/>
          <p:nvPr userDrawn="1"/>
        </p:nvSpPr>
        <p:spPr>
          <a:xfrm rot="10800000" flipH="1">
            <a:off x="-2688" y="5263861"/>
            <a:ext cx="12192000" cy="1599109"/>
          </a:xfrm>
          <a:custGeom>
            <a:avLst/>
            <a:gdLst>
              <a:gd name="connsiteX0" fmla="*/ 1373073 w 12192000"/>
              <a:gd name="connsiteY0" fmla="*/ 1599066 h 1599109"/>
              <a:gd name="connsiteX1" fmla="*/ 4901233 w 12192000"/>
              <a:gd name="connsiteY1" fmla="*/ 313816 h 1599109"/>
              <a:gd name="connsiteX2" fmla="*/ 7629483 w 12192000"/>
              <a:gd name="connsiteY2" fmla="*/ 1209099 h 1599109"/>
              <a:gd name="connsiteX3" fmla="*/ 7664573 w 12192000"/>
              <a:gd name="connsiteY3" fmla="*/ 1222798 h 1599109"/>
              <a:gd name="connsiteX4" fmla="*/ 7753536 w 12192000"/>
              <a:gd name="connsiteY4" fmla="*/ 1277391 h 1599109"/>
              <a:gd name="connsiteX5" fmla="*/ 9091947 w 12192000"/>
              <a:gd name="connsiteY5" fmla="*/ 1582567 h 1599109"/>
              <a:gd name="connsiteX6" fmla="*/ 12094171 w 12192000"/>
              <a:gd name="connsiteY6" fmla="*/ 359476 h 1599109"/>
              <a:gd name="connsiteX7" fmla="*/ 12192000 w 12192000"/>
              <a:gd name="connsiteY7" fmla="*/ 342643 h 1599109"/>
              <a:gd name="connsiteX8" fmla="*/ 12192000 w 12192000"/>
              <a:gd name="connsiteY8" fmla="*/ 0 h 1599109"/>
              <a:gd name="connsiteX9" fmla="*/ 0 w 12192000"/>
              <a:gd name="connsiteY9" fmla="*/ 0 h 1599109"/>
              <a:gd name="connsiteX10" fmla="*/ 0 w 12192000"/>
              <a:gd name="connsiteY10" fmla="*/ 1274406 h 1599109"/>
              <a:gd name="connsiteX11" fmla="*/ 34662 w 12192000"/>
              <a:gd name="connsiteY11" fmla="*/ 1293889 h 1599109"/>
              <a:gd name="connsiteX12" fmla="*/ 1373073 w 12192000"/>
              <a:gd name="connsiteY12" fmla="*/ 1599066 h 1599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1599109">
                <a:moveTo>
                  <a:pt x="1373073" y="1599066"/>
                </a:moveTo>
                <a:cubicBezTo>
                  <a:pt x="2786156" y="1591793"/>
                  <a:pt x="3395560" y="338997"/>
                  <a:pt x="4901233" y="313816"/>
                </a:cubicBezTo>
                <a:cubicBezTo>
                  <a:pt x="6312803" y="290208"/>
                  <a:pt x="7142906" y="993618"/>
                  <a:pt x="7629483" y="1209099"/>
                </a:cubicBezTo>
                <a:lnTo>
                  <a:pt x="7664573" y="1222798"/>
                </a:lnTo>
                <a:lnTo>
                  <a:pt x="7753536" y="1277391"/>
                </a:lnTo>
                <a:cubicBezTo>
                  <a:pt x="8110655" y="1460232"/>
                  <a:pt x="8562041" y="1585295"/>
                  <a:pt x="9091947" y="1582567"/>
                </a:cubicBezTo>
                <a:cubicBezTo>
                  <a:pt x="10328396" y="1576205"/>
                  <a:pt x="10949524" y="616237"/>
                  <a:pt x="12094171" y="359476"/>
                </a:cubicBezTo>
                <a:lnTo>
                  <a:pt x="12192000" y="342643"/>
                </a:lnTo>
                <a:lnTo>
                  <a:pt x="12192000" y="0"/>
                </a:lnTo>
                <a:lnTo>
                  <a:pt x="0" y="0"/>
                </a:lnTo>
                <a:lnTo>
                  <a:pt x="0" y="1274406"/>
                </a:lnTo>
                <a:lnTo>
                  <a:pt x="34662" y="1293889"/>
                </a:lnTo>
                <a:cubicBezTo>
                  <a:pt x="391780" y="1476730"/>
                  <a:pt x="843167" y="1601794"/>
                  <a:pt x="1373073" y="1599066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alpha val="69328"/>
                </a:schemeClr>
              </a:gs>
              <a:gs pos="85000">
                <a:schemeClr val="accent5">
                  <a:lumMod val="50000"/>
                  <a:alpha val="42331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D0F8AA9-2207-2D4C-C2E0-FEF14E2D9ACF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6095999" y="2597191"/>
            <a:ext cx="0" cy="165518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275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hart or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4F769D-48D3-2655-40A4-674F657B74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FA0756-78EA-68DD-4650-F40EF5F252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/>
              <a:t>Crypto: investing &amp; trading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53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6">
            <a:extLst>
              <a:ext uri="{FF2B5EF4-FFF2-40B4-BE49-F238E27FC236}">
                <a16:creationId xmlns:a16="http://schemas.microsoft.com/office/drawing/2014/main" id="{77AD3460-2264-3A46-993B-9F2AACED0504}"/>
              </a:ext>
            </a:extLst>
          </p:cNvPr>
          <p:cNvSpPr/>
          <p:nvPr userDrawn="1"/>
        </p:nvSpPr>
        <p:spPr>
          <a:xfrm rot="10800000">
            <a:off x="5393054" y="5650992"/>
            <a:ext cx="6821472" cy="1207007"/>
          </a:xfrm>
          <a:custGeom>
            <a:avLst/>
            <a:gdLst>
              <a:gd name="connsiteX0" fmla="*/ 2449167 w 4758726"/>
              <a:gd name="connsiteY0" fmla="*/ 841961 h 842020"/>
              <a:gd name="connsiteX1" fmla="*/ 12024 w 4758726"/>
              <a:gd name="connsiteY1" fmla="*/ 11254 h 842020"/>
              <a:gd name="connsiteX2" fmla="*/ 0 w 4758726"/>
              <a:gd name="connsiteY2" fmla="*/ 0 h 842020"/>
              <a:gd name="connsiteX3" fmla="*/ 4758726 w 4758726"/>
              <a:gd name="connsiteY3" fmla="*/ 0 h 842020"/>
              <a:gd name="connsiteX4" fmla="*/ 4526601 w 4758726"/>
              <a:gd name="connsiteY4" fmla="*/ 141635 h 842020"/>
              <a:gd name="connsiteX5" fmla="*/ 2449167 w 4758726"/>
              <a:gd name="connsiteY5" fmla="*/ 841961 h 842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58726" h="842020">
                <a:moveTo>
                  <a:pt x="2449167" y="841961"/>
                </a:moveTo>
                <a:cubicBezTo>
                  <a:pt x="1373800" y="847496"/>
                  <a:pt x="537447" y="464031"/>
                  <a:pt x="12024" y="11254"/>
                </a:cubicBezTo>
                <a:lnTo>
                  <a:pt x="0" y="0"/>
                </a:lnTo>
                <a:lnTo>
                  <a:pt x="4758726" y="0"/>
                </a:lnTo>
                <a:lnTo>
                  <a:pt x="4526601" y="141635"/>
                </a:lnTo>
                <a:cubicBezTo>
                  <a:pt x="3913845" y="510819"/>
                  <a:pt x="3285564" y="837657"/>
                  <a:pt x="2449167" y="841961"/>
                </a:cubicBezTo>
                <a:close/>
              </a:path>
            </a:pathLst>
          </a:custGeom>
          <a:gradFill>
            <a:gsLst>
              <a:gs pos="0">
                <a:schemeClr val="tx2">
                  <a:alpha val="43000"/>
                </a:schemeClr>
              </a:gs>
              <a:gs pos="100000">
                <a:schemeClr val="accent6">
                  <a:alpha val="5300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Freeform 7">
            <a:extLst>
              <a:ext uri="{FF2B5EF4-FFF2-40B4-BE49-F238E27FC236}">
                <a16:creationId xmlns:a16="http://schemas.microsoft.com/office/drawing/2014/main" id="{BBBF3E9C-CCEA-98FA-7F69-55AF07558021}"/>
              </a:ext>
            </a:extLst>
          </p:cNvPr>
          <p:cNvSpPr/>
          <p:nvPr userDrawn="1"/>
        </p:nvSpPr>
        <p:spPr>
          <a:xfrm flipH="1">
            <a:off x="-2" y="0"/>
            <a:ext cx="11262111" cy="2139696"/>
          </a:xfrm>
          <a:custGeom>
            <a:avLst/>
            <a:gdLst>
              <a:gd name="connsiteX0" fmla="*/ 3062591 w 9676770"/>
              <a:gd name="connsiteY0" fmla="*/ 1838437 h 1838496"/>
              <a:gd name="connsiteX1" fmla="*/ 10485 w 9676770"/>
              <a:gd name="connsiteY1" fmla="*/ 104484 h 1838496"/>
              <a:gd name="connsiteX2" fmla="*/ 0 w 9676770"/>
              <a:gd name="connsiteY2" fmla="*/ 0 h 1838496"/>
              <a:gd name="connsiteX3" fmla="*/ 9676770 w 9676770"/>
              <a:gd name="connsiteY3" fmla="*/ 0 h 1838496"/>
              <a:gd name="connsiteX4" fmla="*/ 9676770 w 9676770"/>
              <a:gd name="connsiteY4" fmla="*/ 396354 h 1838496"/>
              <a:gd name="connsiteX5" fmla="*/ 9495267 w 9676770"/>
              <a:gd name="connsiteY5" fmla="*/ 334664 h 1838496"/>
              <a:gd name="connsiteX6" fmla="*/ 7835850 w 9676770"/>
              <a:gd name="connsiteY6" fmla="*/ 99619 h 1838496"/>
              <a:gd name="connsiteX7" fmla="*/ 3062591 w 9676770"/>
              <a:gd name="connsiteY7" fmla="*/ 1838437 h 1838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676770" h="1838496">
                <a:moveTo>
                  <a:pt x="3062591" y="1838437"/>
                </a:moveTo>
                <a:cubicBezTo>
                  <a:pt x="1270312" y="1847662"/>
                  <a:pt x="141962" y="776331"/>
                  <a:pt x="10485" y="104484"/>
                </a:cubicBezTo>
                <a:lnTo>
                  <a:pt x="0" y="0"/>
                </a:lnTo>
                <a:lnTo>
                  <a:pt x="9676770" y="0"/>
                </a:lnTo>
                <a:lnTo>
                  <a:pt x="9676770" y="396354"/>
                </a:lnTo>
                <a:lnTo>
                  <a:pt x="9495267" y="334664"/>
                </a:lnTo>
                <a:cubicBezTo>
                  <a:pt x="9021588" y="187614"/>
                  <a:pt x="8472423" y="88973"/>
                  <a:pt x="7835850" y="99619"/>
                </a:cubicBezTo>
                <a:cubicBezTo>
                  <a:pt x="5798818" y="133686"/>
                  <a:pt x="4974355" y="1828598"/>
                  <a:pt x="3062591" y="1838437"/>
                </a:cubicBezTo>
                <a:close/>
              </a:path>
            </a:pathLst>
          </a:custGeom>
          <a:gradFill flip="none" rotWithShape="1">
            <a:gsLst>
              <a:gs pos="43000">
                <a:schemeClr val="accent3">
                  <a:lumMod val="25000"/>
                  <a:alpha val="50000"/>
                </a:schemeClr>
              </a:gs>
              <a:gs pos="73000">
                <a:schemeClr val="accent1">
                  <a:alpha val="11498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Freeform 9">
            <a:extLst>
              <a:ext uri="{FF2B5EF4-FFF2-40B4-BE49-F238E27FC236}">
                <a16:creationId xmlns:a16="http://schemas.microsoft.com/office/drawing/2014/main" id="{4F937A84-95EC-EB44-470A-C82AD8E99897}"/>
              </a:ext>
            </a:extLst>
          </p:cNvPr>
          <p:cNvSpPr/>
          <p:nvPr userDrawn="1"/>
        </p:nvSpPr>
        <p:spPr>
          <a:xfrm>
            <a:off x="-24334" y="0"/>
            <a:ext cx="12218982" cy="6860673"/>
          </a:xfrm>
          <a:custGeom>
            <a:avLst/>
            <a:gdLst>
              <a:gd name="connsiteX0" fmla="*/ 4456 w 12218982"/>
              <a:gd name="connsiteY0" fmla="*/ 0 h 6860673"/>
              <a:gd name="connsiteX1" fmla="*/ 3150735 w 12218982"/>
              <a:gd name="connsiteY1" fmla="*/ 0 h 6860673"/>
              <a:gd name="connsiteX2" fmla="*/ 3150734 w 12218982"/>
              <a:gd name="connsiteY2" fmla="*/ 1 h 6860673"/>
              <a:gd name="connsiteX3" fmla="*/ 3275209 w 12218982"/>
              <a:gd name="connsiteY3" fmla="*/ 1 h 6860673"/>
              <a:gd name="connsiteX4" fmla="*/ 3275209 w 12218982"/>
              <a:gd name="connsiteY4" fmla="*/ 0 h 6860673"/>
              <a:gd name="connsiteX5" fmla="*/ 12218982 w 12218982"/>
              <a:gd name="connsiteY5" fmla="*/ 0 h 6860673"/>
              <a:gd name="connsiteX6" fmla="*/ 12218982 w 12218982"/>
              <a:gd name="connsiteY6" fmla="*/ 1983013 h 6860673"/>
              <a:gd name="connsiteX7" fmla="*/ 12062259 w 12218982"/>
              <a:gd name="connsiteY7" fmla="*/ 2024385 h 6860673"/>
              <a:gd name="connsiteX8" fmla="*/ 10972986 w 12218982"/>
              <a:gd name="connsiteY8" fmla="*/ 2139627 h 6860673"/>
              <a:gd name="connsiteX9" fmla="*/ 5417726 w 12218982"/>
              <a:gd name="connsiteY9" fmla="*/ 115939 h 6860673"/>
              <a:gd name="connsiteX10" fmla="*/ 3916598 w 12218982"/>
              <a:gd name="connsiteY10" fmla="*/ 272807 h 6860673"/>
              <a:gd name="connsiteX11" fmla="*/ 3863345 w 12218982"/>
              <a:gd name="connsiteY11" fmla="*/ 286233 h 6860673"/>
              <a:gd name="connsiteX12" fmla="*/ 3729781 w 12218982"/>
              <a:gd name="connsiteY12" fmla="*/ 323286 h 6860673"/>
              <a:gd name="connsiteX13" fmla="*/ 1717096 w 12218982"/>
              <a:gd name="connsiteY13" fmla="*/ 1451719 h 6860673"/>
              <a:gd name="connsiteX14" fmla="*/ 708597 w 12218982"/>
              <a:gd name="connsiteY14" fmla="*/ 2695590 h 6860673"/>
              <a:gd name="connsiteX15" fmla="*/ 486880 w 12218982"/>
              <a:gd name="connsiteY15" fmla="*/ 3274865 h 6860673"/>
              <a:gd name="connsiteX16" fmla="*/ 365997 w 12218982"/>
              <a:gd name="connsiteY16" fmla="*/ 3984708 h 6860673"/>
              <a:gd name="connsiteX17" fmla="*/ 341340 w 12218982"/>
              <a:gd name="connsiteY17" fmla="*/ 4301231 h 6860673"/>
              <a:gd name="connsiteX18" fmla="*/ 341340 w 12218982"/>
              <a:gd name="connsiteY18" fmla="*/ 5007890 h 6860673"/>
              <a:gd name="connsiteX19" fmla="*/ 343276 w 12218982"/>
              <a:gd name="connsiteY19" fmla="*/ 5047516 h 6860673"/>
              <a:gd name="connsiteX20" fmla="*/ 814636 w 12218982"/>
              <a:gd name="connsiteY20" fmla="*/ 6666819 h 6860673"/>
              <a:gd name="connsiteX21" fmla="*/ 915601 w 12218982"/>
              <a:gd name="connsiteY21" fmla="*/ 6858000 h 6860673"/>
              <a:gd name="connsiteX22" fmla="*/ 341340 w 12218982"/>
              <a:gd name="connsiteY22" fmla="*/ 6858000 h 6860673"/>
              <a:gd name="connsiteX23" fmla="*/ 341340 w 12218982"/>
              <a:gd name="connsiteY23" fmla="*/ 6860673 h 6860673"/>
              <a:gd name="connsiteX24" fmla="*/ 4456 w 12218982"/>
              <a:gd name="connsiteY24" fmla="*/ 6860673 h 6860673"/>
              <a:gd name="connsiteX25" fmla="*/ 4456 w 12218982"/>
              <a:gd name="connsiteY25" fmla="*/ 2794000 h 6860673"/>
              <a:gd name="connsiteX26" fmla="*/ 0 w 12218982"/>
              <a:gd name="connsiteY26" fmla="*/ 2794000 h 6860673"/>
              <a:gd name="connsiteX27" fmla="*/ 0 w 12218982"/>
              <a:gd name="connsiteY27" fmla="*/ 2022550 h 6860673"/>
              <a:gd name="connsiteX28" fmla="*/ 4456 w 12218982"/>
              <a:gd name="connsiteY28" fmla="*/ 2022550 h 6860673"/>
              <a:gd name="connsiteX29" fmla="*/ 4456 w 12218982"/>
              <a:gd name="connsiteY29" fmla="*/ 1646989 h 6860673"/>
              <a:gd name="connsiteX30" fmla="*/ 4456 w 12218982"/>
              <a:gd name="connsiteY30" fmla="*/ 0 h 6860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2218982" h="6860673">
                <a:moveTo>
                  <a:pt x="4456" y="0"/>
                </a:moveTo>
                <a:lnTo>
                  <a:pt x="3150735" y="0"/>
                </a:lnTo>
                <a:lnTo>
                  <a:pt x="3150734" y="1"/>
                </a:lnTo>
                <a:lnTo>
                  <a:pt x="3275209" y="1"/>
                </a:lnTo>
                <a:lnTo>
                  <a:pt x="3275209" y="0"/>
                </a:lnTo>
                <a:lnTo>
                  <a:pt x="12218982" y="0"/>
                </a:lnTo>
                <a:lnTo>
                  <a:pt x="12218982" y="1983013"/>
                </a:lnTo>
                <a:lnTo>
                  <a:pt x="12062259" y="2024385"/>
                </a:lnTo>
                <a:cubicBezTo>
                  <a:pt x="11728036" y="2099441"/>
                  <a:pt x="11364094" y="2141640"/>
                  <a:pt x="10972986" y="2139627"/>
                </a:cubicBezTo>
                <a:cubicBezTo>
                  <a:pt x="8748018" y="2128176"/>
                  <a:pt x="7788484" y="155587"/>
                  <a:pt x="5417726" y="115939"/>
                </a:cubicBezTo>
                <a:cubicBezTo>
                  <a:pt x="4862080" y="106647"/>
                  <a:pt x="4363654" y="168899"/>
                  <a:pt x="3916598" y="272807"/>
                </a:cubicBezTo>
                <a:lnTo>
                  <a:pt x="3863345" y="286233"/>
                </a:lnTo>
                <a:lnTo>
                  <a:pt x="3729781" y="323286"/>
                </a:lnTo>
                <a:cubicBezTo>
                  <a:pt x="3036967" y="532141"/>
                  <a:pt x="2352843" y="836886"/>
                  <a:pt x="1717096" y="1451719"/>
                </a:cubicBezTo>
                <a:cubicBezTo>
                  <a:pt x="1293264" y="1861607"/>
                  <a:pt x="966036" y="2282242"/>
                  <a:pt x="708597" y="2695590"/>
                </a:cubicBezTo>
                <a:cubicBezTo>
                  <a:pt x="593502" y="2938109"/>
                  <a:pt x="544310" y="3015870"/>
                  <a:pt x="486880" y="3274865"/>
                </a:cubicBezTo>
                <a:cubicBezTo>
                  <a:pt x="434927" y="3498394"/>
                  <a:pt x="385149" y="3635910"/>
                  <a:pt x="365997" y="3984708"/>
                </a:cubicBezTo>
                <a:lnTo>
                  <a:pt x="341340" y="4301231"/>
                </a:lnTo>
                <a:lnTo>
                  <a:pt x="341340" y="5007890"/>
                </a:lnTo>
                <a:cubicBezTo>
                  <a:pt x="341985" y="5021099"/>
                  <a:pt x="342631" y="5034307"/>
                  <a:pt x="343276" y="5047516"/>
                </a:cubicBezTo>
                <a:cubicBezTo>
                  <a:pt x="393784" y="5666740"/>
                  <a:pt x="577442" y="6188267"/>
                  <a:pt x="814636" y="6666819"/>
                </a:cubicBezTo>
                <a:lnTo>
                  <a:pt x="915601" y="6858000"/>
                </a:lnTo>
                <a:lnTo>
                  <a:pt x="341340" y="6858000"/>
                </a:lnTo>
                <a:lnTo>
                  <a:pt x="341340" y="6860673"/>
                </a:lnTo>
                <a:lnTo>
                  <a:pt x="4456" y="6860673"/>
                </a:lnTo>
                <a:lnTo>
                  <a:pt x="4456" y="2794000"/>
                </a:lnTo>
                <a:lnTo>
                  <a:pt x="0" y="2794000"/>
                </a:lnTo>
                <a:lnTo>
                  <a:pt x="0" y="2022550"/>
                </a:lnTo>
                <a:lnTo>
                  <a:pt x="4456" y="2022550"/>
                </a:lnTo>
                <a:lnTo>
                  <a:pt x="4456" y="1646989"/>
                </a:lnTo>
                <a:lnTo>
                  <a:pt x="4456" y="0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25000"/>
                  <a:alpha val="60164"/>
                </a:schemeClr>
              </a:gs>
              <a:gs pos="77000">
                <a:schemeClr val="accent3">
                  <a:lumMod val="25000"/>
                  <a:alpha val="29492"/>
                </a:schemeClr>
              </a:gs>
            </a:gsLst>
            <a:path path="circle">
              <a:fillToRect t="100000" r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 10">
            <a:extLst>
              <a:ext uri="{FF2B5EF4-FFF2-40B4-BE49-F238E27FC236}">
                <a16:creationId xmlns:a16="http://schemas.microsoft.com/office/drawing/2014/main" id="{A9BF091C-5F88-B50F-03BB-284950253993}"/>
              </a:ext>
            </a:extLst>
          </p:cNvPr>
          <p:cNvSpPr/>
          <p:nvPr userDrawn="1"/>
        </p:nvSpPr>
        <p:spPr>
          <a:xfrm flipV="1">
            <a:off x="204060" y="5377862"/>
            <a:ext cx="7471211" cy="1480138"/>
          </a:xfrm>
          <a:custGeom>
            <a:avLst/>
            <a:gdLst>
              <a:gd name="connsiteX0" fmla="*/ 1910385 w 3946673"/>
              <a:gd name="connsiteY0" fmla="*/ 781847 h 781884"/>
              <a:gd name="connsiteX1" fmla="*/ 3855031 w 3946673"/>
              <a:gd name="connsiteY1" fmla="*/ 44786 h 781884"/>
              <a:gd name="connsiteX2" fmla="*/ 3946673 w 3946673"/>
              <a:gd name="connsiteY2" fmla="*/ 0 h 781884"/>
              <a:gd name="connsiteX3" fmla="*/ 0 w 3946673"/>
              <a:gd name="connsiteY3" fmla="*/ 0 h 781884"/>
              <a:gd name="connsiteX4" fmla="*/ 54644 w 3946673"/>
              <a:gd name="connsiteY4" fmla="*/ 67939 h 781884"/>
              <a:gd name="connsiteX5" fmla="*/ 1910385 w 3946673"/>
              <a:gd name="connsiteY5" fmla="*/ 781847 h 781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46673" h="781884">
                <a:moveTo>
                  <a:pt x="1910385" y="781847"/>
                </a:moveTo>
                <a:cubicBezTo>
                  <a:pt x="2719463" y="777993"/>
                  <a:pt x="3240943" y="361686"/>
                  <a:pt x="3855031" y="44786"/>
                </a:cubicBezTo>
                <a:lnTo>
                  <a:pt x="3946673" y="0"/>
                </a:lnTo>
                <a:lnTo>
                  <a:pt x="0" y="0"/>
                </a:lnTo>
                <a:lnTo>
                  <a:pt x="54644" y="67939"/>
                </a:lnTo>
                <a:cubicBezTo>
                  <a:pt x="372182" y="426203"/>
                  <a:pt x="1020399" y="786086"/>
                  <a:pt x="1910385" y="781847"/>
                </a:cubicBezTo>
                <a:close/>
              </a:path>
            </a:pathLst>
          </a:custGeom>
          <a:gradFill>
            <a:gsLst>
              <a:gs pos="66000">
                <a:schemeClr val="tx2">
                  <a:alpha val="8123"/>
                </a:schemeClr>
              </a:gs>
              <a:gs pos="33000">
                <a:schemeClr val="accent6">
                  <a:alpha val="13919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16">
            <a:extLst>
              <a:ext uri="{FF2B5EF4-FFF2-40B4-BE49-F238E27FC236}">
                <a16:creationId xmlns:a16="http://schemas.microsoft.com/office/drawing/2014/main" id="{3FF8B459-35F5-072D-56FA-415EEABE6DC2}"/>
              </a:ext>
            </a:extLst>
          </p:cNvPr>
          <p:cNvSpPr/>
          <p:nvPr userDrawn="1"/>
        </p:nvSpPr>
        <p:spPr>
          <a:xfrm rot="10800000">
            <a:off x="-30287" y="4822578"/>
            <a:ext cx="12230888" cy="2040391"/>
          </a:xfrm>
          <a:custGeom>
            <a:avLst/>
            <a:gdLst>
              <a:gd name="connsiteX0" fmla="*/ 1751979 w 12230888"/>
              <a:gd name="connsiteY0" fmla="*/ 2040336 h 2040391"/>
              <a:gd name="connsiteX1" fmla="*/ 44227 w 12230888"/>
              <a:gd name="connsiteY1" fmla="*/ 1650944 h 2040391"/>
              <a:gd name="connsiteX2" fmla="*/ 0 w 12230888"/>
              <a:gd name="connsiteY2" fmla="*/ 1626084 h 2040391"/>
              <a:gd name="connsiteX3" fmla="*/ 0 w 12230888"/>
              <a:gd name="connsiteY3" fmla="*/ 0 h 2040391"/>
              <a:gd name="connsiteX4" fmla="*/ 12230888 w 12230888"/>
              <a:gd name="connsiteY4" fmla="*/ 0 h 2040391"/>
              <a:gd name="connsiteX5" fmla="*/ 12230888 w 12230888"/>
              <a:gd name="connsiteY5" fmla="*/ 1945571 h 2040391"/>
              <a:gd name="connsiteX6" fmla="*/ 12158569 w 12230888"/>
              <a:gd name="connsiteY6" fmla="*/ 1963333 h 2040391"/>
              <a:gd name="connsiteX7" fmla="*/ 11600914 w 12230888"/>
              <a:gd name="connsiteY7" fmla="*/ 2019284 h 2040391"/>
              <a:gd name="connsiteX8" fmla="*/ 9893162 w 12230888"/>
              <a:gd name="connsiteY8" fmla="*/ 1629893 h 2040391"/>
              <a:gd name="connsiteX9" fmla="*/ 9779649 w 12230888"/>
              <a:gd name="connsiteY9" fmla="*/ 1560235 h 2040391"/>
              <a:gd name="connsiteX10" fmla="*/ 9734876 w 12230888"/>
              <a:gd name="connsiteY10" fmla="*/ 1542756 h 2040391"/>
              <a:gd name="connsiteX11" fmla="*/ 6253752 w 12230888"/>
              <a:gd name="connsiteY11" fmla="*/ 400415 h 2040391"/>
              <a:gd name="connsiteX12" fmla="*/ 1751979 w 12230888"/>
              <a:gd name="connsiteY12" fmla="*/ 2040336 h 2040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230888" h="2040391">
                <a:moveTo>
                  <a:pt x="1751979" y="2040336"/>
                </a:moveTo>
                <a:cubicBezTo>
                  <a:pt x="1075843" y="2043817"/>
                  <a:pt x="499894" y="1884241"/>
                  <a:pt x="44227" y="1650944"/>
                </a:cubicBezTo>
                <a:lnTo>
                  <a:pt x="0" y="1626084"/>
                </a:lnTo>
                <a:lnTo>
                  <a:pt x="0" y="0"/>
                </a:lnTo>
                <a:lnTo>
                  <a:pt x="12230888" y="0"/>
                </a:lnTo>
                <a:lnTo>
                  <a:pt x="12230888" y="1945571"/>
                </a:lnTo>
                <a:lnTo>
                  <a:pt x="12158569" y="1963333"/>
                </a:lnTo>
                <a:cubicBezTo>
                  <a:pt x="11983060" y="1998243"/>
                  <a:pt x="11798121" y="2018269"/>
                  <a:pt x="11600914" y="2019284"/>
                </a:cubicBezTo>
                <a:cubicBezTo>
                  <a:pt x="10924778" y="2022765"/>
                  <a:pt x="10348830" y="1863190"/>
                  <a:pt x="9893162" y="1629893"/>
                </a:cubicBezTo>
                <a:lnTo>
                  <a:pt x="9779649" y="1560235"/>
                </a:lnTo>
                <a:lnTo>
                  <a:pt x="9734876" y="1542756"/>
                </a:lnTo>
                <a:cubicBezTo>
                  <a:pt x="9114026" y="1267812"/>
                  <a:pt x="8054852" y="370292"/>
                  <a:pt x="6253752" y="400415"/>
                </a:cubicBezTo>
                <a:cubicBezTo>
                  <a:pt x="4332581" y="432545"/>
                  <a:pt x="3555009" y="2031056"/>
                  <a:pt x="1751979" y="2040336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alpha val="23907"/>
                </a:schemeClr>
              </a:gs>
              <a:gs pos="85000">
                <a:schemeClr val="accent5">
                  <a:lumMod val="50000"/>
                  <a:alpha val="42331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Freeform 17">
            <a:extLst>
              <a:ext uri="{FF2B5EF4-FFF2-40B4-BE49-F238E27FC236}">
                <a16:creationId xmlns:a16="http://schemas.microsoft.com/office/drawing/2014/main" id="{73867BC1-390E-647F-B33F-8622748E6530}"/>
              </a:ext>
            </a:extLst>
          </p:cNvPr>
          <p:cNvSpPr/>
          <p:nvPr userDrawn="1"/>
        </p:nvSpPr>
        <p:spPr>
          <a:xfrm>
            <a:off x="0" y="0"/>
            <a:ext cx="12192000" cy="2035422"/>
          </a:xfrm>
          <a:custGeom>
            <a:avLst/>
            <a:gdLst>
              <a:gd name="connsiteX0" fmla="*/ 0 w 12192000"/>
              <a:gd name="connsiteY0" fmla="*/ 0 h 2035422"/>
              <a:gd name="connsiteX1" fmla="*/ 12192000 w 12192000"/>
              <a:gd name="connsiteY1" fmla="*/ 0 h 2035422"/>
              <a:gd name="connsiteX2" fmla="*/ 12192000 w 12192000"/>
              <a:gd name="connsiteY2" fmla="*/ 1759689 h 2035422"/>
              <a:gd name="connsiteX3" fmla="*/ 12103306 w 12192000"/>
              <a:gd name="connsiteY3" fmla="*/ 1729773 h 2035422"/>
              <a:gd name="connsiteX4" fmla="*/ 11659615 w 12192000"/>
              <a:gd name="connsiteY4" fmla="*/ 1535038 h 2035422"/>
              <a:gd name="connsiteX5" fmla="*/ 11521247 w 12192000"/>
              <a:gd name="connsiteY5" fmla="*/ 1450127 h 2035422"/>
              <a:gd name="connsiteX6" fmla="*/ 11466670 w 12192000"/>
              <a:gd name="connsiteY6" fmla="*/ 1428821 h 2035422"/>
              <a:gd name="connsiteX7" fmla="*/ 7223297 w 12192000"/>
              <a:gd name="connsiteY7" fmla="*/ 36346 h 2035422"/>
              <a:gd name="connsiteX8" fmla="*/ 1735787 w 12192000"/>
              <a:gd name="connsiteY8" fmla="*/ 2035354 h 2035422"/>
              <a:gd name="connsiteX9" fmla="*/ 97785 w 12192000"/>
              <a:gd name="connsiteY9" fmla="*/ 1755433 h 2035422"/>
              <a:gd name="connsiteX10" fmla="*/ 0 w 12192000"/>
              <a:gd name="connsiteY10" fmla="*/ 1715854 h 2035422"/>
              <a:gd name="connsiteX11" fmla="*/ 0 w 12192000"/>
              <a:gd name="connsiteY11" fmla="*/ 0 h 2035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2035422">
                <a:moveTo>
                  <a:pt x="0" y="0"/>
                </a:moveTo>
                <a:lnTo>
                  <a:pt x="12192000" y="0"/>
                </a:lnTo>
                <a:lnTo>
                  <a:pt x="12192000" y="1759689"/>
                </a:lnTo>
                <a:lnTo>
                  <a:pt x="12103306" y="1729773"/>
                </a:lnTo>
                <a:cubicBezTo>
                  <a:pt x="11946501" y="1671612"/>
                  <a:pt x="11798476" y="1606133"/>
                  <a:pt x="11659615" y="1535038"/>
                </a:cubicBezTo>
                <a:lnTo>
                  <a:pt x="11521247" y="1450127"/>
                </a:lnTo>
                <a:lnTo>
                  <a:pt x="11466670" y="1428821"/>
                </a:lnTo>
                <a:cubicBezTo>
                  <a:pt x="10709874" y="1093673"/>
                  <a:pt x="9418777" y="-373"/>
                  <a:pt x="7223297" y="36346"/>
                </a:cubicBezTo>
                <a:cubicBezTo>
                  <a:pt x="4881454" y="75511"/>
                  <a:pt x="3933620" y="2024042"/>
                  <a:pt x="1735787" y="2035354"/>
                </a:cubicBezTo>
                <a:cubicBezTo>
                  <a:pt x="1117647" y="2038536"/>
                  <a:pt x="568201" y="1929916"/>
                  <a:pt x="97785" y="1755433"/>
                </a:cubicBezTo>
                <a:lnTo>
                  <a:pt x="0" y="1715854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25000"/>
                </a:schemeClr>
              </a:gs>
              <a:gs pos="99000">
                <a:schemeClr val="accent3">
                  <a:lumMod val="25000"/>
                </a:schemeClr>
              </a:gs>
              <a:gs pos="31000">
                <a:schemeClr val="accent6">
                  <a:alpha val="69328"/>
                </a:schemeClr>
              </a:gs>
              <a:gs pos="73000">
                <a:schemeClr val="accent5">
                  <a:lumMod val="50000"/>
                  <a:alpha val="42331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18">
            <a:extLst>
              <a:ext uri="{FF2B5EF4-FFF2-40B4-BE49-F238E27FC236}">
                <a16:creationId xmlns:a16="http://schemas.microsoft.com/office/drawing/2014/main" id="{FA6C5756-59FF-66C3-2611-3D7AB2049ABE}"/>
              </a:ext>
            </a:extLst>
          </p:cNvPr>
          <p:cNvSpPr/>
          <p:nvPr userDrawn="1"/>
        </p:nvSpPr>
        <p:spPr>
          <a:xfrm flipH="1">
            <a:off x="-2" y="0"/>
            <a:ext cx="11262111" cy="2139696"/>
          </a:xfrm>
          <a:custGeom>
            <a:avLst/>
            <a:gdLst>
              <a:gd name="connsiteX0" fmla="*/ 3062591 w 9676770"/>
              <a:gd name="connsiteY0" fmla="*/ 1838437 h 1838496"/>
              <a:gd name="connsiteX1" fmla="*/ 10485 w 9676770"/>
              <a:gd name="connsiteY1" fmla="*/ 104484 h 1838496"/>
              <a:gd name="connsiteX2" fmla="*/ 0 w 9676770"/>
              <a:gd name="connsiteY2" fmla="*/ 0 h 1838496"/>
              <a:gd name="connsiteX3" fmla="*/ 9676770 w 9676770"/>
              <a:gd name="connsiteY3" fmla="*/ 0 h 1838496"/>
              <a:gd name="connsiteX4" fmla="*/ 9676770 w 9676770"/>
              <a:gd name="connsiteY4" fmla="*/ 396354 h 1838496"/>
              <a:gd name="connsiteX5" fmla="*/ 9495267 w 9676770"/>
              <a:gd name="connsiteY5" fmla="*/ 334664 h 1838496"/>
              <a:gd name="connsiteX6" fmla="*/ 7835850 w 9676770"/>
              <a:gd name="connsiteY6" fmla="*/ 99619 h 1838496"/>
              <a:gd name="connsiteX7" fmla="*/ 3062591 w 9676770"/>
              <a:gd name="connsiteY7" fmla="*/ 1838437 h 1838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676770" h="1838496">
                <a:moveTo>
                  <a:pt x="3062591" y="1838437"/>
                </a:moveTo>
                <a:cubicBezTo>
                  <a:pt x="1270312" y="1847662"/>
                  <a:pt x="141962" y="776331"/>
                  <a:pt x="10485" y="104484"/>
                </a:cubicBezTo>
                <a:lnTo>
                  <a:pt x="0" y="0"/>
                </a:lnTo>
                <a:lnTo>
                  <a:pt x="9676770" y="0"/>
                </a:lnTo>
                <a:lnTo>
                  <a:pt x="9676770" y="396354"/>
                </a:lnTo>
                <a:lnTo>
                  <a:pt x="9495267" y="334664"/>
                </a:lnTo>
                <a:cubicBezTo>
                  <a:pt x="9021588" y="187614"/>
                  <a:pt x="8472423" y="88973"/>
                  <a:pt x="7835850" y="99619"/>
                </a:cubicBezTo>
                <a:cubicBezTo>
                  <a:pt x="5798818" y="133686"/>
                  <a:pt x="4974355" y="1828598"/>
                  <a:pt x="3062591" y="1838437"/>
                </a:cubicBezTo>
                <a:close/>
              </a:path>
            </a:pathLst>
          </a:custGeom>
          <a:gradFill flip="none" rotWithShape="1">
            <a:gsLst>
              <a:gs pos="43000">
                <a:schemeClr val="accent3">
                  <a:lumMod val="25000"/>
                  <a:alpha val="50000"/>
                </a:schemeClr>
              </a:gs>
              <a:gs pos="73000">
                <a:schemeClr val="accent1">
                  <a:alpha val="11498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19">
            <a:extLst>
              <a:ext uri="{FF2B5EF4-FFF2-40B4-BE49-F238E27FC236}">
                <a16:creationId xmlns:a16="http://schemas.microsoft.com/office/drawing/2014/main" id="{EF6D3160-DA6D-8CDA-3A13-8A43EC05449D}"/>
              </a:ext>
            </a:extLst>
          </p:cNvPr>
          <p:cNvSpPr/>
          <p:nvPr userDrawn="1"/>
        </p:nvSpPr>
        <p:spPr>
          <a:xfrm>
            <a:off x="0" y="7399"/>
            <a:ext cx="4758726" cy="842020"/>
          </a:xfrm>
          <a:custGeom>
            <a:avLst/>
            <a:gdLst>
              <a:gd name="connsiteX0" fmla="*/ 2449167 w 4758726"/>
              <a:gd name="connsiteY0" fmla="*/ 841961 h 842020"/>
              <a:gd name="connsiteX1" fmla="*/ 12024 w 4758726"/>
              <a:gd name="connsiteY1" fmla="*/ 11254 h 842020"/>
              <a:gd name="connsiteX2" fmla="*/ 0 w 4758726"/>
              <a:gd name="connsiteY2" fmla="*/ 0 h 842020"/>
              <a:gd name="connsiteX3" fmla="*/ 4758726 w 4758726"/>
              <a:gd name="connsiteY3" fmla="*/ 0 h 842020"/>
              <a:gd name="connsiteX4" fmla="*/ 4526601 w 4758726"/>
              <a:gd name="connsiteY4" fmla="*/ 141635 h 842020"/>
              <a:gd name="connsiteX5" fmla="*/ 2449167 w 4758726"/>
              <a:gd name="connsiteY5" fmla="*/ 841961 h 842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58726" h="842020">
                <a:moveTo>
                  <a:pt x="2449167" y="841961"/>
                </a:moveTo>
                <a:cubicBezTo>
                  <a:pt x="1373800" y="847496"/>
                  <a:pt x="537447" y="464031"/>
                  <a:pt x="12024" y="11254"/>
                </a:cubicBezTo>
                <a:lnTo>
                  <a:pt x="0" y="0"/>
                </a:lnTo>
                <a:lnTo>
                  <a:pt x="4758726" y="0"/>
                </a:lnTo>
                <a:lnTo>
                  <a:pt x="4526601" y="141635"/>
                </a:lnTo>
                <a:cubicBezTo>
                  <a:pt x="3913845" y="510819"/>
                  <a:pt x="3285564" y="837657"/>
                  <a:pt x="2449167" y="841961"/>
                </a:cubicBezTo>
                <a:close/>
              </a:path>
            </a:pathLst>
          </a:custGeom>
          <a:gradFill>
            <a:gsLst>
              <a:gs pos="0">
                <a:schemeClr val="tx2">
                  <a:alpha val="43000"/>
                </a:schemeClr>
              </a:gs>
              <a:gs pos="100000">
                <a:schemeClr val="accent6">
                  <a:alpha val="5300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0" y="2752344"/>
            <a:ext cx="7763256" cy="1600200"/>
          </a:xfrm>
        </p:spPr>
        <p:txBody>
          <a:bodyPr anchor="t">
            <a:noAutofit/>
          </a:bodyPr>
          <a:lstStyle>
            <a:lvl1pPr algn="ctr">
              <a:lnSpc>
                <a:spcPct val="10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32320" y="4233672"/>
            <a:ext cx="2843784" cy="448056"/>
          </a:xfrm>
        </p:spPr>
        <p:txBody>
          <a:bodyPr>
            <a:no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227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100A0D9B-ADC5-C41B-130F-1EA1EDE9F2E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372600" y="3236976"/>
            <a:ext cx="2093976" cy="1856232"/>
          </a:xfrm>
          <a:custGeom>
            <a:avLst/>
            <a:gdLst>
              <a:gd name="connsiteX0" fmla="*/ 0 w 2093976"/>
              <a:gd name="connsiteY0" fmla="*/ 0 h 1856232"/>
              <a:gd name="connsiteX1" fmla="*/ 2093976 w 2093976"/>
              <a:gd name="connsiteY1" fmla="*/ 0 h 1856232"/>
              <a:gd name="connsiteX2" fmla="*/ 2093976 w 2093976"/>
              <a:gd name="connsiteY2" fmla="*/ 1695761 h 1856232"/>
              <a:gd name="connsiteX3" fmla="*/ 1933505 w 2093976"/>
              <a:gd name="connsiteY3" fmla="*/ 1856232 h 1856232"/>
              <a:gd name="connsiteX4" fmla="*/ 0 w 2093976"/>
              <a:gd name="connsiteY4" fmla="*/ 1856232 h 1856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3976" h="1856232">
                <a:moveTo>
                  <a:pt x="0" y="0"/>
                </a:moveTo>
                <a:lnTo>
                  <a:pt x="2093976" y="0"/>
                </a:lnTo>
                <a:lnTo>
                  <a:pt x="2093976" y="1695761"/>
                </a:lnTo>
                <a:cubicBezTo>
                  <a:pt x="2093976" y="1784387"/>
                  <a:pt x="2022131" y="1856232"/>
                  <a:pt x="1933505" y="1856232"/>
                </a:cubicBezTo>
                <a:lnTo>
                  <a:pt x="0" y="1856232"/>
                </a:lnTo>
                <a:close/>
              </a:path>
            </a:pathLst>
          </a:custGeom>
          <a:ln w="12700">
            <a:solidFill>
              <a:schemeClr val="bg1"/>
            </a:solidFill>
          </a:ln>
        </p:spPr>
        <p:txBody>
          <a:bodyPr wrap="square" lIns="256032" tIns="201168" rIns="27432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53694F-11E9-3CF0-DCDE-FC7C6FAF5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5064" y="832104"/>
            <a:ext cx="8878824" cy="1069848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9AF8AEFF-3F3B-8AFC-621B-F653E2F1B74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27339" y="2478024"/>
            <a:ext cx="2098157" cy="702770"/>
          </a:xfrm>
          <a:custGeom>
            <a:avLst/>
            <a:gdLst>
              <a:gd name="connsiteX0" fmla="*/ 169182 w 2098157"/>
              <a:gd name="connsiteY0" fmla="*/ 0 h 702770"/>
              <a:gd name="connsiteX1" fmla="*/ 2098157 w 2098157"/>
              <a:gd name="connsiteY1" fmla="*/ 0 h 702770"/>
              <a:gd name="connsiteX2" fmla="*/ 2098157 w 2098157"/>
              <a:gd name="connsiteY2" fmla="*/ 702770 h 702770"/>
              <a:gd name="connsiteX3" fmla="*/ 2097025 w 2098157"/>
              <a:gd name="connsiteY3" fmla="*/ 702770 h 702770"/>
              <a:gd name="connsiteX4" fmla="*/ 503974 w 2098157"/>
              <a:gd name="connsiteY4" fmla="*/ 702770 h 702770"/>
              <a:gd name="connsiteX5" fmla="*/ 0 w 2098157"/>
              <a:gd name="connsiteY5" fmla="*/ 702770 h 702770"/>
              <a:gd name="connsiteX6" fmla="*/ 0 w 2098157"/>
              <a:gd name="connsiteY6" fmla="*/ 202766 h 702770"/>
              <a:gd name="connsiteX7" fmla="*/ 136581 w 2098157"/>
              <a:gd name="connsiteY7" fmla="*/ 3900 h 702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98157" h="702770">
                <a:moveTo>
                  <a:pt x="169182" y="0"/>
                </a:moveTo>
                <a:lnTo>
                  <a:pt x="2098157" y="0"/>
                </a:lnTo>
                <a:lnTo>
                  <a:pt x="2098157" y="702770"/>
                </a:lnTo>
                <a:lnTo>
                  <a:pt x="2097025" y="702770"/>
                </a:lnTo>
                <a:lnTo>
                  <a:pt x="503974" y="702770"/>
                </a:lnTo>
                <a:lnTo>
                  <a:pt x="0" y="702770"/>
                </a:lnTo>
                <a:lnTo>
                  <a:pt x="0" y="202766"/>
                </a:lnTo>
                <a:cubicBezTo>
                  <a:pt x="0" y="104671"/>
                  <a:pt x="58634" y="22828"/>
                  <a:pt x="136581" y="3900"/>
                </a:cubicBezTo>
                <a:close/>
              </a:path>
            </a:pathLst>
          </a:custGeom>
          <a:solidFill>
            <a:schemeClr val="accent6"/>
          </a:solidFill>
          <a:ln w="12700">
            <a:solidFill>
              <a:schemeClr val="accent6"/>
            </a:solidFill>
          </a:ln>
        </p:spPr>
        <p:txBody>
          <a:bodyPr wrap="square" lIns="91440" tIns="45720" rIns="91440" bIns="4572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C0111168-089D-E125-6CBB-0B288CE8D5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31520" y="3236976"/>
            <a:ext cx="2093976" cy="1856232"/>
          </a:xfrm>
          <a:custGeom>
            <a:avLst/>
            <a:gdLst>
              <a:gd name="connsiteX0" fmla="*/ 0 w 2093976"/>
              <a:gd name="connsiteY0" fmla="*/ 0 h 1856232"/>
              <a:gd name="connsiteX1" fmla="*/ 2093976 w 2093976"/>
              <a:gd name="connsiteY1" fmla="*/ 0 h 1856232"/>
              <a:gd name="connsiteX2" fmla="*/ 2093976 w 2093976"/>
              <a:gd name="connsiteY2" fmla="*/ 1856232 h 1856232"/>
              <a:gd name="connsiteX3" fmla="*/ 160471 w 2093976"/>
              <a:gd name="connsiteY3" fmla="*/ 1856232 h 1856232"/>
              <a:gd name="connsiteX4" fmla="*/ 0 w 2093976"/>
              <a:gd name="connsiteY4" fmla="*/ 1695761 h 1856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3976" h="1856232">
                <a:moveTo>
                  <a:pt x="0" y="0"/>
                </a:moveTo>
                <a:lnTo>
                  <a:pt x="2093976" y="0"/>
                </a:lnTo>
                <a:lnTo>
                  <a:pt x="2093976" y="1856232"/>
                </a:lnTo>
                <a:lnTo>
                  <a:pt x="160471" y="1856232"/>
                </a:lnTo>
                <a:cubicBezTo>
                  <a:pt x="71845" y="1856232"/>
                  <a:pt x="0" y="1784387"/>
                  <a:pt x="0" y="1695761"/>
                </a:cubicBezTo>
                <a:close/>
              </a:path>
            </a:pathLst>
          </a:custGeom>
          <a:ln w="12700">
            <a:solidFill>
              <a:schemeClr val="bg1"/>
            </a:solidFill>
          </a:ln>
        </p:spPr>
        <p:txBody>
          <a:bodyPr wrap="square" lIns="256032" tIns="201168" rIns="27432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20FBF32C-8DDB-F094-1C74-FDE91B64F9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884932" y="2478024"/>
            <a:ext cx="2103120" cy="704088"/>
          </a:xfr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lIns="91440" tIns="45720" rIns="91440" bIns="4572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11">
            <a:extLst>
              <a:ext uri="{FF2B5EF4-FFF2-40B4-BE49-F238E27FC236}">
                <a16:creationId xmlns:a16="http://schemas.microsoft.com/office/drawing/2014/main" id="{C5237567-8AEF-3966-7CED-5DA3ACD21E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891790" y="3236976"/>
            <a:ext cx="2093976" cy="1856232"/>
          </a:xfrm>
          <a:ln w="12700">
            <a:solidFill>
              <a:schemeClr val="bg1"/>
            </a:solidFill>
          </a:ln>
        </p:spPr>
        <p:txBody>
          <a:bodyPr lIns="256032" tIns="201168" rIns="27432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11">
            <a:extLst>
              <a:ext uri="{FF2B5EF4-FFF2-40B4-BE49-F238E27FC236}">
                <a16:creationId xmlns:a16="http://schemas.microsoft.com/office/drawing/2014/main" id="{7137587B-C03C-671F-AED7-4B974605AF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47488" y="2478024"/>
            <a:ext cx="2103120" cy="704088"/>
          </a:xfrm>
          <a:solidFill>
            <a:schemeClr val="accent4"/>
          </a:solidFill>
          <a:ln w="12700">
            <a:solidFill>
              <a:schemeClr val="accent4"/>
            </a:solidFill>
          </a:ln>
        </p:spPr>
        <p:txBody>
          <a:bodyPr lIns="91440" tIns="45720" rIns="91440" bIns="4572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1">
            <a:extLst>
              <a:ext uri="{FF2B5EF4-FFF2-40B4-BE49-F238E27FC236}">
                <a16:creationId xmlns:a16="http://schemas.microsoft.com/office/drawing/2014/main" id="{25D4A96A-10D9-D4AD-C775-61041F026BA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052060" y="3236976"/>
            <a:ext cx="2093976" cy="1856232"/>
          </a:xfrm>
          <a:ln w="12700">
            <a:solidFill>
              <a:schemeClr val="bg1"/>
            </a:solidFill>
          </a:ln>
        </p:spPr>
        <p:txBody>
          <a:bodyPr lIns="256032" tIns="201168" rIns="27432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1">
            <a:extLst>
              <a:ext uri="{FF2B5EF4-FFF2-40B4-BE49-F238E27FC236}">
                <a16:creationId xmlns:a16="http://schemas.microsoft.com/office/drawing/2014/main" id="{81308FE1-98CC-9FD0-5CF1-5A8E61C5BA9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210044" y="2478024"/>
            <a:ext cx="2103120" cy="704088"/>
          </a:xfrm>
          <a:solidFill>
            <a:schemeClr val="accent2"/>
          </a:solidFill>
          <a:ln w="12700">
            <a:solidFill>
              <a:schemeClr val="accent2"/>
            </a:solidFill>
          </a:ln>
        </p:spPr>
        <p:txBody>
          <a:bodyPr lIns="91440" tIns="45720" rIns="91440" bIns="4572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11">
            <a:extLst>
              <a:ext uri="{FF2B5EF4-FFF2-40B4-BE49-F238E27FC236}">
                <a16:creationId xmlns:a16="http://schemas.microsoft.com/office/drawing/2014/main" id="{B6FB197B-711E-A949-62E5-216CBC83FFB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12330" y="3236976"/>
            <a:ext cx="2093976" cy="1856232"/>
          </a:xfrm>
          <a:ln w="12700">
            <a:solidFill>
              <a:schemeClr val="bg1"/>
            </a:solidFill>
          </a:ln>
        </p:spPr>
        <p:txBody>
          <a:bodyPr lIns="256032" tIns="201168" rIns="27432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76A5CBAC-0099-3E8F-E44D-7B999D70796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372600" y="2478025"/>
            <a:ext cx="2098157" cy="702769"/>
          </a:xfrm>
          <a:custGeom>
            <a:avLst/>
            <a:gdLst>
              <a:gd name="connsiteX0" fmla="*/ 0 w 2098157"/>
              <a:gd name="connsiteY0" fmla="*/ 0 h 702769"/>
              <a:gd name="connsiteX1" fmla="*/ 1928984 w 2098157"/>
              <a:gd name="connsiteY1" fmla="*/ 0 h 702769"/>
              <a:gd name="connsiteX2" fmla="*/ 1961576 w 2098157"/>
              <a:gd name="connsiteY2" fmla="*/ 3899 h 702769"/>
              <a:gd name="connsiteX3" fmla="*/ 2098157 w 2098157"/>
              <a:gd name="connsiteY3" fmla="*/ 202765 h 702769"/>
              <a:gd name="connsiteX4" fmla="*/ 2098157 w 2098157"/>
              <a:gd name="connsiteY4" fmla="*/ 702769 h 702769"/>
              <a:gd name="connsiteX5" fmla="*/ 1594183 w 2098157"/>
              <a:gd name="connsiteY5" fmla="*/ 702769 h 702769"/>
              <a:gd name="connsiteX6" fmla="*/ 1132 w 2098157"/>
              <a:gd name="connsiteY6" fmla="*/ 702769 h 702769"/>
              <a:gd name="connsiteX7" fmla="*/ 0 w 2098157"/>
              <a:gd name="connsiteY7" fmla="*/ 702769 h 702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98157" h="702769">
                <a:moveTo>
                  <a:pt x="0" y="0"/>
                </a:moveTo>
                <a:lnTo>
                  <a:pt x="1928984" y="0"/>
                </a:lnTo>
                <a:lnTo>
                  <a:pt x="1961576" y="3899"/>
                </a:lnTo>
                <a:cubicBezTo>
                  <a:pt x="2039523" y="22827"/>
                  <a:pt x="2098157" y="104670"/>
                  <a:pt x="2098157" y="202765"/>
                </a:cubicBezTo>
                <a:lnTo>
                  <a:pt x="2098157" y="702769"/>
                </a:lnTo>
                <a:lnTo>
                  <a:pt x="1594183" y="702769"/>
                </a:lnTo>
                <a:lnTo>
                  <a:pt x="1132" y="702769"/>
                </a:lnTo>
                <a:lnTo>
                  <a:pt x="0" y="702769"/>
                </a:lnTo>
                <a:close/>
              </a:path>
            </a:pathLst>
          </a:custGeom>
          <a:solidFill>
            <a:schemeClr val="tx2"/>
          </a:solidFill>
          <a:ln w="12700">
            <a:solidFill>
              <a:schemeClr val="tx2"/>
            </a:solidFill>
          </a:ln>
        </p:spPr>
        <p:txBody>
          <a:bodyPr wrap="square" lIns="91440" tIns="45720" rIns="91440" bIns="4572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6900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3694F-11E9-3CF0-DCDE-FC7C6FAF5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224" y="832104"/>
            <a:ext cx="8878824" cy="1069848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652500-B558-F785-439F-12315F4331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8A96B1-64D5-11B6-BD02-AD31F31729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C883D99-31C6-D5A2-D86A-FC9440CEA769}"/>
              </a:ext>
            </a:extLst>
          </p:cNvPr>
          <p:cNvCxnSpPr>
            <a:cxnSpLocks/>
          </p:cNvCxnSpPr>
          <p:nvPr userDrawn="1"/>
        </p:nvCxnSpPr>
        <p:spPr>
          <a:xfrm>
            <a:off x="1944007" y="3324115"/>
            <a:ext cx="2170451" cy="0"/>
          </a:xfrm>
          <a:prstGeom prst="line">
            <a:avLst/>
          </a:prstGeom>
          <a:ln w="12700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38AB5A6-6184-8A00-738A-9F575C1472CC}"/>
              </a:ext>
            </a:extLst>
          </p:cNvPr>
          <p:cNvCxnSpPr>
            <a:cxnSpLocks/>
          </p:cNvCxnSpPr>
          <p:nvPr userDrawn="1"/>
        </p:nvCxnSpPr>
        <p:spPr>
          <a:xfrm>
            <a:off x="4114458" y="3322646"/>
            <a:ext cx="2171700" cy="0"/>
          </a:xfrm>
          <a:prstGeom prst="line">
            <a:avLst/>
          </a:prstGeom>
          <a:ln w="12700">
            <a:solidFill>
              <a:schemeClr val="accent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BFB726-8911-1D40-8CAD-0678A3988661}"/>
              </a:ext>
            </a:extLst>
          </p:cNvPr>
          <p:cNvCxnSpPr>
            <a:cxnSpLocks/>
          </p:cNvCxnSpPr>
          <p:nvPr userDrawn="1"/>
        </p:nvCxnSpPr>
        <p:spPr>
          <a:xfrm>
            <a:off x="6286158" y="3322646"/>
            <a:ext cx="2161515" cy="14408"/>
          </a:xfrm>
          <a:prstGeom prst="line">
            <a:avLst/>
          </a:prstGeom>
          <a:ln w="12700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A06BA5D-5C40-149B-0AE7-118CF43109F3}"/>
              </a:ext>
            </a:extLst>
          </p:cNvPr>
          <p:cNvCxnSpPr>
            <a:cxnSpLocks/>
          </p:cNvCxnSpPr>
          <p:nvPr userDrawn="1"/>
        </p:nvCxnSpPr>
        <p:spPr>
          <a:xfrm>
            <a:off x="8447673" y="3333307"/>
            <a:ext cx="2189197" cy="0"/>
          </a:xfrm>
          <a:prstGeom prst="line">
            <a:avLst/>
          </a:prstGeom>
          <a:ln w="12700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0E1F9F84-FEDF-EE4B-151E-0BA753B313F2}"/>
              </a:ext>
            </a:extLst>
          </p:cNvPr>
          <p:cNvSpPr/>
          <p:nvPr userDrawn="1"/>
        </p:nvSpPr>
        <p:spPr>
          <a:xfrm>
            <a:off x="1349145" y="2715964"/>
            <a:ext cx="1218817" cy="121881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5D1979A-4075-FDBC-DC21-B473A894753D}"/>
              </a:ext>
            </a:extLst>
          </p:cNvPr>
          <p:cNvSpPr/>
          <p:nvPr userDrawn="1"/>
        </p:nvSpPr>
        <p:spPr>
          <a:xfrm>
            <a:off x="3525168" y="2721004"/>
            <a:ext cx="1218817" cy="121881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253DC90-8B68-11F4-262C-EF788CC251ED}"/>
              </a:ext>
            </a:extLst>
          </p:cNvPr>
          <p:cNvSpPr/>
          <p:nvPr userDrawn="1"/>
        </p:nvSpPr>
        <p:spPr>
          <a:xfrm>
            <a:off x="5704017" y="2716977"/>
            <a:ext cx="1218817" cy="121881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CEBAA34-A280-D694-891B-142A8D7FA33C}"/>
              </a:ext>
            </a:extLst>
          </p:cNvPr>
          <p:cNvSpPr/>
          <p:nvPr userDrawn="1"/>
        </p:nvSpPr>
        <p:spPr>
          <a:xfrm>
            <a:off x="7847695" y="2726015"/>
            <a:ext cx="1218817" cy="121881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EC576C9-CAB6-8D5D-5976-B4CC1FB6B5C0}"/>
              </a:ext>
            </a:extLst>
          </p:cNvPr>
          <p:cNvSpPr/>
          <p:nvPr userDrawn="1"/>
        </p:nvSpPr>
        <p:spPr>
          <a:xfrm>
            <a:off x="10049319" y="2718520"/>
            <a:ext cx="1218817" cy="121881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B3AAAB5-1B7C-5567-E7F2-E97DCAFEA821}"/>
              </a:ext>
            </a:extLst>
          </p:cNvPr>
          <p:cNvSpPr/>
          <p:nvPr userDrawn="1"/>
        </p:nvSpPr>
        <p:spPr>
          <a:xfrm flipH="1">
            <a:off x="1418423" y="2786515"/>
            <a:ext cx="1071564" cy="10715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6E861CF-DCF3-E6B9-1438-583DC69FFA06}"/>
              </a:ext>
            </a:extLst>
          </p:cNvPr>
          <p:cNvSpPr/>
          <p:nvPr userDrawn="1"/>
        </p:nvSpPr>
        <p:spPr>
          <a:xfrm flipH="1">
            <a:off x="3593035" y="2791555"/>
            <a:ext cx="1071564" cy="10715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F4D24E5-CE49-C81C-1933-88384A77E742}"/>
              </a:ext>
            </a:extLst>
          </p:cNvPr>
          <p:cNvSpPr/>
          <p:nvPr userDrawn="1"/>
        </p:nvSpPr>
        <p:spPr>
          <a:xfrm flipH="1">
            <a:off x="5771884" y="2787528"/>
            <a:ext cx="1071564" cy="10715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F1CA68B-CB89-15A1-13F9-3DD65297D0BD}"/>
              </a:ext>
            </a:extLst>
          </p:cNvPr>
          <p:cNvSpPr/>
          <p:nvPr userDrawn="1"/>
        </p:nvSpPr>
        <p:spPr>
          <a:xfrm flipH="1">
            <a:off x="7915562" y="2796566"/>
            <a:ext cx="1071564" cy="10715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AD773FD-C1E4-FDB0-FDF1-0925375BE2A5}"/>
              </a:ext>
            </a:extLst>
          </p:cNvPr>
          <p:cNvSpPr/>
          <p:nvPr userDrawn="1"/>
        </p:nvSpPr>
        <p:spPr>
          <a:xfrm flipH="1">
            <a:off x="10129886" y="2789071"/>
            <a:ext cx="1071564" cy="10715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ACA633AF-3209-BF0D-1450-6A91ACC8533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80744" y="4114800"/>
            <a:ext cx="1362456" cy="466344"/>
          </a:xfrm>
        </p:spPr>
        <p:txBody>
          <a:bodyPr lIns="91440" tIns="45720" rIns="91440" bIns="4572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F70EFB68-D184-8E31-A027-F291D78776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80744" y="4599432"/>
            <a:ext cx="1362456" cy="740664"/>
          </a:xfrm>
        </p:spPr>
        <p:txBody>
          <a:bodyPr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20FBF32C-8DDB-F094-1C74-FDE91B64F9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38728" y="4114800"/>
            <a:ext cx="1362456" cy="466344"/>
          </a:xfrm>
        </p:spPr>
        <p:txBody>
          <a:bodyPr lIns="91440" tIns="45720" rIns="91440" bIns="4572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11">
            <a:extLst>
              <a:ext uri="{FF2B5EF4-FFF2-40B4-BE49-F238E27FC236}">
                <a16:creationId xmlns:a16="http://schemas.microsoft.com/office/drawing/2014/main" id="{C5237567-8AEF-3966-7CED-5DA3ACD21E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538728" y="4599432"/>
            <a:ext cx="1362456" cy="740664"/>
          </a:xfrm>
        </p:spPr>
        <p:txBody>
          <a:bodyPr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11">
            <a:extLst>
              <a:ext uri="{FF2B5EF4-FFF2-40B4-BE49-F238E27FC236}">
                <a16:creationId xmlns:a16="http://schemas.microsoft.com/office/drawing/2014/main" id="{7137587B-C03C-671F-AED7-4B974605AF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24144" y="4114800"/>
            <a:ext cx="1362456" cy="466344"/>
          </a:xfrm>
        </p:spPr>
        <p:txBody>
          <a:bodyPr lIns="91440" tIns="45720" rIns="91440" bIns="4572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1">
            <a:extLst>
              <a:ext uri="{FF2B5EF4-FFF2-40B4-BE49-F238E27FC236}">
                <a16:creationId xmlns:a16="http://schemas.microsoft.com/office/drawing/2014/main" id="{25D4A96A-10D9-D4AD-C775-61041F026BA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724144" y="4599432"/>
            <a:ext cx="1362456" cy="740664"/>
          </a:xfrm>
        </p:spPr>
        <p:txBody>
          <a:bodyPr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1">
            <a:extLst>
              <a:ext uri="{FF2B5EF4-FFF2-40B4-BE49-F238E27FC236}">
                <a16:creationId xmlns:a16="http://schemas.microsoft.com/office/drawing/2014/main" id="{81308FE1-98CC-9FD0-5CF1-5A8E61C5BA9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872984" y="4114800"/>
            <a:ext cx="1362456" cy="466344"/>
          </a:xfrm>
        </p:spPr>
        <p:txBody>
          <a:bodyPr lIns="91440" tIns="45720" rIns="91440" bIns="4572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11">
            <a:extLst>
              <a:ext uri="{FF2B5EF4-FFF2-40B4-BE49-F238E27FC236}">
                <a16:creationId xmlns:a16="http://schemas.microsoft.com/office/drawing/2014/main" id="{B6FB197B-711E-A949-62E5-216CBC83FFB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2984" y="4599432"/>
            <a:ext cx="1362456" cy="740664"/>
          </a:xfrm>
        </p:spPr>
        <p:txBody>
          <a:bodyPr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11">
            <a:extLst>
              <a:ext uri="{FF2B5EF4-FFF2-40B4-BE49-F238E27FC236}">
                <a16:creationId xmlns:a16="http://schemas.microsoft.com/office/drawing/2014/main" id="{BC5472B4-CBBF-AC70-5BA8-A0661E663D4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058400" y="4114800"/>
            <a:ext cx="1362456" cy="466344"/>
          </a:xfrm>
        </p:spPr>
        <p:txBody>
          <a:bodyPr lIns="91440" tIns="45720" rIns="91440" bIns="4572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11">
            <a:extLst>
              <a:ext uri="{FF2B5EF4-FFF2-40B4-BE49-F238E27FC236}">
                <a16:creationId xmlns:a16="http://schemas.microsoft.com/office/drawing/2014/main" id="{C3CEEBDA-7860-91AD-704A-7A540E1E58F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0058400" y="4599432"/>
            <a:ext cx="1362456" cy="740664"/>
          </a:xfrm>
        </p:spPr>
        <p:txBody>
          <a:bodyPr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DF918527-798D-3B40-E0EA-38C0AEBA6D7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1648147" y="3018954"/>
            <a:ext cx="621792" cy="621792"/>
          </a:xfrm>
        </p:spPr>
        <p:txBody>
          <a:bodyPr anchor="ctr"/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Picture Placeholder 29">
            <a:extLst>
              <a:ext uri="{FF2B5EF4-FFF2-40B4-BE49-F238E27FC236}">
                <a16:creationId xmlns:a16="http://schemas.microsoft.com/office/drawing/2014/main" id="{B0D40292-F2DF-0641-6B78-370AC5C50094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3805117" y="3011109"/>
            <a:ext cx="621792" cy="621792"/>
          </a:xfrm>
        </p:spPr>
        <p:txBody>
          <a:bodyPr anchor="ctr"/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Picture Placeholder 29">
            <a:extLst>
              <a:ext uri="{FF2B5EF4-FFF2-40B4-BE49-F238E27FC236}">
                <a16:creationId xmlns:a16="http://schemas.microsoft.com/office/drawing/2014/main" id="{503DD6AB-C9B3-EBD7-080A-FB219B38122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995989" y="3026158"/>
            <a:ext cx="621792" cy="621792"/>
          </a:xfrm>
        </p:spPr>
        <p:txBody>
          <a:bodyPr anchor="ctr"/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3" name="Picture Placeholder 29">
            <a:extLst>
              <a:ext uri="{FF2B5EF4-FFF2-40B4-BE49-F238E27FC236}">
                <a16:creationId xmlns:a16="http://schemas.microsoft.com/office/drawing/2014/main" id="{E61A9741-3B1C-111D-B260-CF7E7F223F82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8146207" y="3011109"/>
            <a:ext cx="621792" cy="621792"/>
          </a:xfrm>
        </p:spPr>
        <p:txBody>
          <a:bodyPr anchor="ctr"/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Picture Placeholder 29">
            <a:extLst>
              <a:ext uri="{FF2B5EF4-FFF2-40B4-BE49-F238E27FC236}">
                <a16:creationId xmlns:a16="http://schemas.microsoft.com/office/drawing/2014/main" id="{E49C1AE1-BC78-2CE3-D292-61496AC727DE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10347831" y="3017032"/>
            <a:ext cx="621792" cy="621792"/>
          </a:xfrm>
        </p:spPr>
        <p:txBody>
          <a:bodyPr anchor="ctr"/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9" name="Text Placeholder 11">
            <a:extLst>
              <a:ext uri="{FF2B5EF4-FFF2-40B4-BE49-F238E27FC236}">
                <a16:creationId xmlns:a16="http://schemas.microsoft.com/office/drawing/2014/main" id="{3B71C9DC-B9E5-6C34-B451-BA2224CCDDE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2350008" y="4279392"/>
            <a:ext cx="146304" cy="146304"/>
          </a:xfrm>
          <a:prstGeom prst="ellipse">
            <a:avLst/>
          </a:prstGeom>
          <a:solidFill>
            <a:schemeClr val="accent6"/>
          </a:solidFill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" b="0" spc="0" baseline="0">
                <a:noFill/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11">
            <a:extLst>
              <a:ext uri="{FF2B5EF4-FFF2-40B4-BE49-F238E27FC236}">
                <a16:creationId xmlns:a16="http://schemas.microsoft.com/office/drawing/2014/main" id="{0596D87F-0114-685D-7F97-873DBA55794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4517136" y="4279392"/>
            <a:ext cx="146304" cy="146304"/>
          </a:xfrm>
          <a:prstGeom prst="ellipse">
            <a:avLst/>
          </a:prstGeom>
          <a:solidFill>
            <a:schemeClr val="accent5"/>
          </a:solidFill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" b="0" spc="0" baseline="0">
                <a:noFill/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11">
            <a:extLst>
              <a:ext uri="{FF2B5EF4-FFF2-40B4-BE49-F238E27FC236}">
                <a16:creationId xmlns:a16="http://schemas.microsoft.com/office/drawing/2014/main" id="{5D4E3F00-5755-F2EF-97C8-0FE775CAE04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702552" y="4279392"/>
            <a:ext cx="146304" cy="146304"/>
          </a:xfrm>
          <a:prstGeom prst="ellipse">
            <a:avLst/>
          </a:prstGeom>
          <a:solidFill>
            <a:schemeClr val="accent4"/>
          </a:solidFill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" b="0" spc="0" baseline="0">
                <a:noFill/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11">
            <a:extLst>
              <a:ext uri="{FF2B5EF4-FFF2-40B4-BE49-F238E27FC236}">
                <a16:creationId xmlns:a16="http://schemas.microsoft.com/office/drawing/2014/main" id="{29543A01-39BF-D362-26F8-BD1E7D0D3C86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8842248" y="4279392"/>
            <a:ext cx="146304" cy="146304"/>
          </a:xfrm>
          <a:prstGeom prst="ellipse">
            <a:avLst/>
          </a:prstGeom>
          <a:solidFill>
            <a:schemeClr val="accent2"/>
          </a:solidFill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" b="0" spc="0" baseline="0">
                <a:noFill/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11">
            <a:extLst>
              <a:ext uri="{FF2B5EF4-FFF2-40B4-BE49-F238E27FC236}">
                <a16:creationId xmlns:a16="http://schemas.microsoft.com/office/drawing/2014/main" id="{BB6B72CD-75B9-D90F-4767-2141AEF3B201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1055096" y="4279392"/>
            <a:ext cx="146304" cy="146304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" b="0" spc="0" baseline="0">
                <a:noFill/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0831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0">
            <a:extLst>
              <a:ext uri="{FF2B5EF4-FFF2-40B4-BE49-F238E27FC236}">
                <a16:creationId xmlns:a16="http://schemas.microsoft.com/office/drawing/2014/main" id="{89A27E14-C943-C294-334B-4D6A7500F3B5}"/>
              </a:ext>
            </a:extLst>
          </p:cNvPr>
          <p:cNvSpPr/>
          <p:nvPr userDrawn="1"/>
        </p:nvSpPr>
        <p:spPr>
          <a:xfrm rot="5400000">
            <a:off x="7383937" y="2039848"/>
            <a:ext cx="6858000" cy="2778304"/>
          </a:xfrm>
          <a:custGeom>
            <a:avLst/>
            <a:gdLst>
              <a:gd name="connsiteX0" fmla="*/ 0 w 6858000"/>
              <a:gd name="connsiteY0" fmla="*/ 1050199 h 2778304"/>
              <a:gd name="connsiteX1" fmla="*/ 0 w 6858000"/>
              <a:gd name="connsiteY1" fmla="*/ 0 h 2778304"/>
              <a:gd name="connsiteX2" fmla="*/ 6858000 w 6858000"/>
              <a:gd name="connsiteY2" fmla="*/ 0 h 2778304"/>
              <a:gd name="connsiteX3" fmla="*/ 6858000 w 6858000"/>
              <a:gd name="connsiteY3" fmla="*/ 1193215 h 2778304"/>
              <a:gd name="connsiteX4" fmla="*/ 6790588 w 6858000"/>
              <a:gd name="connsiteY4" fmla="*/ 1211701 h 2778304"/>
              <a:gd name="connsiteX5" fmla="*/ 3050431 w 6858000"/>
              <a:gd name="connsiteY5" fmla="*/ 2778245 h 2778304"/>
              <a:gd name="connsiteX6" fmla="*/ 37813 w 6858000"/>
              <a:gd name="connsiteY6" fmla="*/ 1183549 h 2778304"/>
              <a:gd name="connsiteX7" fmla="*/ 0 w 6858000"/>
              <a:gd name="connsiteY7" fmla="*/ 1050199 h 2778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0" h="2778304">
                <a:moveTo>
                  <a:pt x="0" y="1050199"/>
                </a:moveTo>
                <a:lnTo>
                  <a:pt x="0" y="0"/>
                </a:lnTo>
                <a:lnTo>
                  <a:pt x="6858000" y="0"/>
                </a:lnTo>
                <a:lnTo>
                  <a:pt x="6858000" y="1193215"/>
                </a:lnTo>
                <a:lnTo>
                  <a:pt x="6790588" y="1211701"/>
                </a:lnTo>
                <a:cubicBezTo>
                  <a:pt x="5439260" y="1649845"/>
                  <a:pt x="4603740" y="2770251"/>
                  <a:pt x="3050431" y="2778245"/>
                </a:cubicBezTo>
                <a:cubicBezTo>
                  <a:pt x="1377637" y="2786855"/>
                  <a:pt x="283199" y="1854180"/>
                  <a:pt x="37813" y="1183549"/>
                </a:cubicBezTo>
                <a:lnTo>
                  <a:pt x="0" y="1050199"/>
                </a:lnTo>
                <a:close/>
              </a:path>
            </a:pathLst>
          </a:custGeom>
          <a:gradFill flip="none" rotWithShape="1">
            <a:gsLst>
              <a:gs pos="26000">
                <a:schemeClr val="accent3">
                  <a:lumMod val="25000"/>
                </a:schemeClr>
              </a:gs>
              <a:gs pos="73000">
                <a:schemeClr val="accent1">
                  <a:alpha val="33146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BE5C5BCA-F960-4024-7215-2D2EFD0FEBF3}"/>
              </a:ext>
            </a:extLst>
          </p:cNvPr>
          <p:cNvSpPr/>
          <p:nvPr userDrawn="1"/>
        </p:nvSpPr>
        <p:spPr>
          <a:xfrm rot="16200000" flipV="1">
            <a:off x="7907199" y="2573198"/>
            <a:ext cx="6858000" cy="1711602"/>
          </a:xfrm>
          <a:custGeom>
            <a:avLst/>
            <a:gdLst>
              <a:gd name="connsiteX0" fmla="*/ 6858000 w 6858000"/>
              <a:gd name="connsiteY0" fmla="*/ 1010661 h 1711602"/>
              <a:gd name="connsiteX1" fmla="*/ 6858000 w 6858000"/>
              <a:gd name="connsiteY1" fmla="*/ 0 h 1711602"/>
              <a:gd name="connsiteX2" fmla="*/ 0 w 6858000"/>
              <a:gd name="connsiteY2" fmla="*/ 0 h 1711602"/>
              <a:gd name="connsiteX3" fmla="*/ 0 w 6858000"/>
              <a:gd name="connsiteY3" fmla="*/ 983884 h 1711602"/>
              <a:gd name="connsiteX4" fmla="*/ 11078 w 6858000"/>
              <a:gd name="connsiteY4" fmla="*/ 997657 h 1711602"/>
              <a:gd name="connsiteX5" fmla="*/ 1866819 w 6858000"/>
              <a:gd name="connsiteY5" fmla="*/ 1711565 h 1711602"/>
              <a:gd name="connsiteX6" fmla="*/ 5098965 w 6858000"/>
              <a:gd name="connsiteY6" fmla="*/ 622006 h 1711602"/>
              <a:gd name="connsiteX7" fmla="*/ 6746500 w 6858000"/>
              <a:gd name="connsiteY7" fmla="*/ 959665 h 1711602"/>
              <a:gd name="connsiteX8" fmla="*/ 6858000 w 6858000"/>
              <a:gd name="connsiteY8" fmla="*/ 1010661 h 1711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8000" h="1711602">
                <a:moveTo>
                  <a:pt x="6858000" y="1010661"/>
                </a:moveTo>
                <a:lnTo>
                  <a:pt x="6858000" y="0"/>
                </a:lnTo>
                <a:lnTo>
                  <a:pt x="0" y="0"/>
                </a:lnTo>
                <a:lnTo>
                  <a:pt x="0" y="983884"/>
                </a:lnTo>
                <a:lnTo>
                  <a:pt x="11078" y="997657"/>
                </a:lnTo>
                <a:cubicBezTo>
                  <a:pt x="328616" y="1355920"/>
                  <a:pt x="976833" y="1715803"/>
                  <a:pt x="1866819" y="1711565"/>
                </a:cubicBezTo>
                <a:cubicBezTo>
                  <a:pt x="3161344" y="1705400"/>
                  <a:pt x="3719617" y="643352"/>
                  <a:pt x="5098965" y="622006"/>
                </a:cubicBezTo>
                <a:cubicBezTo>
                  <a:pt x="5788640" y="611332"/>
                  <a:pt x="6326795" y="775968"/>
                  <a:pt x="6746500" y="959665"/>
                </a:cubicBezTo>
                <a:lnTo>
                  <a:pt x="6858000" y="1010661"/>
                </a:lnTo>
                <a:close/>
              </a:path>
            </a:pathLst>
          </a:custGeom>
          <a:gradFill>
            <a:gsLst>
              <a:gs pos="79000">
                <a:schemeClr val="accent4">
                  <a:lumMod val="75000"/>
                  <a:alpha val="79763"/>
                </a:schemeClr>
              </a:gs>
              <a:gs pos="37000">
                <a:schemeClr val="accent3">
                  <a:lumMod val="25000"/>
                  <a:alpha val="27934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6F62D03F-D065-13FE-5D30-58C2523BD14D}"/>
              </a:ext>
            </a:extLst>
          </p:cNvPr>
          <p:cNvSpPr/>
          <p:nvPr userDrawn="1"/>
        </p:nvSpPr>
        <p:spPr>
          <a:xfrm rot="5400000">
            <a:off x="7877130" y="2543131"/>
            <a:ext cx="6858001" cy="1771739"/>
          </a:xfrm>
          <a:custGeom>
            <a:avLst/>
            <a:gdLst>
              <a:gd name="connsiteX0" fmla="*/ 0 w 6858001"/>
              <a:gd name="connsiteY0" fmla="*/ 1273784 h 1771739"/>
              <a:gd name="connsiteX1" fmla="*/ 0 w 6858001"/>
              <a:gd name="connsiteY1" fmla="*/ 0 h 1771739"/>
              <a:gd name="connsiteX2" fmla="*/ 6858001 w 6858001"/>
              <a:gd name="connsiteY2" fmla="*/ 0 h 1771739"/>
              <a:gd name="connsiteX3" fmla="*/ 6858001 w 6858001"/>
              <a:gd name="connsiteY3" fmla="*/ 34923 h 1771739"/>
              <a:gd name="connsiteX4" fmla="*/ 6735259 w 6858001"/>
              <a:gd name="connsiteY4" fmla="*/ 32862 h 1771739"/>
              <a:gd name="connsiteX5" fmla="*/ 1961998 w 6858001"/>
              <a:gd name="connsiteY5" fmla="*/ 1771680 h 1771739"/>
              <a:gd name="connsiteX6" fmla="*/ 151257 w 6858001"/>
              <a:gd name="connsiteY6" fmla="*/ 1358806 h 1771739"/>
              <a:gd name="connsiteX7" fmla="*/ 0 w 6858001"/>
              <a:gd name="connsiteY7" fmla="*/ 1273784 h 1771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1" h="1771739">
                <a:moveTo>
                  <a:pt x="0" y="1273784"/>
                </a:moveTo>
                <a:lnTo>
                  <a:pt x="0" y="0"/>
                </a:lnTo>
                <a:lnTo>
                  <a:pt x="6858001" y="0"/>
                </a:lnTo>
                <a:lnTo>
                  <a:pt x="6858001" y="34923"/>
                </a:lnTo>
                <a:lnTo>
                  <a:pt x="6735259" y="32862"/>
                </a:lnTo>
                <a:cubicBezTo>
                  <a:pt x="4698226" y="66929"/>
                  <a:pt x="3873763" y="1761840"/>
                  <a:pt x="1961998" y="1771680"/>
                </a:cubicBezTo>
                <a:cubicBezTo>
                  <a:pt x="1245087" y="1775370"/>
                  <a:pt x="634403" y="1606171"/>
                  <a:pt x="151257" y="1358806"/>
                </a:cubicBezTo>
                <a:lnTo>
                  <a:pt x="0" y="1273784"/>
                </a:lnTo>
                <a:close/>
              </a:path>
            </a:pathLst>
          </a:custGeom>
          <a:gradFill>
            <a:gsLst>
              <a:gs pos="32000">
                <a:schemeClr val="tx2">
                  <a:alpha val="48229"/>
                </a:schemeClr>
              </a:gs>
              <a:gs pos="100000">
                <a:schemeClr val="accent6">
                  <a:alpha val="4858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0D1FF5-7EF8-4250-A259-43050ABBD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5336" y="822960"/>
            <a:ext cx="8878824" cy="1069848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3DC3A9-D4E6-42CF-91A8-F267C7C66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6192" y="2185416"/>
            <a:ext cx="3621024" cy="493776"/>
          </a:xfrm>
        </p:spPr>
        <p:txBody>
          <a:bodyPr anchor="t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52CCA9-53A3-4DA5-AD45-C2A2C12A3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36192" y="2743200"/>
            <a:ext cx="3621024" cy="2578608"/>
          </a:xfrm>
        </p:spPr>
        <p:txBody>
          <a:bodyPr/>
          <a:lstStyle>
            <a:lvl1pPr marL="228600" indent="-228600">
              <a:defRPr sz="1800"/>
            </a:lvl1pPr>
            <a:lvl2pPr indent="-228600">
              <a:defRPr sz="1600"/>
            </a:lvl2pPr>
            <a:lvl3pPr indent="-228600">
              <a:defRPr sz="1400"/>
            </a:lvl3pPr>
            <a:lvl4pPr indent="-228600">
              <a:defRPr sz="1200"/>
            </a:lvl4pPr>
            <a:lvl5pPr indent="-228600"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00C9C6-BD61-4D2C-9146-FB785BAE4F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541264" y="2185416"/>
            <a:ext cx="3621024" cy="493776"/>
          </a:xfrm>
        </p:spPr>
        <p:txBody>
          <a:bodyPr anchor="t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E342EE-68BB-484D-98C3-48A7847549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41264" y="2743200"/>
            <a:ext cx="3621024" cy="2578608"/>
          </a:xfrm>
        </p:spPr>
        <p:txBody>
          <a:bodyPr/>
          <a:lstStyle>
            <a:lvl1pPr marL="228600" indent="-228600">
              <a:defRPr sz="1800"/>
            </a:lvl1pPr>
            <a:lvl2pPr indent="-228600">
              <a:defRPr sz="1600"/>
            </a:lvl2pPr>
            <a:lvl3pPr indent="-228600">
              <a:defRPr sz="1400"/>
            </a:lvl3pPr>
            <a:lvl4pPr indent="-228600">
              <a:defRPr sz="1200"/>
            </a:lvl4pPr>
            <a:lvl5pPr indent="-228600"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51CCCC-1589-401D-AE98-FC2871630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5D9D7D-8D9A-473E-AF0D-EF1940D79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460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392" y="832104"/>
            <a:ext cx="10881360" cy="1069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4984" y="2212848"/>
            <a:ext cx="10332720" cy="35478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29184" y="411480"/>
            <a:ext cx="521208" cy="3108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i="0">
                <a:solidFill>
                  <a:schemeClr val="bg1"/>
                </a:solidFill>
                <a:latin typeface="+mn-lt"/>
                <a:cs typeface="Segoe UI Light" panose="020B0502040204020203" pitchFamily="34" charset="0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6344" y="6190488"/>
            <a:ext cx="2331720" cy="274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 b="0" i="0">
                <a:solidFill>
                  <a:schemeClr val="bg1"/>
                </a:solidFill>
                <a:latin typeface="+mn-lt"/>
                <a:cs typeface="Segoe UI Light" panose="020B0502040204020203" pitchFamily="34" charset="0"/>
              </a:defRPr>
            </a:lvl1pPr>
          </a:lstStyle>
          <a:p>
            <a:r>
              <a:rPr lang="en-US"/>
              <a:t>Crypto: investing &amp; trading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BA4A2D6-617E-EEA3-E4EE-5BDB472F6A43}"/>
              </a:ext>
            </a:extLst>
          </p:cNvPr>
          <p:cNvCxnSpPr>
            <a:cxnSpLocks/>
          </p:cNvCxnSpPr>
          <p:nvPr userDrawn="1"/>
        </p:nvCxnSpPr>
        <p:spPr>
          <a:xfrm>
            <a:off x="594170" y="846661"/>
            <a:ext cx="0" cy="511101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70" r:id="rId7"/>
    <p:sldLayoutId id="2147483669" r:id="rId8"/>
    <p:sldLayoutId id="2147483653" r:id="rId9"/>
    <p:sldLayoutId id="2147483665" r:id="rId10"/>
    <p:sldLayoutId id="2147483666" r:id="rId11"/>
    <p:sldLayoutId id="2147483667" r:id="rId12"/>
    <p:sldLayoutId id="2147483668" r:id="rId13"/>
    <p:sldLayoutId id="2147483651" r:id="rId14"/>
    <p:sldLayoutId id="2147483652" r:id="rId15"/>
    <p:sldLayoutId id="2147483654" r:id="rId16"/>
    <p:sldLayoutId id="2147483655" r:id="rId17"/>
    <p:sldLayoutId id="2147483656" r:id="rId18"/>
    <p:sldLayoutId id="2147483657" r:id="rId1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cap="all" spc="6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347472" algn="l" defTabSz="914400" rtl="0" eaLnBrk="1" latinLnBrk="0" hangingPunct="1">
        <a:lnSpc>
          <a:spcPct val="90000"/>
        </a:lnSpc>
        <a:spcBef>
          <a:spcPts val="1000"/>
        </a:spcBef>
        <a:buClr>
          <a:schemeClr val="accent6"/>
        </a:buClr>
        <a:buFont typeface="Courier New" panose="02070309020205020404" pitchFamily="49" charset="0"/>
        <a:buChar char="o"/>
        <a:defRPr sz="2800" kern="1200">
          <a:solidFill>
            <a:schemeClr val="bg1"/>
          </a:solidFill>
          <a:latin typeface="+mn-lt"/>
          <a:ea typeface="+mn-ea"/>
          <a:cs typeface="Segoe UI" panose="020B0502040204020203" pitchFamily="34" charset="0"/>
        </a:defRPr>
      </a:lvl1pPr>
      <a:lvl2pPr marL="685800" indent="-347472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Courier New" panose="02070309020205020404" pitchFamily="49" charset="0"/>
        <a:buChar char="o"/>
        <a:defRPr sz="2400" kern="1200">
          <a:solidFill>
            <a:schemeClr val="bg1"/>
          </a:solidFill>
          <a:latin typeface="+mn-lt"/>
          <a:ea typeface="+mn-ea"/>
          <a:cs typeface="Segoe UI" panose="020B0502040204020203" pitchFamily="34" charset="0"/>
        </a:defRPr>
      </a:lvl2pPr>
      <a:lvl3pPr marL="1143000" indent="-347472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Courier New" panose="02070309020205020404" pitchFamily="49" charset="0"/>
        <a:buChar char="o"/>
        <a:defRPr sz="2000" kern="1200">
          <a:solidFill>
            <a:schemeClr val="bg1"/>
          </a:solidFill>
          <a:latin typeface="+mn-lt"/>
          <a:ea typeface="+mn-ea"/>
          <a:cs typeface="Segoe UI" panose="020B0502040204020203" pitchFamily="34" charset="0"/>
        </a:defRPr>
      </a:lvl3pPr>
      <a:lvl4pPr marL="1600200" indent="-347472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Courier New" panose="02070309020205020404" pitchFamily="49" charset="0"/>
        <a:buChar char="o"/>
        <a:defRPr sz="1800" kern="1200">
          <a:solidFill>
            <a:schemeClr val="bg1"/>
          </a:solidFill>
          <a:latin typeface="+mn-lt"/>
          <a:ea typeface="+mn-ea"/>
          <a:cs typeface="Segoe UI" panose="020B0502040204020203" pitchFamily="34" charset="0"/>
        </a:defRPr>
      </a:lvl4pPr>
      <a:lvl5pPr marL="2057400" indent="-347472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Courier New" panose="02070309020205020404" pitchFamily="49" charset="0"/>
        <a:buChar char="o"/>
        <a:defRPr sz="1800" kern="1200">
          <a:solidFill>
            <a:schemeClr val="bg1"/>
          </a:solidFill>
          <a:latin typeface="+mn-lt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-state.edu/sfa/cost/manhattan-campus-costs/undergraduate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-state.edu/cats-cupboard/about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70DB4-0446-EF22-E8E0-3A5B83923A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48488" y="2114027"/>
            <a:ext cx="6895023" cy="1600454"/>
          </a:xfrm>
        </p:spPr>
        <p:txBody>
          <a:bodyPr/>
          <a:lstStyle/>
          <a:p>
            <a:r>
              <a:rPr lang="en-US" sz="5000" dirty="0">
                <a:latin typeface="Segoe UI Variable Text Light" pitchFamily="2" charset="0"/>
                <a:cs typeface="Segoe UI" panose="020B0502040204020203" pitchFamily="34" charset="0"/>
              </a:rPr>
              <a:t>Supporting </a:t>
            </a:r>
            <a:br>
              <a:rPr lang="en-US" sz="5000" dirty="0">
                <a:latin typeface="Segoe UI Variable Text Light" pitchFamily="2" charset="0"/>
                <a:cs typeface="Segoe UI" panose="020B0502040204020203" pitchFamily="34" charset="0"/>
              </a:rPr>
            </a:br>
            <a:r>
              <a:rPr lang="en-US" sz="5000" dirty="0">
                <a:latin typeface="Segoe UI Variable Text Light" pitchFamily="2" charset="0"/>
                <a:cs typeface="Segoe UI" panose="020B0502040204020203" pitchFamily="34" charset="0"/>
              </a:rPr>
              <a:t>Student Workers</a:t>
            </a:r>
            <a:endParaRPr lang="en-US" sz="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6329B1-2D04-0F3A-1081-C5117D8CE1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63494" y="6170521"/>
            <a:ext cx="2154293" cy="419953"/>
          </a:xfrm>
        </p:spPr>
        <p:txBody>
          <a:bodyPr/>
          <a:lstStyle/>
          <a:p>
            <a:r>
              <a:rPr lang="en-US" i="1" dirty="0"/>
              <a:t>Melissa Glaser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3FDE237-28DC-4300-9B5B-3589B7FBA324}"/>
              </a:ext>
            </a:extLst>
          </p:cNvPr>
          <p:cNvSpPr txBox="1">
            <a:spLocks/>
          </p:cNvSpPr>
          <p:nvPr/>
        </p:nvSpPr>
        <p:spPr>
          <a:xfrm>
            <a:off x="3241855" y="4167232"/>
            <a:ext cx="5708290" cy="10220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Small Shifts That Make Large Impacts on College Success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491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605EE-24B6-95D8-DE5E-BEC2F03EC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6349" y="415339"/>
            <a:ext cx="8564153" cy="493776"/>
          </a:xfrm>
        </p:spPr>
        <p:txBody>
          <a:bodyPr/>
          <a:lstStyle/>
          <a:p>
            <a:r>
              <a:rPr lang="en-US" sz="3000" u="sng" dirty="0"/>
              <a:t>Work may be necessary to obtain an education.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2F651-7ABC-015D-B5C4-622708A64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6348" y="1249960"/>
            <a:ext cx="8463487" cy="5436066"/>
          </a:xfrm>
        </p:spPr>
        <p:txBody>
          <a:bodyPr/>
          <a:lstStyle/>
          <a:p>
            <a:r>
              <a:rPr lang="en-US" sz="2200" dirty="0"/>
              <a:t>Supporting student workers is an issue of equity and accessibility to education, including many lower- and middle-income students and non-traditional students.</a:t>
            </a:r>
          </a:p>
          <a:p>
            <a:r>
              <a:rPr lang="en-US" sz="2200" dirty="0"/>
              <a:t>College is expensive!</a:t>
            </a:r>
          </a:p>
          <a:p>
            <a:pPr lvl="1"/>
            <a:r>
              <a:rPr lang="en-US" sz="2000" dirty="0"/>
              <a:t>In-state tuition/fees for 120 credit hours = $47,504</a:t>
            </a:r>
          </a:p>
          <a:p>
            <a:pPr lvl="1"/>
            <a:r>
              <a:rPr lang="en-US" sz="2000" dirty="0"/>
              <a:t>Out-of-state tuition/fees for 120 credit hours = $113,392</a:t>
            </a:r>
          </a:p>
          <a:p>
            <a:pPr lvl="1"/>
            <a:r>
              <a:rPr lang="en-US" sz="2000" dirty="0"/>
              <a:t>Estimated books/supplies for 4 years = $4,224</a:t>
            </a:r>
          </a:p>
          <a:p>
            <a:pPr lvl="1"/>
            <a:r>
              <a:rPr lang="en-US" sz="2000" dirty="0"/>
              <a:t>Median cost for on-campus housing/dining for 1 year = $12,020</a:t>
            </a:r>
          </a:p>
          <a:p>
            <a:pPr lvl="1"/>
            <a:r>
              <a:rPr lang="en-US" sz="2000" dirty="0"/>
              <a:t>Estimated off-campus housing/food for 1 year = $9, 392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000" dirty="0"/>
              <a:t>Average estimated cost for 4 years (without </a:t>
            </a:r>
            <a:r>
              <a:rPr lang="en-US" sz="2000" i="1" dirty="0"/>
              <a:t>any</a:t>
            </a:r>
            <a:r>
              <a:rPr lang="en-US" sz="2000" dirty="0"/>
              <a:t> other expenses)</a:t>
            </a:r>
          </a:p>
          <a:p>
            <a:pPr marL="457200" lvl="1" indent="0">
              <a:buNone/>
            </a:pPr>
            <a:r>
              <a:rPr lang="en-US" sz="2000" dirty="0"/>
              <a:t> = $101,316 for in-state students</a:t>
            </a:r>
          </a:p>
          <a:p>
            <a:pPr marL="457200" lvl="1" indent="0">
              <a:buNone/>
            </a:pPr>
            <a:r>
              <a:rPr lang="en-US" sz="2000" dirty="0"/>
              <a:t>= $167,204 for out-of-state students</a:t>
            </a:r>
            <a:br>
              <a:rPr lang="en-US" sz="2200" dirty="0"/>
            </a:br>
            <a:endParaRPr lang="en-US" sz="2200" dirty="0"/>
          </a:p>
          <a:p>
            <a:pPr marL="457200" lvl="1" indent="0">
              <a:buNone/>
            </a:pPr>
            <a:r>
              <a:rPr lang="en-US" sz="1200" dirty="0"/>
              <a:t>Source: </a:t>
            </a:r>
            <a:r>
              <a:rPr lang="en-US" sz="1200" dirty="0">
                <a:hlinkClick r:id="rId3"/>
              </a:rPr>
              <a:t>https://www.k-state.edu/sfa/cost/manhattan-campus-costs/undergraduate.html</a:t>
            </a:r>
            <a:r>
              <a:rPr lang="en-US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602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605EE-24B6-95D8-DE5E-BEC2F03EC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6349" y="415339"/>
            <a:ext cx="8564153" cy="493776"/>
          </a:xfrm>
        </p:spPr>
        <p:txBody>
          <a:bodyPr/>
          <a:lstStyle/>
          <a:p>
            <a:r>
              <a:rPr lang="en-US" sz="3000" u="sng" dirty="0"/>
              <a:t>Work may be necessary to obtain an education.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2F651-7ABC-015D-B5C4-622708A64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6349" y="6252314"/>
            <a:ext cx="4008933" cy="380693"/>
          </a:xfrm>
        </p:spPr>
        <p:txBody>
          <a:bodyPr/>
          <a:lstStyle/>
          <a:p>
            <a:pPr marL="457200" lvl="1" indent="0">
              <a:buNone/>
            </a:pPr>
            <a:r>
              <a:rPr lang="en-US" sz="1000" dirty="0"/>
              <a:t>Source: </a:t>
            </a:r>
            <a:r>
              <a:rPr lang="en-US" sz="1000" dirty="0">
                <a:hlinkClick r:id="rId3"/>
              </a:rPr>
              <a:t>https://www.k-state.edu/cats-cupboard/about/</a:t>
            </a:r>
            <a:r>
              <a:rPr lang="en-US" sz="1000" dirty="0"/>
              <a:t> 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F72DA1D-D90F-400F-B451-470949633E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8624" y="1494632"/>
            <a:ext cx="7093315" cy="417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735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B4C44EC9-F730-00B6-E479-530EC276D8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rot="10800000">
            <a:off x="380927" y="2959642"/>
            <a:ext cx="1512407" cy="938717"/>
            <a:chOff x="4779792" y="2384561"/>
            <a:chExt cx="3365480" cy="2088878"/>
          </a:xfrm>
          <a:solidFill>
            <a:schemeClr val="accent6">
              <a:alpha val="50231"/>
            </a:schemeClr>
          </a:solidFill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8B6D2F8E-4F98-B89F-E4FB-DD9F900821E1}"/>
                </a:ext>
              </a:extLst>
            </p:cNvPr>
            <p:cNvSpPr/>
            <p:nvPr/>
          </p:nvSpPr>
          <p:spPr>
            <a:xfrm flipH="1">
              <a:off x="6582137" y="2384561"/>
              <a:ext cx="1563135" cy="2088878"/>
            </a:xfrm>
            <a:custGeom>
              <a:avLst/>
              <a:gdLst>
                <a:gd name="connsiteX0" fmla="*/ 520700 w 1041400"/>
                <a:gd name="connsiteY0" fmla="*/ 0 h 1391663"/>
                <a:gd name="connsiteX1" fmla="*/ 0 w 1041400"/>
                <a:gd name="connsiteY1" fmla="*/ 520700 h 1391663"/>
                <a:gd name="connsiteX2" fmla="*/ 601 w 1041400"/>
                <a:gd name="connsiteY2" fmla="*/ 526665 h 1391663"/>
                <a:gd name="connsiteX3" fmla="*/ 0 w 1041400"/>
                <a:gd name="connsiteY3" fmla="*/ 530884 h 1391663"/>
                <a:gd name="connsiteX4" fmla="*/ 839841 w 1041400"/>
                <a:gd name="connsiteY4" fmla="*/ 1391663 h 1391663"/>
                <a:gd name="connsiteX5" fmla="*/ 596988 w 1041400"/>
                <a:gd name="connsiteY5" fmla="*/ 1070463 h 1391663"/>
                <a:gd name="connsiteX6" fmla="*/ 595327 w 1041400"/>
                <a:gd name="connsiteY6" fmla="*/ 1033877 h 1391663"/>
                <a:gd name="connsiteX7" fmla="*/ 625639 w 1041400"/>
                <a:gd name="connsiteY7" fmla="*/ 1030821 h 1391663"/>
                <a:gd name="connsiteX8" fmla="*/ 1041400 w 1041400"/>
                <a:gd name="connsiteY8" fmla="*/ 520700 h 1391663"/>
                <a:gd name="connsiteX9" fmla="*/ 520700 w 1041400"/>
                <a:gd name="connsiteY9" fmla="*/ 0 h 1391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41400" h="1391663">
                  <a:moveTo>
                    <a:pt x="520700" y="0"/>
                  </a:moveTo>
                  <a:cubicBezTo>
                    <a:pt x="233125" y="0"/>
                    <a:pt x="0" y="233125"/>
                    <a:pt x="0" y="520700"/>
                  </a:cubicBezTo>
                  <a:lnTo>
                    <a:pt x="601" y="526665"/>
                  </a:lnTo>
                  <a:lnTo>
                    <a:pt x="0" y="530884"/>
                  </a:lnTo>
                  <a:cubicBezTo>
                    <a:pt x="1270" y="763309"/>
                    <a:pt x="141037" y="1339599"/>
                    <a:pt x="839841" y="1391663"/>
                  </a:cubicBezTo>
                  <a:cubicBezTo>
                    <a:pt x="756282" y="1328754"/>
                    <a:pt x="622088" y="1243235"/>
                    <a:pt x="596988" y="1070463"/>
                  </a:cubicBezTo>
                  <a:lnTo>
                    <a:pt x="595327" y="1033877"/>
                  </a:lnTo>
                  <a:lnTo>
                    <a:pt x="625639" y="1030821"/>
                  </a:lnTo>
                  <a:cubicBezTo>
                    <a:pt x="862914" y="982268"/>
                    <a:pt x="1041400" y="772328"/>
                    <a:pt x="1041400" y="520700"/>
                  </a:cubicBezTo>
                  <a:cubicBezTo>
                    <a:pt x="1041400" y="233125"/>
                    <a:pt x="808275" y="0"/>
                    <a:pt x="52070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99EBD7AD-ED91-CC5F-0110-3EE43A60F946}"/>
                </a:ext>
              </a:extLst>
            </p:cNvPr>
            <p:cNvSpPr/>
            <p:nvPr/>
          </p:nvSpPr>
          <p:spPr>
            <a:xfrm flipH="1">
              <a:off x="4779792" y="2384561"/>
              <a:ext cx="1563135" cy="2088878"/>
            </a:xfrm>
            <a:custGeom>
              <a:avLst/>
              <a:gdLst>
                <a:gd name="connsiteX0" fmla="*/ 520700 w 1041400"/>
                <a:gd name="connsiteY0" fmla="*/ 0 h 1391663"/>
                <a:gd name="connsiteX1" fmla="*/ 0 w 1041400"/>
                <a:gd name="connsiteY1" fmla="*/ 520700 h 1391663"/>
                <a:gd name="connsiteX2" fmla="*/ 601 w 1041400"/>
                <a:gd name="connsiteY2" fmla="*/ 526665 h 1391663"/>
                <a:gd name="connsiteX3" fmla="*/ 0 w 1041400"/>
                <a:gd name="connsiteY3" fmla="*/ 530884 h 1391663"/>
                <a:gd name="connsiteX4" fmla="*/ 839841 w 1041400"/>
                <a:gd name="connsiteY4" fmla="*/ 1391663 h 1391663"/>
                <a:gd name="connsiteX5" fmla="*/ 596988 w 1041400"/>
                <a:gd name="connsiteY5" fmla="*/ 1070463 h 1391663"/>
                <a:gd name="connsiteX6" fmla="*/ 595327 w 1041400"/>
                <a:gd name="connsiteY6" fmla="*/ 1033877 h 1391663"/>
                <a:gd name="connsiteX7" fmla="*/ 625639 w 1041400"/>
                <a:gd name="connsiteY7" fmla="*/ 1030821 h 1391663"/>
                <a:gd name="connsiteX8" fmla="*/ 1041400 w 1041400"/>
                <a:gd name="connsiteY8" fmla="*/ 520700 h 1391663"/>
                <a:gd name="connsiteX9" fmla="*/ 520700 w 1041400"/>
                <a:gd name="connsiteY9" fmla="*/ 0 h 1391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41400" h="1391663">
                  <a:moveTo>
                    <a:pt x="520700" y="0"/>
                  </a:moveTo>
                  <a:cubicBezTo>
                    <a:pt x="233125" y="0"/>
                    <a:pt x="0" y="233125"/>
                    <a:pt x="0" y="520700"/>
                  </a:cubicBezTo>
                  <a:lnTo>
                    <a:pt x="601" y="526665"/>
                  </a:lnTo>
                  <a:lnTo>
                    <a:pt x="0" y="530884"/>
                  </a:lnTo>
                  <a:cubicBezTo>
                    <a:pt x="1270" y="763309"/>
                    <a:pt x="141037" y="1339599"/>
                    <a:pt x="839841" y="1391663"/>
                  </a:cubicBezTo>
                  <a:cubicBezTo>
                    <a:pt x="756282" y="1328754"/>
                    <a:pt x="622088" y="1243235"/>
                    <a:pt x="596988" y="1070463"/>
                  </a:cubicBezTo>
                  <a:lnTo>
                    <a:pt x="595327" y="1033877"/>
                  </a:lnTo>
                  <a:lnTo>
                    <a:pt x="625639" y="1030821"/>
                  </a:lnTo>
                  <a:cubicBezTo>
                    <a:pt x="862914" y="982268"/>
                    <a:pt x="1041400" y="772328"/>
                    <a:pt x="1041400" y="520700"/>
                  </a:cubicBezTo>
                  <a:cubicBezTo>
                    <a:pt x="1041400" y="233125"/>
                    <a:pt x="808275" y="0"/>
                    <a:pt x="52070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56B0BED4-B4D2-A8C2-9E8E-FA7D1819E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298665" y="2959641"/>
            <a:ext cx="1512408" cy="938718"/>
            <a:chOff x="4779792" y="2384561"/>
            <a:chExt cx="3365480" cy="2088878"/>
          </a:xfrm>
          <a:solidFill>
            <a:schemeClr val="accent1">
              <a:alpha val="48174"/>
            </a:schemeClr>
          </a:solidFill>
        </p:grpSpPr>
        <p:sp>
          <p:nvSpPr>
            <p:cNvPr id="8" name="Freeform 1">
              <a:extLst>
                <a:ext uri="{FF2B5EF4-FFF2-40B4-BE49-F238E27FC236}">
                  <a16:creationId xmlns:a16="http://schemas.microsoft.com/office/drawing/2014/main" id="{B542C6FD-B908-03BB-DE9D-1E76EE849265}"/>
                </a:ext>
              </a:extLst>
            </p:cNvPr>
            <p:cNvSpPr/>
            <p:nvPr/>
          </p:nvSpPr>
          <p:spPr>
            <a:xfrm flipH="1">
              <a:off x="6582137" y="2384561"/>
              <a:ext cx="1563135" cy="2088878"/>
            </a:xfrm>
            <a:custGeom>
              <a:avLst/>
              <a:gdLst>
                <a:gd name="connsiteX0" fmla="*/ 520700 w 1041400"/>
                <a:gd name="connsiteY0" fmla="*/ 0 h 1391663"/>
                <a:gd name="connsiteX1" fmla="*/ 0 w 1041400"/>
                <a:gd name="connsiteY1" fmla="*/ 520700 h 1391663"/>
                <a:gd name="connsiteX2" fmla="*/ 601 w 1041400"/>
                <a:gd name="connsiteY2" fmla="*/ 526665 h 1391663"/>
                <a:gd name="connsiteX3" fmla="*/ 0 w 1041400"/>
                <a:gd name="connsiteY3" fmla="*/ 530884 h 1391663"/>
                <a:gd name="connsiteX4" fmla="*/ 839841 w 1041400"/>
                <a:gd name="connsiteY4" fmla="*/ 1391663 h 1391663"/>
                <a:gd name="connsiteX5" fmla="*/ 596988 w 1041400"/>
                <a:gd name="connsiteY5" fmla="*/ 1070463 h 1391663"/>
                <a:gd name="connsiteX6" fmla="*/ 595327 w 1041400"/>
                <a:gd name="connsiteY6" fmla="*/ 1033877 h 1391663"/>
                <a:gd name="connsiteX7" fmla="*/ 625639 w 1041400"/>
                <a:gd name="connsiteY7" fmla="*/ 1030821 h 1391663"/>
                <a:gd name="connsiteX8" fmla="*/ 1041400 w 1041400"/>
                <a:gd name="connsiteY8" fmla="*/ 520700 h 1391663"/>
                <a:gd name="connsiteX9" fmla="*/ 520700 w 1041400"/>
                <a:gd name="connsiteY9" fmla="*/ 0 h 1391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41400" h="1391663">
                  <a:moveTo>
                    <a:pt x="520700" y="0"/>
                  </a:moveTo>
                  <a:cubicBezTo>
                    <a:pt x="233125" y="0"/>
                    <a:pt x="0" y="233125"/>
                    <a:pt x="0" y="520700"/>
                  </a:cubicBezTo>
                  <a:lnTo>
                    <a:pt x="601" y="526665"/>
                  </a:lnTo>
                  <a:lnTo>
                    <a:pt x="0" y="530884"/>
                  </a:lnTo>
                  <a:cubicBezTo>
                    <a:pt x="1270" y="763309"/>
                    <a:pt x="141037" y="1339599"/>
                    <a:pt x="839841" y="1391663"/>
                  </a:cubicBezTo>
                  <a:cubicBezTo>
                    <a:pt x="756282" y="1328754"/>
                    <a:pt x="622088" y="1243235"/>
                    <a:pt x="596988" y="1070463"/>
                  </a:cubicBezTo>
                  <a:lnTo>
                    <a:pt x="595327" y="1033877"/>
                  </a:lnTo>
                  <a:lnTo>
                    <a:pt x="625639" y="1030821"/>
                  </a:lnTo>
                  <a:cubicBezTo>
                    <a:pt x="862914" y="982268"/>
                    <a:pt x="1041400" y="772328"/>
                    <a:pt x="1041400" y="520700"/>
                  </a:cubicBezTo>
                  <a:cubicBezTo>
                    <a:pt x="1041400" y="233125"/>
                    <a:pt x="808275" y="0"/>
                    <a:pt x="52070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eform 21">
              <a:extLst>
                <a:ext uri="{FF2B5EF4-FFF2-40B4-BE49-F238E27FC236}">
                  <a16:creationId xmlns:a16="http://schemas.microsoft.com/office/drawing/2014/main" id="{594F7F18-2B8D-7493-904B-1BD252DFC677}"/>
                </a:ext>
              </a:extLst>
            </p:cNvPr>
            <p:cNvSpPr/>
            <p:nvPr/>
          </p:nvSpPr>
          <p:spPr>
            <a:xfrm flipH="1">
              <a:off x="4779792" y="2384561"/>
              <a:ext cx="1563135" cy="2088878"/>
            </a:xfrm>
            <a:custGeom>
              <a:avLst/>
              <a:gdLst>
                <a:gd name="connsiteX0" fmla="*/ 520700 w 1041400"/>
                <a:gd name="connsiteY0" fmla="*/ 0 h 1391663"/>
                <a:gd name="connsiteX1" fmla="*/ 0 w 1041400"/>
                <a:gd name="connsiteY1" fmla="*/ 520700 h 1391663"/>
                <a:gd name="connsiteX2" fmla="*/ 601 w 1041400"/>
                <a:gd name="connsiteY2" fmla="*/ 526665 h 1391663"/>
                <a:gd name="connsiteX3" fmla="*/ 0 w 1041400"/>
                <a:gd name="connsiteY3" fmla="*/ 530884 h 1391663"/>
                <a:gd name="connsiteX4" fmla="*/ 839841 w 1041400"/>
                <a:gd name="connsiteY4" fmla="*/ 1391663 h 1391663"/>
                <a:gd name="connsiteX5" fmla="*/ 596988 w 1041400"/>
                <a:gd name="connsiteY5" fmla="*/ 1070463 h 1391663"/>
                <a:gd name="connsiteX6" fmla="*/ 595327 w 1041400"/>
                <a:gd name="connsiteY6" fmla="*/ 1033877 h 1391663"/>
                <a:gd name="connsiteX7" fmla="*/ 625639 w 1041400"/>
                <a:gd name="connsiteY7" fmla="*/ 1030821 h 1391663"/>
                <a:gd name="connsiteX8" fmla="*/ 1041400 w 1041400"/>
                <a:gd name="connsiteY8" fmla="*/ 520700 h 1391663"/>
                <a:gd name="connsiteX9" fmla="*/ 520700 w 1041400"/>
                <a:gd name="connsiteY9" fmla="*/ 0 h 1391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41400" h="1391663">
                  <a:moveTo>
                    <a:pt x="520700" y="0"/>
                  </a:moveTo>
                  <a:cubicBezTo>
                    <a:pt x="233125" y="0"/>
                    <a:pt x="0" y="233125"/>
                    <a:pt x="0" y="520700"/>
                  </a:cubicBezTo>
                  <a:lnTo>
                    <a:pt x="601" y="526665"/>
                  </a:lnTo>
                  <a:lnTo>
                    <a:pt x="0" y="530884"/>
                  </a:lnTo>
                  <a:cubicBezTo>
                    <a:pt x="1270" y="763309"/>
                    <a:pt x="141037" y="1339599"/>
                    <a:pt x="839841" y="1391663"/>
                  </a:cubicBezTo>
                  <a:cubicBezTo>
                    <a:pt x="756282" y="1328754"/>
                    <a:pt x="622088" y="1243235"/>
                    <a:pt x="596988" y="1070463"/>
                  </a:cubicBezTo>
                  <a:lnTo>
                    <a:pt x="595327" y="1033877"/>
                  </a:lnTo>
                  <a:lnTo>
                    <a:pt x="625639" y="1030821"/>
                  </a:lnTo>
                  <a:cubicBezTo>
                    <a:pt x="862914" y="982268"/>
                    <a:pt x="1041400" y="772328"/>
                    <a:pt x="1041400" y="520700"/>
                  </a:cubicBezTo>
                  <a:cubicBezTo>
                    <a:pt x="1041400" y="233125"/>
                    <a:pt x="808275" y="0"/>
                    <a:pt x="52070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5B9CCF71-2346-44B6-BCFA-7272BE42BA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0853" y="1162158"/>
            <a:ext cx="6850294" cy="453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210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605EE-24B6-95D8-DE5E-BEC2F03EC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6349" y="415339"/>
            <a:ext cx="8564153" cy="493776"/>
          </a:xfrm>
        </p:spPr>
        <p:txBody>
          <a:bodyPr/>
          <a:lstStyle/>
          <a:p>
            <a:r>
              <a:rPr lang="en-US" sz="3000" u="sng" dirty="0"/>
              <a:t>Work can be an integral part of a student’s </a:t>
            </a:r>
            <a:r>
              <a:rPr lang="en-US" sz="3000" u="sng" dirty="0" err="1"/>
              <a:t>eduation</a:t>
            </a:r>
            <a:r>
              <a:rPr lang="en-US" sz="3000" u="sng" dirty="0"/>
              <a:t>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2F651-7ABC-015D-B5C4-622708A64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6349" y="1249959"/>
            <a:ext cx="7674920" cy="4647501"/>
          </a:xfrm>
        </p:spPr>
        <p:txBody>
          <a:bodyPr/>
          <a:lstStyle/>
          <a:p>
            <a:r>
              <a:rPr lang="en-US" sz="2200" dirty="0"/>
              <a:t>Additional Skills and Knowledge </a:t>
            </a:r>
            <a:r>
              <a:rPr lang="en-US" sz="2200" dirty="0">
                <a:sym typeface="Wingdings" panose="05000000000000000000" pitchFamily="2" charset="2"/>
              </a:rPr>
              <a:t> academics &amp; career</a:t>
            </a:r>
            <a:endParaRPr lang="en-US" sz="2200" dirty="0"/>
          </a:p>
          <a:p>
            <a:pPr lvl="1"/>
            <a:r>
              <a:rPr lang="en-US" sz="2000" dirty="0"/>
              <a:t>Communication</a:t>
            </a:r>
          </a:p>
          <a:p>
            <a:pPr lvl="1"/>
            <a:r>
              <a:rPr lang="en-US" sz="2000" dirty="0"/>
              <a:t>Leadership</a:t>
            </a:r>
          </a:p>
          <a:p>
            <a:pPr lvl="1"/>
            <a:r>
              <a:rPr lang="en-US" sz="2000" dirty="0"/>
              <a:t>Self-awareness</a:t>
            </a:r>
          </a:p>
          <a:p>
            <a:pPr lvl="1"/>
            <a:r>
              <a:rPr lang="en-US" sz="2000" dirty="0"/>
              <a:t>Time and energy management through structure, consistency, and discipline</a:t>
            </a:r>
          </a:p>
          <a:p>
            <a:pPr lvl="1"/>
            <a:r>
              <a:rPr lang="en-US" sz="2000" dirty="0"/>
              <a:t>Preparation for “real world” through additional demands (keeping in mind that students may be busier than “real world”)</a:t>
            </a:r>
          </a:p>
          <a:p>
            <a:pPr lvl="1"/>
            <a:r>
              <a:rPr lang="en-US" sz="2000" dirty="0"/>
              <a:t>Problem-solving skills</a:t>
            </a:r>
          </a:p>
          <a:p>
            <a:pPr lvl="1"/>
            <a:r>
              <a:rPr lang="en-US" sz="2000" dirty="0"/>
              <a:t>Critical thinking skills</a:t>
            </a:r>
          </a:p>
          <a:p>
            <a:pPr lvl="1"/>
            <a:r>
              <a:rPr lang="en-US" sz="2000" dirty="0"/>
              <a:t>Experience with diverse populations</a:t>
            </a:r>
          </a:p>
          <a:p>
            <a:pPr lvl="1"/>
            <a:r>
              <a:rPr lang="en-US" sz="2000" dirty="0"/>
              <a:t>Experience with software (e.g. CRM, MS Teams)</a:t>
            </a:r>
          </a:p>
          <a:p>
            <a:pPr lvl="1"/>
            <a:r>
              <a:rPr lang="en-US" sz="2000" dirty="0"/>
              <a:t>Experience with customer service in person/via phone</a:t>
            </a:r>
          </a:p>
          <a:p>
            <a:pPr lvl="1"/>
            <a:r>
              <a:rPr lang="en-US" sz="2000" dirty="0"/>
              <a:t>Other professional development, networking, and experiences</a:t>
            </a:r>
          </a:p>
        </p:txBody>
      </p:sp>
    </p:spTree>
    <p:extLst>
      <p:ext uri="{BB962C8B-B14F-4D97-AF65-F5344CB8AC3E}">
        <p14:creationId xmlns:p14="http://schemas.microsoft.com/office/powerpoint/2010/main" val="21109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605EE-24B6-95D8-DE5E-BEC2F03EC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6349" y="415339"/>
            <a:ext cx="8715156" cy="493776"/>
          </a:xfrm>
        </p:spPr>
        <p:txBody>
          <a:bodyPr/>
          <a:lstStyle/>
          <a:p>
            <a:r>
              <a:rPr lang="en-US" sz="3000" u="sng" dirty="0"/>
              <a:t>Work can offer support needed to obtain an </a:t>
            </a:r>
            <a:r>
              <a:rPr lang="en-US" sz="3000" u="sng" dirty="0" err="1"/>
              <a:t>eduation</a:t>
            </a:r>
            <a:r>
              <a:rPr lang="en-US" sz="3000" u="sng" dirty="0"/>
              <a:t>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2F651-7ABC-015D-B5C4-622708A64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6348" y="1249959"/>
            <a:ext cx="8639655" cy="4647501"/>
          </a:xfrm>
        </p:spPr>
        <p:txBody>
          <a:bodyPr/>
          <a:lstStyle/>
          <a:p>
            <a:r>
              <a:rPr lang="en-US" sz="2200" dirty="0"/>
              <a:t>Social, Emotional, and Academic Support </a:t>
            </a:r>
            <a:r>
              <a:rPr lang="en-US" sz="2200" dirty="0">
                <a:sym typeface="Wingdings" panose="05000000000000000000" pitchFamily="2" charset="2"/>
              </a:rPr>
              <a:t> retention &amp; success</a:t>
            </a:r>
            <a:endParaRPr lang="en-US" sz="2200" dirty="0"/>
          </a:p>
          <a:p>
            <a:pPr lvl="1"/>
            <a:r>
              <a:rPr lang="en-US" sz="2000" dirty="0"/>
              <a:t>Community, belonging, and social value</a:t>
            </a:r>
          </a:p>
          <a:p>
            <a:pPr lvl="1"/>
            <a:r>
              <a:rPr lang="en-US" sz="2000" dirty="0"/>
              <a:t>Relationships and decreased loneliness</a:t>
            </a:r>
          </a:p>
          <a:p>
            <a:pPr lvl="1"/>
            <a:r>
              <a:rPr lang="en-US" sz="2000" dirty="0"/>
              <a:t>Work as a “third space” (outside of school and home) may fill an important need for a student</a:t>
            </a:r>
          </a:p>
          <a:p>
            <a:pPr lvl="1"/>
            <a:r>
              <a:rPr lang="en-US" sz="2000" dirty="0"/>
              <a:t>Additional resources for students from supervisors and coworkers both directly and through referral</a:t>
            </a:r>
          </a:p>
          <a:p>
            <a:pPr lvl="1"/>
            <a:r>
              <a:rPr lang="en-US" sz="2000" dirty="0"/>
              <a:t>Sense of purpose, value, and contribution</a:t>
            </a:r>
          </a:p>
          <a:p>
            <a:pPr lvl="1"/>
            <a:r>
              <a:rPr lang="en-US" sz="2000" dirty="0"/>
              <a:t>On-campus jobs offer connection with other students, faculty, and staff along with convenience and flexibility</a:t>
            </a:r>
          </a:p>
          <a:p>
            <a:pPr lvl="1"/>
            <a:r>
              <a:rPr lang="en-US" sz="2000" dirty="0"/>
              <a:t>Off-campus jobs offer connection with the Manhattan/surrounding community</a:t>
            </a:r>
          </a:p>
        </p:txBody>
      </p:sp>
    </p:spTree>
    <p:extLst>
      <p:ext uri="{BB962C8B-B14F-4D97-AF65-F5344CB8AC3E}">
        <p14:creationId xmlns:p14="http://schemas.microsoft.com/office/powerpoint/2010/main" val="415124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05FF0B8-5B51-7376-0271-8D849CA3F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1769" y="2293885"/>
            <a:ext cx="8788461" cy="758952"/>
          </a:xfrm>
        </p:spPr>
        <p:txBody>
          <a:bodyPr/>
          <a:lstStyle/>
          <a:p>
            <a:r>
              <a:rPr lang="en-US" sz="4400" dirty="0"/>
              <a:t>The Value of Work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18784C7-CFDD-490E-92C8-584206F058EB}"/>
              </a:ext>
            </a:extLst>
          </p:cNvPr>
          <p:cNvSpPr txBox="1">
            <a:spLocks/>
          </p:cNvSpPr>
          <p:nvPr/>
        </p:nvSpPr>
        <p:spPr>
          <a:xfrm>
            <a:off x="2464191" y="3805164"/>
            <a:ext cx="7263616" cy="11393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What additional value does work offer? </a:t>
            </a:r>
          </a:p>
          <a:p>
            <a:r>
              <a:rPr lang="en-US" dirty="0"/>
              <a:t>Please share your ideas in the chat.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098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05FF0B8-5B51-7376-0271-8D849CA3F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1269" y="2000270"/>
            <a:ext cx="10469461" cy="758952"/>
          </a:xfrm>
        </p:spPr>
        <p:txBody>
          <a:bodyPr/>
          <a:lstStyle/>
          <a:p>
            <a:r>
              <a:rPr lang="en-US" sz="4400" dirty="0"/>
              <a:t>Shifts in Mindset, Behavior, &amp; Course Design </a:t>
            </a:r>
            <a:r>
              <a:rPr lang="en-US" sz="3800" dirty="0"/>
              <a:t>and Their Impacts on Students </a:t>
            </a:r>
          </a:p>
        </p:txBody>
      </p:sp>
    </p:spTree>
    <p:extLst>
      <p:ext uri="{BB962C8B-B14F-4D97-AF65-F5344CB8AC3E}">
        <p14:creationId xmlns:p14="http://schemas.microsoft.com/office/powerpoint/2010/main" val="23416750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itle 68">
            <a:extLst>
              <a:ext uri="{FF2B5EF4-FFF2-40B4-BE49-F238E27FC236}">
                <a16:creationId xmlns:a16="http://schemas.microsoft.com/office/drawing/2014/main" id="{0B07383B-6310-56A6-B051-F4B962E11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833" y="654341"/>
            <a:ext cx="9689283" cy="1222444"/>
          </a:xfrm>
        </p:spPr>
        <p:txBody>
          <a:bodyPr/>
          <a:lstStyle/>
          <a:p>
            <a:r>
              <a:rPr lang="en-US" dirty="0"/>
              <a:t>Small shifts </a:t>
            </a:r>
            <a:r>
              <a:rPr lang="en-US" dirty="0">
                <a:sym typeface="Wingdings" panose="05000000000000000000" pitchFamily="2" charset="2"/>
              </a:rPr>
              <a:t> large impacts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/>
              <a:t>3 areas to consider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DA2D8B-92F5-22B2-084C-934BCBC00DF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40736" y="2281806"/>
            <a:ext cx="3362308" cy="927427"/>
          </a:xfrm>
        </p:spPr>
        <p:txBody>
          <a:bodyPr/>
          <a:lstStyle/>
          <a:p>
            <a:r>
              <a:rPr lang="en-US" dirty="0"/>
              <a:t>Mindset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004B5D-BB88-E446-FDC1-8BE748EFE8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6832" y="3236975"/>
            <a:ext cx="3362308" cy="278892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What are our attitudes and judgements about students working?</a:t>
            </a:r>
          </a:p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What knowledge and awareness do we have about students’ work experiences?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269FBD2-F371-6F7E-1D42-95EFADFA10D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413321" y="2281806"/>
            <a:ext cx="3362309" cy="927427"/>
          </a:xfrm>
        </p:spPr>
        <p:txBody>
          <a:bodyPr/>
          <a:lstStyle/>
          <a:p>
            <a:r>
              <a:rPr lang="en-US" dirty="0"/>
              <a:t>Behavior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039B280-D4F1-D5B7-9D62-C1DA10C605C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413321" y="3236976"/>
            <a:ext cx="3362309" cy="278892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How do we interact with students inside the classroom?</a:t>
            </a:r>
          </a:p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How do we interact with students outside of the classroom?</a:t>
            </a:r>
          </a:p>
        </p:txBody>
      </p:sp>
      <p:sp>
        <p:nvSpPr>
          <p:cNvPr id="81" name="Text Placeholder 80">
            <a:extLst>
              <a:ext uri="{FF2B5EF4-FFF2-40B4-BE49-F238E27FC236}">
                <a16:creationId xmlns:a16="http://schemas.microsoft.com/office/drawing/2014/main" id="{2AF0BD8F-E098-8282-AE8C-8BFAB5EBBFC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775629" y="2281806"/>
            <a:ext cx="3372585" cy="927427"/>
          </a:xfrm>
        </p:spPr>
        <p:txBody>
          <a:bodyPr/>
          <a:lstStyle/>
          <a:p>
            <a:r>
              <a:rPr lang="en-US" sz="2400" b="1" dirty="0">
                <a:solidFill>
                  <a:schemeClr val="accent3">
                    <a:lumMod val="25000"/>
                  </a:schemeClr>
                </a:solidFill>
                <a:latin typeface="Tw Cen MT" panose="020B0602020104020603" pitchFamily="34" charset="77"/>
                <a:ea typeface="Source Sans Pro" panose="020B0503030403020204" pitchFamily="34" charset="0"/>
              </a:rPr>
              <a:t>Course Design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3E31E-F298-485B-42BF-303CC635241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775630" y="3236975"/>
            <a:ext cx="3372585" cy="278892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How might our course requirements and expectations affect students?</a:t>
            </a:r>
          </a:p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What policies work best for students?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1381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605EE-24B6-95D8-DE5E-BEC2F03EC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6349" y="415339"/>
            <a:ext cx="9260440" cy="493776"/>
          </a:xfrm>
        </p:spPr>
        <p:txBody>
          <a:bodyPr/>
          <a:lstStyle/>
          <a:p>
            <a:r>
              <a:rPr lang="en-US" sz="3000" u="sng" dirty="0"/>
              <a:t>Our mindset about work impacts our students.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2F651-7ABC-015D-B5C4-622708A64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6348" y="1090484"/>
            <a:ext cx="8564153" cy="5352177"/>
          </a:xfrm>
        </p:spPr>
        <p:txBody>
          <a:bodyPr/>
          <a:lstStyle/>
          <a:p>
            <a:r>
              <a:rPr lang="en-US" sz="2200" dirty="0"/>
              <a:t>Be aware that many students work, out of need and/or choice.</a:t>
            </a:r>
          </a:p>
          <a:p>
            <a:r>
              <a:rPr lang="en-US" sz="2200" dirty="0"/>
              <a:t>Value students’ work and recognize related benefits.</a:t>
            </a:r>
          </a:p>
          <a:p>
            <a:r>
              <a:rPr lang="en-US" sz="2200" dirty="0"/>
              <a:t>Remember that students have many commitments outside of class…and value them all.</a:t>
            </a:r>
          </a:p>
          <a:p>
            <a:r>
              <a:rPr lang="en-US" sz="2200" dirty="0"/>
              <a:t>Trust that students who are busy are being responsible, too.</a:t>
            </a:r>
          </a:p>
          <a:p>
            <a:r>
              <a:rPr lang="en-US" sz="2200" dirty="0"/>
              <a:t>Realize that work schedules may be out of a student’s control.</a:t>
            </a:r>
          </a:p>
          <a:p>
            <a:r>
              <a:rPr lang="en-US" sz="2200" dirty="0"/>
              <a:t>Recognize that students don’t want special treatment; they need support that allows for success.</a:t>
            </a:r>
          </a:p>
          <a:p>
            <a:r>
              <a:rPr lang="en-US" sz="2200" dirty="0"/>
              <a:t>Ask questions, listen, and strive to understand.</a:t>
            </a:r>
          </a:p>
          <a:p>
            <a:r>
              <a:rPr lang="en-US" sz="2200" dirty="0"/>
              <a:t>Maintain high expectations so that students rise to meet them.</a:t>
            </a:r>
          </a:p>
          <a:p>
            <a:r>
              <a:rPr lang="en-US" sz="2200" dirty="0"/>
              <a:t>Provide motivation to catalyze perseverance and hard work.</a:t>
            </a:r>
          </a:p>
          <a:p>
            <a:r>
              <a:rPr lang="en-US" sz="2200" dirty="0"/>
              <a:t>Communicate your (supportive) views to students.</a:t>
            </a:r>
          </a:p>
        </p:txBody>
      </p:sp>
    </p:spTree>
    <p:extLst>
      <p:ext uri="{BB962C8B-B14F-4D97-AF65-F5344CB8AC3E}">
        <p14:creationId xmlns:p14="http://schemas.microsoft.com/office/powerpoint/2010/main" val="3067296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605EE-24B6-95D8-DE5E-BEC2F03EC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6349" y="415339"/>
            <a:ext cx="9260440" cy="493776"/>
          </a:xfrm>
        </p:spPr>
        <p:txBody>
          <a:bodyPr/>
          <a:lstStyle/>
          <a:p>
            <a:r>
              <a:rPr lang="en-US" sz="3000" u="sng" dirty="0"/>
              <a:t>Our behaviors impact our students.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2F651-7ABC-015D-B5C4-622708A64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6348" y="1090484"/>
            <a:ext cx="8681601" cy="5352177"/>
          </a:xfrm>
        </p:spPr>
        <p:txBody>
          <a:bodyPr/>
          <a:lstStyle/>
          <a:p>
            <a:r>
              <a:rPr lang="en-US" sz="2200" dirty="0"/>
              <a:t>Be available to students.</a:t>
            </a:r>
          </a:p>
          <a:p>
            <a:pPr lvl="1"/>
            <a:r>
              <a:rPr lang="en-US" sz="2000" dirty="0"/>
              <a:t>Respond to emails (and tell them when to expect responses).</a:t>
            </a:r>
          </a:p>
          <a:p>
            <a:pPr lvl="1"/>
            <a:r>
              <a:rPr lang="en-US" sz="2000" dirty="0"/>
              <a:t>Offer office hours by appointment and/or offer many choices.</a:t>
            </a:r>
          </a:p>
          <a:p>
            <a:pPr lvl="2"/>
            <a:r>
              <a:rPr lang="en-US" sz="2000" dirty="0"/>
              <a:t>(Call them “student hours.”)</a:t>
            </a:r>
          </a:p>
          <a:p>
            <a:r>
              <a:rPr lang="en-US" sz="2200" dirty="0"/>
              <a:t>Be approachable.</a:t>
            </a:r>
          </a:p>
          <a:p>
            <a:pPr lvl="1"/>
            <a:r>
              <a:rPr lang="en-US" sz="2000" dirty="0"/>
              <a:t>Actively encourage students to reach out.</a:t>
            </a:r>
          </a:p>
          <a:p>
            <a:pPr lvl="1"/>
            <a:r>
              <a:rPr lang="en-US" sz="2000" dirty="0"/>
              <a:t>Clearly communicate that you want to help them. </a:t>
            </a:r>
          </a:p>
          <a:p>
            <a:pPr lvl="1"/>
            <a:r>
              <a:rPr lang="en-US" sz="2000" dirty="0"/>
              <a:t>Present a friendly and open demeanor.</a:t>
            </a:r>
          </a:p>
          <a:p>
            <a:pPr lvl="1"/>
            <a:r>
              <a:rPr lang="en-US" sz="2000" dirty="0"/>
              <a:t>Remain open to questions and suggestions.</a:t>
            </a:r>
          </a:p>
          <a:p>
            <a:r>
              <a:rPr lang="en-US" sz="2200" dirty="0"/>
              <a:t>Get to know your students.</a:t>
            </a:r>
          </a:p>
          <a:p>
            <a:pPr lvl="1"/>
            <a:r>
              <a:rPr lang="en-US" sz="2000" dirty="0"/>
              <a:t>Ask students if they work, and show curiosity about their job.</a:t>
            </a:r>
          </a:p>
          <a:p>
            <a:pPr lvl="1"/>
            <a:r>
              <a:rPr lang="en-US" sz="2000" dirty="0"/>
              <a:t>Notice if a student misses class, changes behavior, and/or is struggling…and then email/talk to them.</a:t>
            </a:r>
          </a:p>
          <a:p>
            <a:pPr lvl="1"/>
            <a:r>
              <a:rPr lang="en-US" sz="2000" dirty="0"/>
              <a:t>Relate class material and/or assignments to their work experiences.</a:t>
            </a:r>
          </a:p>
        </p:txBody>
      </p:sp>
    </p:spTree>
    <p:extLst>
      <p:ext uri="{BB962C8B-B14F-4D97-AF65-F5344CB8AC3E}">
        <p14:creationId xmlns:p14="http://schemas.microsoft.com/office/powerpoint/2010/main" val="234497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F7E09-6A9E-9FCC-7867-895F21ABE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spc="600" dirty="0">
                <a:ln w="28575">
                  <a:noFill/>
                  <a:prstDash val="solid"/>
                </a:ln>
                <a:solidFill>
                  <a:schemeClr val="bg1"/>
                </a:solidFill>
                <a:latin typeface="Tw Cen MT" panose="020B0602020104020603" pitchFamily="34" charset="77"/>
              </a:rPr>
              <a:t>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158D4-7B61-0A48-E33F-792278D05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6192" y="2212848"/>
            <a:ext cx="6422136" cy="4204730"/>
          </a:xfrm>
        </p:spPr>
        <p:txBody>
          <a:bodyPr/>
          <a:lstStyle/>
          <a:p>
            <a:pPr marL="342900" indent="-342900" algn="l">
              <a:lnSpc>
                <a:spcPct val="15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My Teaching &amp; Supervising Experiences</a:t>
            </a:r>
          </a:p>
          <a:p>
            <a:pPr marL="342900" indent="-342900" algn="l">
              <a:lnSpc>
                <a:spcPct val="15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Why Student Workers Need Support</a:t>
            </a:r>
          </a:p>
          <a:p>
            <a:pPr marL="342900" indent="-342900" algn="l">
              <a:lnSpc>
                <a:spcPct val="15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The Value of Work</a:t>
            </a:r>
          </a:p>
          <a:p>
            <a:pPr marL="342900" indent="-342900" algn="l">
              <a:lnSpc>
                <a:spcPct val="15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Shifts in Mindset, Behavior, &amp; Course Design and </a:t>
            </a: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Their</a:t>
            </a:r>
            <a: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Impacts on Students</a:t>
            </a:r>
          </a:p>
          <a:p>
            <a:pPr marL="342900" indent="-342900" algn="l">
              <a:lnSpc>
                <a:spcPct val="15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Tips for Supervisors</a:t>
            </a:r>
            <a:endParaRPr lang="en-US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027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605EE-24B6-95D8-DE5E-BEC2F03EC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6349" y="415339"/>
            <a:ext cx="9260440" cy="493776"/>
          </a:xfrm>
        </p:spPr>
        <p:txBody>
          <a:bodyPr/>
          <a:lstStyle/>
          <a:p>
            <a:r>
              <a:rPr lang="en-US" sz="3000" u="sng" dirty="0"/>
              <a:t>Our behaviors impact our students.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2F651-7ABC-015D-B5C4-622708A64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6349" y="1090484"/>
            <a:ext cx="8622878" cy="5352177"/>
          </a:xfrm>
        </p:spPr>
        <p:txBody>
          <a:bodyPr/>
          <a:lstStyle/>
          <a:p>
            <a:r>
              <a:rPr lang="en-US" sz="2200" dirty="0"/>
              <a:t>Offer empathy and flexibility.</a:t>
            </a:r>
          </a:p>
          <a:p>
            <a:pPr lvl="1"/>
            <a:r>
              <a:rPr lang="en-US" sz="2000" dirty="0"/>
              <a:t>Accommodate reasonable requests when possible, and be proactive in offering flexible options to all students.</a:t>
            </a:r>
          </a:p>
          <a:p>
            <a:pPr lvl="1"/>
            <a:r>
              <a:rPr lang="en-US" sz="2000" dirty="0"/>
              <a:t>Communicate growth mindset so that students know that not only do you expect mistakes, you realize they are valuable for learning.</a:t>
            </a:r>
          </a:p>
          <a:p>
            <a:pPr lvl="1"/>
            <a:r>
              <a:rPr lang="en-US" sz="2000" dirty="0"/>
              <a:t>Recognize the impacts of work on a student’s schedule and life.</a:t>
            </a:r>
          </a:p>
          <a:p>
            <a:pPr lvl="1"/>
            <a:r>
              <a:rPr lang="en-US" sz="2000" dirty="0"/>
              <a:t>Allow for a wide variety of engagement:</a:t>
            </a:r>
          </a:p>
          <a:p>
            <a:pPr lvl="2"/>
            <a:r>
              <a:rPr lang="en-US" sz="2000" dirty="0"/>
              <a:t>Offer students a “pass” when called on.</a:t>
            </a:r>
          </a:p>
          <a:p>
            <a:pPr lvl="2"/>
            <a:r>
              <a:rPr lang="en-US" sz="2000" dirty="0"/>
              <a:t>Recognize active listening as engagement.</a:t>
            </a:r>
          </a:p>
          <a:p>
            <a:pPr lvl="2"/>
            <a:r>
              <a:rPr lang="en-US" sz="2000" dirty="0"/>
              <a:t>Consider both introverts and extroverts.</a:t>
            </a:r>
          </a:p>
          <a:p>
            <a:pPr lvl="2"/>
            <a:r>
              <a:rPr lang="en-US" sz="2000" dirty="0"/>
              <a:t>Encourage students to relate work experiences to course content.</a:t>
            </a:r>
          </a:p>
          <a:p>
            <a:pPr lvl="2"/>
            <a:endParaRPr lang="en-US" sz="1800" dirty="0"/>
          </a:p>
          <a:p>
            <a:r>
              <a:rPr lang="en-US" sz="2200" dirty="0"/>
              <a:t>BRING FOOD TO CLASS.</a:t>
            </a:r>
          </a:p>
        </p:txBody>
      </p:sp>
    </p:spTree>
    <p:extLst>
      <p:ext uri="{BB962C8B-B14F-4D97-AF65-F5344CB8AC3E}">
        <p14:creationId xmlns:p14="http://schemas.microsoft.com/office/powerpoint/2010/main" val="401308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605EE-24B6-95D8-DE5E-BEC2F03EC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6349" y="415339"/>
            <a:ext cx="9260440" cy="493776"/>
          </a:xfrm>
        </p:spPr>
        <p:txBody>
          <a:bodyPr/>
          <a:lstStyle/>
          <a:p>
            <a:r>
              <a:rPr lang="en-US" sz="3000" u="sng" dirty="0"/>
              <a:t>Our course design impacts our students.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2F651-7ABC-015D-B5C4-622708A64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6348" y="1090484"/>
            <a:ext cx="8966826" cy="5352177"/>
          </a:xfrm>
        </p:spPr>
        <p:txBody>
          <a:bodyPr/>
          <a:lstStyle/>
          <a:p>
            <a:r>
              <a:rPr lang="en-US" sz="2200" dirty="0"/>
              <a:t>General Expectations and Goals</a:t>
            </a:r>
          </a:p>
          <a:p>
            <a:pPr lvl="1"/>
            <a:r>
              <a:rPr lang="en-US" sz="2000" dirty="0"/>
              <a:t>Consider the culture that exists in your department/field/class, and continually evaluate if that culture is best for students.</a:t>
            </a:r>
          </a:p>
          <a:p>
            <a:pPr lvl="1"/>
            <a:r>
              <a:rPr lang="en-US" sz="2000" dirty="0"/>
              <a:t>Ensure that expectations are known, accepted, and supported by students.</a:t>
            </a:r>
          </a:p>
          <a:p>
            <a:pPr lvl="1"/>
            <a:r>
              <a:rPr lang="en-US" sz="2000" dirty="0"/>
              <a:t>Set reasonable expectations and communicate them clearly.</a:t>
            </a:r>
          </a:p>
          <a:p>
            <a:pPr lvl="1"/>
            <a:r>
              <a:rPr lang="en-US" sz="2000" dirty="0"/>
              <a:t>Hold students accountable, remaining flexible when possible, and communicating acceptable ranges for meeting expectations.</a:t>
            </a:r>
          </a:p>
          <a:p>
            <a:pPr lvl="1"/>
            <a:r>
              <a:rPr lang="en-US" sz="2000" dirty="0"/>
              <a:t>Remember that students DO put academics first…they just need flexibility and understanding so that they can succeed academically and in their work.</a:t>
            </a:r>
          </a:p>
          <a:p>
            <a:r>
              <a:rPr lang="en-US" sz="2200" dirty="0"/>
              <a:t>Course Materials</a:t>
            </a:r>
          </a:p>
          <a:p>
            <a:pPr lvl="1"/>
            <a:r>
              <a:rPr lang="en-US" sz="2000" dirty="0"/>
              <a:t>Avoid requiring expensive materials.</a:t>
            </a:r>
          </a:p>
          <a:p>
            <a:pPr lvl="1"/>
            <a:r>
              <a:rPr lang="en-US" sz="2000" dirty="0"/>
              <a:t>Help students access more affordable options and/or share materials.</a:t>
            </a:r>
          </a:p>
          <a:p>
            <a:pPr lvl="1"/>
            <a:r>
              <a:rPr lang="en-US" sz="2000" dirty="0"/>
              <a:t>Determine if a new edition of a textbook justifies the higher cost.</a:t>
            </a:r>
          </a:p>
        </p:txBody>
      </p:sp>
    </p:spTree>
    <p:extLst>
      <p:ext uri="{BB962C8B-B14F-4D97-AF65-F5344CB8AC3E}">
        <p14:creationId xmlns:p14="http://schemas.microsoft.com/office/powerpoint/2010/main" val="498351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605EE-24B6-95D8-DE5E-BEC2F03EC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6349" y="415339"/>
            <a:ext cx="9260440" cy="493776"/>
          </a:xfrm>
        </p:spPr>
        <p:txBody>
          <a:bodyPr/>
          <a:lstStyle/>
          <a:p>
            <a:r>
              <a:rPr lang="en-US" sz="3000" u="sng" dirty="0"/>
              <a:t>Our course design impacts our students.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2F651-7ABC-015D-B5C4-622708A64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6348" y="1090484"/>
            <a:ext cx="8899714" cy="5352177"/>
          </a:xfrm>
        </p:spPr>
        <p:txBody>
          <a:bodyPr/>
          <a:lstStyle/>
          <a:p>
            <a:r>
              <a:rPr lang="en-US" sz="2200" dirty="0"/>
              <a:t>Deadlines</a:t>
            </a:r>
          </a:p>
          <a:p>
            <a:pPr lvl="1"/>
            <a:r>
              <a:rPr lang="en-US" sz="2000" dirty="0"/>
              <a:t>Give students ample time to complete assignments, and provide clear, thorough, detailed instructions well in advance of deadlines.</a:t>
            </a:r>
          </a:p>
          <a:p>
            <a:pPr lvl="1"/>
            <a:r>
              <a:rPr lang="en-US" sz="2000" dirty="0"/>
              <a:t>Offer flexible deadlines, time/date ranges, and/or grace periods.</a:t>
            </a:r>
          </a:p>
          <a:p>
            <a:pPr lvl="1"/>
            <a:r>
              <a:rPr lang="en-US" sz="2000" dirty="0"/>
              <a:t>Offer extensions (proactively!) to everyone.</a:t>
            </a:r>
          </a:p>
          <a:p>
            <a:pPr lvl="1"/>
            <a:r>
              <a:rPr lang="en-US" sz="2000" dirty="0"/>
              <a:t>Remember the purpose of deadlines and make decisions accordingly.</a:t>
            </a:r>
          </a:p>
          <a:p>
            <a:pPr lvl="1"/>
            <a:r>
              <a:rPr lang="en-US" sz="2000" dirty="0"/>
              <a:t>Recognize that the “real world” has flexible deadlines too.</a:t>
            </a:r>
          </a:p>
          <a:p>
            <a:pPr lvl="1"/>
            <a:r>
              <a:rPr lang="en-US" sz="2000" dirty="0"/>
              <a:t>Ensure that you’re available for questions before assignments are due.</a:t>
            </a:r>
          </a:p>
          <a:p>
            <a:pPr lvl="1"/>
            <a:r>
              <a:rPr lang="en-US" sz="2000" dirty="0"/>
              <a:t>Avoid having several assignments due at the same time/date.</a:t>
            </a:r>
          </a:p>
          <a:p>
            <a:pPr lvl="1"/>
            <a:r>
              <a:rPr lang="en-US" sz="2000" dirty="0"/>
              <a:t>Maintain a consistent deadline schedule for small/regular assignments.</a:t>
            </a:r>
          </a:p>
          <a:p>
            <a:pPr lvl="1"/>
            <a:r>
              <a:rPr lang="en-US" sz="2000" dirty="0"/>
              <a:t>With large assignments, consider having optional/flexible check-in assignments to help students stay on track and learn time management.</a:t>
            </a:r>
          </a:p>
          <a:p>
            <a:r>
              <a:rPr lang="en-US" sz="2200" dirty="0"/>
              <a:t>Attendance</a:t>
            </a:r>
          </a:p>
          <a:p>
            <a:pPr lvl="1"/>
            <a:r>
              <a:rPr lang="en-US" sz="2000" dirty="0"/>
              <a:t>Have a clear and reasonable policy so that students can plan.</a:t>
            </a:r>
          </a:p>
          <a:p>
            <a:pPr lvl="1"/>
            <a:r>
              <a:rPr lang="en-US" sz="2000" dirty="0"/>
              <a:t>Minimize out-of-class requirements and/or offer flexibility/alternatives.</a:t>
            </a:r>
          </a:p>
        </p:txBody>
      </p:sp>
    </p:spTree>
    <p:extLst>
      <p:ext uri="{BB962C8B-B14F-4D97-AF65-F5344CB8AC3E}">
        <p14:creationId xmlns:p14="http://schemas.microsoft.com/office/powerpoint/2010/main" val="290475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605EE-24B6-95D8-DE5E-BEC2F03EC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6349" y="415339"/>
            <a:ext cx="9260440" cy="493776"/>
          </a:xfrm>
        </p:spPr>
        <p:txBody>
          <a:bodyPr/>
          <a:lstStyle/>
          <a:p>
            <a:r>
              <a:rPr lang="en-US" sz="3000" u="sng" dirty="0"/>
              <a:t>Our course design impacts our students.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2F651-7ABC-015D-B5C4-622708A64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6348" y="1090484"/>
            <a:ext cx="8899714" cy="5352177"/>
          </a:xfrm>
        </p:spPr>
        <p:txBody>
          <a:bodyPr/>
          <a:lstStyle/>
          <a:p>
            <a:r>
              <a:rPr lang="en-US" sz="2200" dirty="0"/>
              <a:t>Assignments</a:t>
            </a:r>
          </a:p>
          <a:p>
            <a:pPr lvl="1"/>
            <a:r>
              <a:rPr lang="en-US" sz="2000" dirty="0"/>
              <a:t>Avoid assignments that may be “busy work.”</a:t>
            </a:r>
          </a:p>
          <a:p>
            <a:pPr lvl="1"/>
            <a:r>
              <a:rPr lang="en-US" sz="2000" dirty="0"/>
              <a:t>Consider both frequency and low/high stakes benefits/drawbacks in terms. of students’ time management and stress levels.</a:t>
            </a:r>
          </a:p>
          <a:p>
            <a:pPr lvl="1"/>
            <a:r>
              <a:rPr lang="en-US" sz="2000" dirty="0"/>
              <a:t>Consider contract grading and/or choices in assignments.</a:t>
            </a:r>
          </a:p>
          <a:p>
            <a:pPr lvl="1"/>
            <a:r>
              <a:rPr lang="en-US" sz="2000" dirty="0"/>
              <a:t>Provide options that relate to what students are already doing at work.</a:t>
            </a:r>
            <a:endParaRPr lang="en-US" sz="1800" dirty="0"/>
          </a:p>
          <a:p>
            <a:r>
              <a:rPr lang="en-US" sz="2200" dirty="0"/>
              <a:t>Group Projects</a:t>
            </a:r>
          </a:p>
          <a:p>
            <a:pPr lvl="1"/>
            <a:r>
              <a:rPr lang="en-US" sz="2000" dirty="0"/>
              <a:t>Consider alternatives unless necessary or if the benefits outweigh the cost.</a:t>
            </a:r>
          </a:p>
          <a:p>
            <a:pPr lvl="1"/>
            <a:r>
              <a:rPr lang="en-US" sz="2000" dirty="0"/>
              <a:t>Keep groups smaller (scheduling needs).</a:t>
            </a:r>
          </a:p>
          <a:p>
            <a:pPr lvl="1"/>
            <a:r>
              <a:rPr lang="en-US" sz="2000" dirty="0"/>
              <a:t>Give time in class for communication and/or working.</a:t>
            </a:r>
          </a:p>
          <a:p>
            <a:pPr lvl="1"/>
            <a:r>
              <a:rPr lang="en-US" sz="2000" dirty="0"/>
              <a:t>Avoid requiring </a:t>
            </a:r>
            <a:r>
              <a:rPr lang="en-US" sz="2000"/>
              <a:t>out-of-class meetings </a:t>
            </a:r>
            <a:r>
              <a:rPr lang="en-US" sz="2000" dirty="0"/>
              <a:t>at specific times.</a:t>
            </a:r>
          </a:p>
          <a:p>
            <a:pPr lvl="1"/>
            <a:r>
              <a:rPr lang="en-US" sz="2000" dirty="0"/>
              <a:t>Check in with groups to ensure all members are contributing.</a:t>
            </a:r>
          </a:p>
          <a:p>
            <a:pPr lvl="1"/>
            <a:r>
              <a:rPr lang="en-US" sz="2000" dirty="0"/>
              <a:t>Give students the opportunity to share feedback about group members.</a:t>
            </a:r>
          </a:p>
          <a:p>
            <a:pPr lvl="1"/>
            <a:r>
              <a:rPr lang="en-US" sz="2000" dirty="0"/>
              <a:t>Consider individual grades (rather than group grades).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194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05FF0B8-5B51-7376-0271-8D849CA3F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9961" y="2293884"/>
            <a:ext cx="10612073" cy="758952"/>
          </a:xfrm>
        </p:spPr>
        <p:txBody>
          <a:bodyPr/>
          <a:lstStyle/>
          <a:p>
            <a:r>
              <a:rPr lang="en-US" sz="4400" dirty="0"/>
              <a:t>Shifts in Mindset, Behavior, &amp; Course Design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18784C7-CFDD-490E-92C8-584206F058EB}"/>
              </a:ext>
            </a:extLst>
          </p:cNvPr>
          <p:cNvSpPr txBox="1">
            <a:spLocks/>
          </p:cNvSpPr>
          <p:nvPr/>
        </p:nvSpPr>
        <p:spPr>
          <a:xfrm>
            <a:off x="689294" y="3805164"/>
            <a:ext cx="10813409" cy="11393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What additional shifts in these areas might help students?</a:t>
            </a:r>
          </a:p>
          <a:p>
            <a:r>
              <a:rPr lang="en-US" dirty="0"/>
              <a:t>Please share your ideas in the chat.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3106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05FF0B8-5B51-7376-0271-8D849CA3F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1769" y="2293885"/>
            <a:ext cx="8788461" cy="758952"/>
          </a:xfrm>
        </p:spPr>
        <p:txBody>
          <a:bodyPr/>
          <a:lstStyle/>
          <a:p>
            <a:r>
              <a:rPr lang="en-US" sz="4400" dirty="0"/>
              <a:t>Impacts on Students</a:t>
            </a:r>
          </a:p>
        </p:txBody>
      </p:sp>
    </p:spTree>
    <p:extLst>
      <p:ext uri="{BB962C8B-B14F-4D97-AF65-F5344CB8AC3E}">
        <p14:creationId xmlns:p14="http://schemas.microsoft.com/office/powerpoint/2010/main" val="25104907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605EE-24B6-95D8-DE5E-BEC2F03EC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6349" y="415339"/>
            <a:ext cx="8715156" cy="493776"/>
          </a:xfrm>
        </p:spPr>
        <p:txBody>
          <a:bodyPr/>
          <a:lstStyle/>
          <a:p>
            <a:r>
              <a:rPr lang="en-US" sz="3000" u="sng" dirty="0"/>
              <a:t>Small Shifts </a:t>
            </a:r>
            <a:r>
              <a:rPr lang="en-US" sz="3000" u="sng" dirty="0">
                <a:sym typeface="Wingdings" panose="05000000000000000000" pitchFamily="2" charset="2"/>
              </a:rPr>
              <a:t> Big Impacts</a:t>
            </a:r>
            <a:endParaRPr lang="en-US" sz="3000" u="sng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2F651-7ABC-015D-B5C4-622708A64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6348" y="1249959"/>
            <a:ext cx="8639655" cy="4647501"/>
          </a:xfrm>
        </p:spPr>
        <p:txBody>
          <a:bodyPr/>
          <a:lstStyle/>
          <a:p>
            <a:r>
              <a:rPr lang="en-US" sz="2400" dirty="0">
                <a:sym typeface="Wingdings" panose="05000000000000000000" pitchFamily="2" charset="2"/>
              </a:rPr>
              <a:t>Academic success</a:t>
            </a:r>
          </a:p>
          <a:p>
            <a:r>
              <a:rPr lang="en-US" sz="2400" dirty="0">
                <a:sym typeface="Wingdings" panose="05000000000000000000" pitchFamily="2" charset="2"/>
              </a:rPr>
              <a:t>Student retention and graduation</a:t>
            </a:r>
          </a:p>
          <a:p>
            <a:r>
              <a:rPr lang="en-US" sz="2400" dirty="0">
                <a:sym typeface="Wingdings" panose="05000000000000000000" pitchFamily="2" charset="2"/>
              </a:rPr>
              <a:t>Career preparation</a:t>
            </a:r>
          </a:p>
          <a:p>
            <a:r>
              <a:rPr lang="en-US" sz="2400" dirty="0">
                <a:sym typeface="Wingdings" panose="05000000000000000000" pitchFamily="2" charset="2"/>
              </a:rPr>
              <a:t>Better relationships with students</a:t>
            </a:r>
          </a:p>
          <a:p>
            <a:r>
              <a:rPr lang="en-US" sz="2400" dirty="0">
                <a:sym typeface="Wingdings" panose="05000000000000000000" pitchFamily="2" charset="2"/>
              </a:rPr>
              <a:t>Lowered stress and improved mental health</a:t>
            </a:r>
          </a:p>
          <a:p>
            <a:r>
              <a:rPr lang="en-US" sz="2400" dirty="0">
                <a:sym typeface="Wingdings" panose="05000000000000000000" pitchFamily="2" charset="2"/>
              </a:rPr>
              <a:t>Increased motivation</a:t>
            </a:r>
          </a:p>
          <a:p>
            <a:r>
              <a:rPr lang="en-US" sz="2400" dirty="0">
                <a:sym typeface="Wingdings" panose="05000000000000000000" pitchFamily="2" charset="2"/>
              </a:rPr>
              <a:t>Framework catalyzes possibilities for success</a:t>
            </a:r>
          </a:p>
          <a:p>
            <a:r>
              <a:rPr lang="en-US" sz="2400" dirty="0">
                <a:sym typeface="Wingdings" panose="05000000000000000000" pitchFamily="2" charset="2"/>
              </a:rPr>
              <a:t>Reinforces wholistic approach</a:t>
            </a:r>
          </a:p>
          <a:p>
            <a:r>
              <a:rPr lang="en-US" sz="2400" dirty="0">
                <a:sym typeface="Wingdings" panose="05000000000000000000" pitchFamily="2" charset="2"/>
              </a:rPr>
              <a:t>Supports all students, not just student workers</a:t>
            </a:r>
          </a:p>
        </p:txBody>
      </p:sp>
    </p:spTree>
    <p:extLst>
      <p:ext uri="{BB962C8B-B14F-4D97-AF65-F5344CB8AC3E}">
        <p14:creationId xmlns:p14="http://schemas.microsoft.com/office/powerpoint/2010/main" val="361774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05FF0B8-5B51-7376-0271-8D849CA3F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9961" y="2293884"/>
            <a:ext cx="10612073" cy="758952"/>
          </a:xfrm>
        </p:spPr>
        <p:txBody>
          <a:bodyPr/>
          <a:lstStyle/>
          <a:p>
            <a:r>
              <a:rPr lang="en-US" sz="4400" dirty="0"/>
              <a:t>Impacts on Students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18784C7-CFDD-490E-92C8-584206F058EB}"/>
              </a:ext>
            </a:extLst>
          </p:cNvPr>
          <p:cNvSpPr txBox="1">
            <a:spLocks/>
          </p:cNvSpPr>
          <p:nvPr/>
        </p:nvSpPr>
        <p:spPr>
          <a:xfrm>
            <a:off x="689294" y="3805164"/>
            <a:ext cx="10813409" cy="11393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 what additional ways might small shifts make large impacts on students?</a:t>
            </a:r>
          </a:p>
          <a:p>
            <a:r>
              <a:rPr lang="en-US" dirty="0"/>
              <a:t>Please share your ideas in the chat.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7813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05FF0B8-5B51-7376-0271-8D849CA3F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1769" y="2293885"/>
            <a:ext cx="8788461" cy="758952"/>
          </a:xfrm>
        </p:spPr>
        <p:txBody>
          <a:bodyPr/>
          <a:lstStyle/>
          <a:p>
            <a:r>
              <a:rPr lang="en-US" sz="4400" dirty="0"/>
              <a:t>Tips for Supervisors</a:t>
            </a:r>
          </a:p>
        </p:txBody>
      </p:sp>
    </p:spTree>
    <p:extLst>
      <p:ext uri="{BB962C8B-B14F-4D97-AF65-F5344CB8AC3E}">
        <p14:creationId xmlns:p14="http://schemas.microsoft.com/office/powerpoint/2010/main" val="12968431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605EE-24B6-95D8-DE5E-BEC2F03EC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6349" y="415339"/>
            <a:ext cx="9260440" cy="493776"/>
          </a:xfrm>
        </p:spPr>
        <p:txBody>
          <a:bodyPr/>
          <a:lstStyle/>
          <a:p>
            <a:r>
              <a:rPr lang="en-US" sz="3000" u="sng" dirty="0"/>
              <a:t>If you supervise student workers: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2F651-7ABC-015D-B5C4-622708A64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6348" y="1090484"/>
            <a:ext cx="8824214" cy="5352177"/>
          </a:xfrm>
        </p:spPr>
        <p:txBody>
          <a:bodyPr/>
          <a:lstStyle/>
          <a:p>
            <a:r>
              <a:rPr lang="en-US" sz="2200" dirty="0"/>
              <a:t>Communicate that academics are top priority</a:t>
            </a:r>
            <a:r>
              <a:rPr lang="en-US" sz="2400" dirty="0"/>
              <a:t>.</a:t>
            </a:r>
          </a:p>
          <a:p>
            <a:pPr lvl="1"/>
            <a:r>
              <a:rPr lang="en-US" sz="2000" dirty="0"/>
              <a:t>Set schedules based on classes, exams, studying, etc.</a:t>
            </a:r>
          </a:p>
          <a:p>
            <a:pPr lvl="1"/>
            <a:r>
              <a:rPr lang="en-US" sz="2000" dirty="0"/>
              <a:t>Share schedules well in advance for planning purposes.</a:t>
            </a:r>
          </a:p>
          <a:p>
            <a:pPr lvl="1"/>
            <a:r>
              <a:rPr lang="en-US" sz="2000" dirty="0"/>
              <a:t>Allow students to study at work (when possible).</a:t>
            </a:r>
          </a:p>
          <a:p>
            <a:pPr lvl="1"/>
            <a:r>
              <a:rPr lang="en-US" sz="2000" dirty="0"/>
              <a:t>Honor requests for time off within a clear attendance policy.</a:t>
            </a:r>
          </a:p>
          <a:p>
            <a:r>
              <a:rPr lang="en-US" sz="2200" dirty="0"/>
              <a:t>Create a supportive environment.</a:t>
            </a:r>
          </a:p>
          <a:p>
            <a:pPr lvl="1"/>
            <a:r>
              <a:rPr lang="en-US" sz="2000" dirty="0"/>
              <a:t>Build community, allow socializing, and encourage friendships.</a:t>
            </a:r>
          </a:p>
          <a:p>
            <a:pPr lvl="1"/>
            <a:r>
              <a:rPr lang="en-US" sz="2000" dirty="0"/>
              <a:t>Recognize that work limits time for other social needs (family, friends, community, rest, alone time, etc.).</a:t>
            </a:r>
          </a:p>
          <a:p>
            <a:pPr lvl="1"/>
            <a:r>
              <a:rPr lang="en-US" sz="2000" dirty="0"/>
              <a:t>Know your students well (professionally, academically, and personally), and recognize differences in values and needs.</a:t>
            </a:r>
          </a:p>
          <a:p>
            <a:pPr lvl="1"/>
            <a:r>
              <a:rPr lang="en-US" sz="2000" dirty="0"/>
              <a:t>Provide support and constructive feedback.</a:t>
            </a:r>
          </a:p>
          <a:p>
            <a:pPr lvl="1"/>
            <a:r>
              <a:rPr lang="en-US" sz="2000" dirty="0"/>
              <a:t>Provide professional development for the job </a:t>
            </a:r>
            <a:r>
              <a:rPr lang="en-US" sz="2000" i="1" dirty="0"/>
              <a:t>and</a:t>
            </a:r>
            <a:r>
              <a:rPr lang="en-US" sz="2000" dirty="0"/>
              <a:t> for their futures.</a:t>
            </a:r>
          </a:p>
          <a:p>
            <a:pPr lvl="1"/>
            <a:r>
              <a:rPr lang="en-US" sz="2000" dirty="0"/>
              <a:t>Approve raises and additional work shifts (if helpful to students).</a:t>
            </a:r>
          </a:p>
          <a:p>
            <a:r>
              <a:rPr lang="en-US" sz="2200" dirty="0"/>
              <a:t>PROVIDE FOOD AT WORK.</a:t>
            </a:r>
          </a:p>
        </p:txBody>
      </p:sp>
    </p:spTree>
    <p:extLst>
      <p:ext uri="{BB962C8B-B14F-4D97-AF65-F5344CB8AC3E}">
        <p14:creationId xmlns:p14="http://schemas.microsoft.com/office/powerpoint/2010/main" val="165875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05FF0B8-5B51-7376-0271-8D849CA3F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1769" y="2293885"/>
            <a:ext cx="8788461" cy="758952"/>
          </a:xfrm>
        </p:spPr>
        <p:txBody>
          <a:bodyPr/>
          <a:lstStyle/>
          <a:p>
            <a:r>
              <a:rPr lang="en-US" sz="4400" dirty="0"/>
              <a:t>Teaching &amp; Supervising Experiences</a:t>
            </a:r>
          </a:p>
        </p:txBody>
      </p:sp>
    </p:spTree>
    <p:extLst>
      <p:ext uri="{BB962C8B-B14F-4D97-AF65-F5344CB8AC3E}">
        <p14:creationId xmlns:p14="http://schemas.microsoft.com/office/powerpoint/2010/main" val="5484762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05FF0B8-5B51-7376-0271-8D849CA3F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9961" y="2293884"/>
            <a:ext cx="10612073" cy="758952"/>
          </a:xfrm>
        </p:spPr>
        <p:txBody>
          <a:bodyPr/>
          <a:lstStyle/>
          <a:p>
            <a:r>
              <a:rPr lang="en-US" sz="4400" dirty="0"/>
              <a:t>Tips for Supervisors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18784C7-CFDD-490E-92C8-584206F058EB}"/>
              </a:ext>
            </a:extLst>
          </p:cNvPr>
          <p:cNvSpPr txBox="1">
            <a:spLocks/>
          </p:cNvSpPr>
          <p:nvPr/>
        </p:nvSpPr>
        <p:spPr>
          <a:xfrm>
            <a:off x="689294" y="3805164"/>
            <a:ext cx="10813409" cy="11393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What additional tips might supervisors implement to support student workers?</a:t>
            </a:r>
          </a:p>
          <a:p>
            <a:r>
              <a:rPr lang="en-US" dirty="0"/>
              <a:t>Please share your ideas in the chat.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8641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F0E99-07CC-9576-AFD7-C52151AD0E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3 Key takeaways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2A8B0-333F-633E-3FA7-D38DBFB10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8088" y="3685032"/>
            <a:ext cx="7735824" cy="1918814"/>
          </a:xfrm>
        </p:spPr>
        <p:txBody>
          <a:bodyPr/>
          <a:lstStyle/>
          <a:p>
            <a:r>
              <a:rPr lang="en-US" sz="2400" dirty="0"/>
              <a:t>Value students’ work experiences.</a:t>
            </a:r>
          </a:p>
          <a:p>
            <a:r>
              <a:rPr lang="en-US" sz="2400" dirty="0"/>
              <a:t>Be flexible.</a:t>
            </a:r>
          </a:p>
          <a:p>
            <a:r>
              <a:rPr lang="en-US" sz="2400" dirty="0"/>
              <a:t>Keep high standards </a:t>
            </a:r>
            <a:r>
              <a:rPr lang="en-US" sz="2400" i="1" dirty="0"/>
              <a:t>and</a:t>
            </a:r>
            <a:r>
              <a:rPr lang="en-US" sz="2400" dirty="0"/>
              <a:t> offer support proactively.</a:t>
            </a:r>
          </a:p>
        </p:txBody>
      </p:sp>
    </p:spTree>
    <p:extLst>
      <p:ext uri="{BB962C8B-B14F-4D97-AF65-F5344CB8AC3E}">
        <p14:creationId xmlns:p14="http://schemas.microsoft.com/office/powerpoint/2010/main" val="500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E1892-81E6-551C-7B5A-DEA682245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spc="600" dirty="0">
                <a:ln w="28575">
                  <a:noFill/>
                  <a:prstDash val="solid"/>
                </a:ln>
                <a:solidFill>
                  <a:schemeClr val="bg1"/>
                </a:solidFill>
                <a:latin typeface="Tw Cen MT" panose="020B0602020104020603" pitchFamily="34" charset="77"/>
              </a:rPr>
              <a:t>THANK YOU!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19D01-29BE-BE76-41C5-9D58AD8119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Melissa Glaser</a:t>
            </a:r>
          </a:p>
          <a:p>
            <a:pPr algn="l"/>
            <a:r>
              <a:rPr lang="en-US" sz="2200" dirty="0">
                <a:latin typeface="Segoe UI Light" panose="020B0502040204020203" pitchFamily="34" charset="0"/>
                <a:ea typeface="Calibri"/>
                <a:cs typeface="Segoe UI Light" panose="020B0502040204020203" pitchFamily="34" charset="0"/>
              </a:rPr>
              <a:t>msg@ksu.edu</a:t>
            </a:r>
          </a:p>
          <a:p>
            <a:pPr algn="l"/>
            <a:endParaRPr lang="en-US" dirty="0">
              <a:latin typeface="Segoe UI Light" panose="020B0502040204020203" pitchFamily="34" charset="0"/>
              <a:ea typeface="Calibri"/>
              <a:cs typeface="Segoe UI Light" panose="020B0502040204020203" pitchFamily="34" charset="0"/>
            </a:endParaRPr>
          </a:p>
          <a:p>
            <a:pPr algn="l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Office of Recruitment &amp; Admissions</a:t>
            </a:r>
          </a:p>
          <a:p>
            <a:pPr algn="l"/>
            <a:r>
              <a:rPr lang="en-US" sz="2200" dirty="0">
                <a:latin typeface="Segoe UI Light" panose="020B0502040204020203" pitchFamily="34" charset="0"/>
                <a:ea typeface="Calibri" panose="020F0502020204030204"/>
                <a:cs typeface="Segoe UI Light" panose="020B0502040204020203" pitchFamily="34" charset="0"/>
              </a:rPr>
              <a:t>Engagement Coordinator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701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9E45E-D6A7-9780-F652-BAF86DFBC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001" y="772626"/>
            <a:ext cx="8878824" cy="1069848"/>
          </a:xfrm>
        </p:spPr>
        <p:txBody>
          <a:bodyPr/>
          <a:lstStyle/>
          <a:p>
            <a:r>
              <a:rPr lang="en-US" dirty="0"/>
              <a:t>My experiences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605EE-24B6-95D8-DE5E-BEC2F03EC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44001" y="2189694"/>
            <a:ext cx="3621024" cy="493776"/>
          </a:xfrm>
        </p:spPr>
        <p:txBody>
          <a:bodyPr/>
          <a:lstStyle/>
          <a:p>
            <a:r>
              <a:rPr lang="en-US" sz="3000" u="sng" dirty="0"/>
              <a:t>Teaching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2F651-7ABC-015D-B5C4-622708A64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44001" y="2743200"/>
            <a:ext cx="3621024" cy="2578608"/>
          </a:xfrm>
        </p:spPr>
        <p:txBody>
          <a:bodyPr/>
          <a:lstStyle/>
          <a:p>
            <a:r>
              <a:rPr lang="en-US" sz="2400" dirty="0"/>
              <a:t>Student success courses</a:t>
            </a:r>
          </a:p>
          <a:p>
            <a:r>
              <a:rPr lang="en-US" sz="2400" dirty="0"/>
              <a:t>Individualized support for writing</a:t>
            </a:r>
          </a:p>
          <a:p>
            <a:r>
              <a:rPr lang="en-US" sz="2400" dirty="0"/>
              <a:t>English courses</a:t>
            </a:r>
          </a:p>
          <a:p>
            <a:r>
              <a:rPr lang="en-US" sz="2400" dirty="0"/>
              <a:t>K-State First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1E0F07-3291-4EE2-1286-04C97165BA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3000" u="sng" dirty="0"/>
              <a:t>Supervising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F22CC9-1295-2B21-05A9-68A44E669B8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2400" dirty="0"/>
              <a:t>Peer Assistants (tutors)</a:t>
            </a:r>
          </a:p>
          <a:p>
            <a:r>
              <a:rPr lang="en-US" sz="2400" dirty="0"/>
              <a:t>Learning Assistants</a:t>
            </a:r>
          </a:p>
          <a:p>
            <a:r>
              <a:rPr lang="en-US" sz="2400" dirty="0"/>
              <a:t>Recruitment &amp; Admissions Service Team</a:t>
            </a:r>
          </a:p>
        </p:txBody>
      </p:sp>
    </p:spTree>
    <p:extLst>
      <p:ext uri="{BB962C8B-B14F-4D97-AF65-F5344CB8AC3E}">
        <p14:creationId xmlns:p14="http://schemas.microsoft.com/office/powerpoint/2010/main" val="765210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F0E99-07CC-9576-AFD7-C52151AD0E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Current roles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2A8B0-333F-633E-3FA7-D38DBFB10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5618" y="3886368"/>
            <a:ext cx="8400763" cy="1133856"/>
          </a:xfrm>
        </p:spPr>
        <p:txBody>
          <a:bodyPr/>
          <a:lstStyle/>
          <a:p>
            <a:r>
              <a:rPr lang="en-US" sz="2400" dirty="0"/>
              <a:t>Engagement Coordinator, Office of Recruitment and Admissions</a:t>
            </a:r>
          </a:p>
          <a:p>
            <a:r>
              <a:rPr lang="en-US" sz="2400" dirty="0"/>
              <a:t>Instructor for K-State First (Writing Life Connections Course)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759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05FF0B8-5B51-7376-0271-8D849CA3F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1769" y="2293885"/>
            <a:ext cx="8788461" cy="758952"/>
          </a:xfrm>
        </p:spPr>
        <p:txBody>
          <a:bodyPr/>
          <a:lstStyle/>
          <a:p>
            <a:r>
              <a:rPr lang="en-US" sz="4400" dirty="0"/>
              <a:t>Why Student Workers Need Support</a:t>
            </a:r>
          </a:p>
        </p:txBody>
      </p:sp>
    </p:spTree>
    <p:extLst>
      <p:ext uri="{BB962C8B-B14F-4D97-AF65-F5344CB8AC3E}">
        <p14:creationId xmlns:p14="http://schemas.microsoft.com/office/powerpoint/2010/main" val="2738018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605EE-24B6-95D8-DE5E-BEC2F03EC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6349" y="415339"/>
            <a:ext cx="8564153" cy="493776"/>
          </a:xfrm>
        </p:spPr>
        <p:txBody>
          <a:bodyPr/>
          <a:lstStyle/>
          <a:p>
            <a:r>
              <a:rPr lang="en-US" sz="3000" u="sng" dirty="0"/>
              <a:t>Challenges Student Workers Face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2F651-7ABC-015D-B5C4-622708A64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6348" y="1249960"/>
            <a:ext cx="8463487" cy="5285064"/>
          </a:xfrm>
        </p:spPr>
        <p:txBody>
          <a:bodyPr/>
          <a:lstStyle/>
          <a:p>
            <a:r>
              <a:rPr lang="en-US" sz="2200" dirty="0"/>
              <a:t>Lack of positive support (unlike other busy students, e.g., athletes)</a:t>
            </a:r>
          </a:p>
          <a:p>
            <a:r>
              <a:rPr lang="en-US" sz="2200" dirty="0"/>
              <a:t>High demands on time</a:t>
            </a:r>
          </a:p>
          <a:p>
            <a:pPr lvl="1"/>
            <a:r>
              <a:rPr lang="en-US" sz="2000" dirty="0"/>
              <a:t>Full schedule between class and work</a:t>
            </a:r>
          </a:p>
          <a:p>
            <a:pPr lvl="1"/>
            <a:r>
              <a:rPr lang="en-US" sz="2000" dirty="0"/>
              <a:t>Less flexibility for studying at ideal/focused times</a:t>
            </a:r>
          </a:p>
          <a:p>
            <a:pPr lvl="1"/>
            <a:r>
              <a:rPr lang="en-US" sz="2000" dirty="0"/>
              <a:t>Last-minute work not due to procrastination but due to lack of time</a:t>
            </a:r>
          </a:p>
          <a:p>
            <a:pPr lvl="1"/>
            <a:r>
              <a:rPr lang="en-US" sz="2000" dirty="0"/>
              <a:t>May have more than 1 job and/or other commitments</a:t>
            </a:r>
          </a:p>
          <a:p>
            <a:pPr lvl="1"/>
            <a:r>
              <a:rPr lang="en-US" sz="2000" dirty="0"/>
              <a:t>May lack time for involvement in social or other activities</a:t>
            </a:r>
          </a:p>
          <a:p>
            <a:r>
              <a:rPr lang="en-US" sz="2200" dirty="0"/>
              <a:t>High stress</a:t>
            </a:r>
          </a:p>
          <a:p>
            <a:pPr lvl="1"/>
            <a:r>
              <a:rPr lang="en-US" sz="2000" dirty="0"/>
              <a:t>Financial stress</a:t>
            </a:r>
          </a:p>
          <a:p>
            <a:pPr lvl="1"/>
            <a:r>
              <a:rPr lang="en-US" sz="2000" dirty="0"/>
              <a:t>Work stress</a:t>
            </a:r>
          </a:p>
          <a:p>
            <a:pPr lvl="1"/>
            <a:r>
              <a:rPr lang="en-US" sz="2000" dirty="0"/>
              <a:t>Academic stress</a:t>
            </a:r>
          </a:p>
          <a:p>
            <a:pPr lvl="1"/>
            <a:r>
              <a:rPr lang="en-US" sz="2000" dirty="0"/>
              <a:t>Family and social stress</a:t>
            </a:r>
          </a:p>
          <a:p>
            <a:pPr lvl="1"/>
            <a:r>
              <a:rPr lang="en-US" sz="2000" dirty="0"/>
              <a:t>Constant shifting between environments and roles/tasks (mindset challenge, and for some, a social energy challenge)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76417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05FF0B8-5B51-7376-0271-8D849CA3F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1769" y="2293885"/>
            <a:ext cx="8788461" cy="758952"/>
          </a:xfrm>
        </p:spPr>
        <p:txBody>
          <a:bodyPr/>
          <a:lstStyle/>
          <a:p>
            <a:r>
              <a:rPr lang="en-US" sz="4400" dirty="0"/>
              <a:t>Why Student Workers Need Support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18784C7-CFDD-490E-92C8-584206F058EB}"/>
              </a:ext>
            </a:extLst>
          </p:cNvPr>
          <p:cNvSpPr txBox="1">
            <a:spLocks/>
          </p:cNvSpPr>
          <p:nvPr/>
        </p:nvSpPr>
        <p:spPr>
          <a:xfrm>
            <a:off x="2007471" y="3805164"/>
            <a:ext cx="8177057" cy="10520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For what additional reasons do student workers need support?</a:t>
            </a:r>
          </a:p>
          <a:p>
            <a:r>
              <a:rPr lang="en-US" dirty="0"/>
              <a:t>Please share your ideas in the chat.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359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05FF0B8-5B51-7376-0271-8D849CA3F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1769" y="2293885"/>
            <a:ext cx="8788461" cy="758952"/>
          </a:xfrm>
        </p:spPr>
        <p:txBody>
          <a:bodyPr/>
          <a:lstStyle/>
          <a:p>
            <a:r>
              <a:rPr lang="en-US" sz="4400" dirty="0"/>
              <a:t>The Value of Work</a:t>
            </a:r>
          </a:p>
        </p:txBody>
      </p:sp>
    </p:spTree>
    <p:extLst>
      <p:ext uri="{BB962C8B-B14F-4D97-AF65-F5344CB8AC3E}">
        <p14:creationId xmlns:p14="http://schemas.microsoft.com/office/powerpoint/2010/main" val="1113398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3">
      <a:dk1>
        <a:srgbClr val="000000"/>
      </a:dk1>
      <a:lt1>
        <a:srgbClr val="FFFFFF"/>
      </a:lt1>
      <a:dk2>
        <a:srgbClr val="64DFED"/>
      </a:dk2>
      <a:lt2>
        <a:srgbClr val="E7E6E6"/>
      </a:lt2>
      <a:accent1>
        <a:srgbClr val="92CDF0"/>
      </a:accent1>
      <a:accent2>
        <a:srgbClr val="92CDF0"/>
      </a:accent2>
      <a:accent3>
        <a:srgbClr val="ABC3F0"/>
      </a:accent3>
      <a:accent4>
        <a:srgbClr val="C3B9F2"/>
      </a:accent4>
      <a:accent5>
        <a:srgbClr val="AAA5F9"/>
      </a:accent5>
      <a:accent6>
        <a:srgbClr val="F6A6F4"/>
      </a:accent6>
      <a:hlink>
        <a:srgbClr val="0563C1"/>
      </a:hlink>
      <a:folHlink>
        <a:srgbClr val="954F72"/>
      </a:folHlink>
    </a:clrScheme>
    <a:fontScheme name="Custom 39">
      <a:majorFont>
        <a:latin typeface="Tw Cen MT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nancial-design_Win32_CP_v13" id="{7A406372-3134-432A-A498-73868680C33B}" vid="{88D369DF-875A-4C31-AFF3-DEF6B94343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5" ma:contentTypeDescription="Create a new document." ma:contentTypeScope="" ma:versionID="e02306daf00165b375dc6a58966960b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df88fb76bf5f555224557953949c1ec9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B8ECF1-2A9D-464C-AFE8-2B3295D0BF97}">
  <ds:schemaRefs>
    <ds:schemaRef ds:uri="http://schemas.microsoft.com/office/infopath/2007/PartnerControls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www.w3.org/XML/1998/namespace"/>
    <ds:schemaRef ds:uri="http://purl.org/dc/terms/"/>
    <ds:schemaRef ds:uri="http://schemas.microsoft.com/sharepoint/v3"/>
    <ds:schemaRef ds:uri="http://schemas.openxmlformats.org/package/2006/metadata/core-properties"/>
    <ds:schemaRef ds:uri="http://purl.org/dc/elements/1.1/"/>
    <ds:schemaRef ds:uri="230e9df3-be65-4c73-a93b-d1236ebd677e"/>
    <ds:schemaRef ds:uri="16c05727-aa75-4e4a-9b5f-8a80a1165891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4F1F1912-3146-44AF-A389-9E8B77BB36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6493A3-2B83-4E58-86AD-56A2F2A20F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Financial design</Template>
  <TotalTime>538</TotalTime>
  <Words>1821</Words>
  <Application>Microsoft Office PowerPoint</Application>
  <PresentationFormat>Widescreen</PresentationFormat>
  <Paragraphs>250</Paragraphs>
  <Slides>32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Calibri</vt:lpstr>
      <vt:lpstr>Courier New</vt:lpstr>
      <vt:lpstr>Segoe UI</vt:lpstr>
      <vt:lpstr>Segoe UI Light</vt:lpstr>
      <vt:lpstr>Segoe UI Variable Text Light</vt:lpstr>
      <vt:lpstr>Tw Cen MT</vt:lpstr>
      <vt:lpstr>Office Theme</vt:lpstr>
      <vt:lpstr>Supporting  Student Workers</vt:lpstr>
      <vt:lpstr>Agenda</vt:lpstr>
      <vt:lpstr>PowerPoint Presentation</vt:lpstr>
      <vt:lpstr>My experiences</vt:lpstr>
      <vt:lpstr>Current roles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Small shifts  large impacts 3 areas to consider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 Key takeaways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 Student Workers</dc:title>
  <dc:creator>Melissa Glaser</dc:creator>
  <cp:lastModifiedBy>Melissa Glaser</cp:lastModifiedBy>
  <cp:revision>19</cp:revision>
  <cp:lastPrinted>2024-02-28T15:25:26Z</cp:lastPrinted>
  <dcterms:created xsi:type="dcterms:W3CDTF">2024-02-27T17:01:23Z</dcterms:created>
  <dcterms:modified xsi:type="dcterms:W3CDTF">2024-02-28T17:19:56Z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