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D1ACA-78AB-5242-95CA-B87715AA1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E344A-9F2E-E041-964E-431EB4754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4A7FE-BCE0-9B44-B143-BDC3C070F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7E41-6E29-7340-AFD4-5CCA6A41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F889F-43CA-2F42-8E5E-F64ACFD1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6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26F3-271C-874A-972E-B68CE8C63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44E1A-9788-0D40-A530-803907C51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43BC2-E676-BE4F-AC5D-6852ABB31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0373F-A2D0-E947-8D73-5EC197BC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645F0-1E44-9E4E-BFE2-BF48254E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2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5A3482-33EE-8546-9627-7228902D42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D7A271-6C4B-214C-B580-ECD74EFBB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8F720-7497-ED43-B2D2-B5D674A0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5FA1B-A7B9-9945-9397-3F261143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51E12-0280-104E-B80A-5C4068D1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1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0423-CBC4-DC4C-B7A5-339E21FF3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9FB1D-D06F-6D4F-AB47-A31C7C206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480BA-415E-4E4A-A520-F2D2BB4F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DAFDE-4527-604C-B500-9B5E113D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11543-19C0-3349-93EA-94A94FD7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3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89A7-C305-0349-B11B-1C31AAA27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DC4B9-3FF2-DA48-A4B3-E0C35147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29716-8E0B-504F-ABAC-0CF6CC8B7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AD671-ADB7-5645-B58E-5F0ED47C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4E52A-D784-174E-AA81-4C7DAD5F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94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BC023-408E-F548-B918-E153A546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CA1EA-DC88-F84F-8979-8C94503AE2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859FF-D810-4248-B0B0-1D4E528F4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62E5B-E379-F047-BCA2-DB565381E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80DE4-F761-FF46-A9EA-69776993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805B7-38F3-7C47-92ED-869551F6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8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3EF15-6462-EE49-923F-D5E088B35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7F466-A535-1D4D-97C3-53F442A46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3FA1C-5925-3E4F-82F8-C92CFBAFE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DE514-E7D4-C640-A04C-B5EF8BF5A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B8D37A-476A-2D41-B496-C811AA9F8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B8977-0B27-7240-9077-774071590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10B299-BCB4-9649-AC4F-6911038CE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1D6C68-442B-434F-9DC8-F8B08683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A10D4-9CA3-5548-9295-3BB555E7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35E0D7-C792-3541-991E-BB3CC24C7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D3602-9B32-D848-8769-A8A729FE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A1892-8062-A14C-9B39-C15A9375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3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AA84B0-F5EB-EE45-B639-C08A96E8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AD1E1D-E538-044E-81AD-3BC2DA81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6A4DE-5BF7-C645-ABB4-3FD8AC38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C3BA4-2039-584D-8DF4-F104497C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F6C5C-880A-0B4B-9732-D2A198C78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B431E-2989-D743-AA0C-0F0EFFA8E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97ABF-8B28-8447-AF99-9CEF8E6E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226F1-5F18-6D44-B0F9-20DD02860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70CFF-5BA2-224F-AE69-80E88B5E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2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6A18-8B38-8043-95B7-178C289A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8EFD56-4DF1-2746-8D3F-C3C6C7873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D4C49-3E44-8D45-9731-B736B17CC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431BC-8876-1D4C-8EF7-43585C0BA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CF9E5-3BA1-7840-BD81-B0DBFBC5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052D3-F0A6-1F48-A18A-CBFA1188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62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BAF601-891B-5D43-BB9F-234F2E2EF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5F3D8-B52F-6E46-B4A2-0BC865D77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698C7-E3F6-C043-A914-DA425B8DF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8770B-9CA8-CE40-93A3-D445B14E3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DB0A2-6E59-CD42-8E15-E7B121715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4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13074-D543-0048-BF7E-A3CF3CF15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7030A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Keeping a Teaching Journal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44E73E-ACA6-FB42-8C16-B34D4C8BBB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Dr. Katie Linder</a:t>
            </a:r>
          </a:p>
          <a:p>
            <a:r>
              <a:rPr lang="en-US" dirty="0"/>
              <a:t>Executive Director, Global Campus</a:t>
            </a:r>
          </a:p>
          <a:p>
            <a:r>
              <a:rPr lang="en-US" dirty="0" err="1"/>
              <a:t>kelinder@ksu.edu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3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are some journaling resources?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1BA1B9-C362-9A49-8F53-699343CD6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2481" y="2059365"/>
            <a:ext cx="3071319" cy="43513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D9B908-535D-E74B-942D-A2DE8DE89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531" y="2059365"/>
            <a:ext cx="3518170" cy="43513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8ED4E7-ED9F-7F4F-916E-A69EEFA050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059365"/>
            <a:ext cx="340767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8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50+ journaling prompts to get you started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FFEC95-80A9-CD46-9FB9-7C270A145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019" y="1775468"/>
            <a:ext cx="8561962" cy="435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84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Keep Teaching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F348-F432-6642-9758-AFECEC334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AE135A-017E-544A-8676-390684F13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457" y="1985963"/>
            <a:ext cx="98298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50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Today’s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F348-F432-6642-9758-AFECEC334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What experience has everyone had with journaling?</a:t>
            </a:r>
          </a:p>
          <a:p>
            <a:r>
              <a:rPr lang="en-US" dirty="0"/>
              <a:t>What is a teaching journal?</a:t>
            </a:r>
          </a:p>
          <a:p>
            <a:r>
              <a:rPr lang="en-US" dirty="0"/>
              <a:t>What are some of the benefits of keeping a teaching journal?</a:t>
            </a:r>
          </a:p>
          <a:p>
            <a:r>
              <a:rPr lang="en-US" dirty="0"/>
              <a:t>How do I get started with a teaching journal?</a:t>
            </a:r>
          </a:p>
          <a:p>
            <a:r>
              <a:rPr lang="en-US" dirty="0"/>
              <a:t>What kinds of topics might I journal about?</a:t>
            </a:r>
          </a:p>
          <a:p>
            <a:r>
              <a:rPr lang="en-US" dirty="0"/>
              <a:t>What are some journaling resources for academics?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Close with reviewing current Keep Teaching resources and offer feedback for resources needed in the future.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3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4133"/>
            <a:ext cx="10515600" cy="3309734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What’s your experience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with journaling?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6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a teaching journal?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F348-F432-6642-9758-AFECEC334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teaching journal is:</a:t>
            </a:r>
          </a:p>
          <a:p>
            <a:r>
              <a:rPr lang="en-US" dirty="0"/>
              <a:t>a method for reflecting on pedagogical choices and strategies</a:t>
            </a:r>
          </a:p>
          <a:p>
            <a:r>
              <a:rPr lang="en-US" dirty="0"/>
              <a:t>a technique for decompressing and processing during a difficult teaching period</a:t>
            </a:r>
          </a:p>
          <a:p>
            <a:r>
              <a:rPr lang="en-US" dirty="0"/>
              <a:t>a form of “field notes” for our teaching practice</a:t>
            </a:r>
          </a:p>
          <a:p>
            <a:r>
              <a:rPr lang="en-US" dirty="0"/>
              <a:t>a way of gathering data for future teaching and learning inquiries (Scholarship of Teaching and Learning)</a:t>
            </a:r>
          </a:p>
          <a:p>
            <a:r>
              <a:rPr lang="en-US" dirty="0"/>
              <a:t>a space to log questions that might lead to future action or course revisions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9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are some of the benefits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of keeping a teaching journal?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F348-F432-6642-9758-AFECEC334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027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We can see patterns that occur over time that might be hard to recognize without regular reflection</a:t>
            </a:r>
          </a:p>
          <a:p>
            <a:r>
              <a:rPr lang="en-US" dirty="0"/>
              <a:t>We can experience a feeling of closure after a class session, week of classes, or term is completed</a:t>
            </a:r>
          </a:p>
          <a:p>
            <a:r>
              <a:rPr lang="en-US" dirty="0"/>
              <a:t>We can consider our teaching in a more formal way that might lead to research or publication on pedagogical topics or data</a:t>
            </a:r>
          </a:p>
          <a:p>
            <a:r>
              <a:rPr lang="en-US" dirty="0"/>
              <a:t>We can keep all of our teaching thoughts, ideas, and observations in one place for easier retrieval when needed for annual reviews or other documentation</a:t>
            </a:r>
          </a:p>
          <a:p>
            <a:r>
              <a:rPr lang="en-US" dirty="0"/>
              <a:t>We can release emotions (both positive and negative) associated with teaching and learning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How do I get started with a teaching journal?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F348-F432-6642-9758-AFECEC334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562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Choose a journaling medium (digital or analog)</a:t>
            </a:r>
          </a:p>
          <a:p>
            <a:pPr lvl="1"/>
            <a:r>
              <a:rPr lang="en-US" dirty="0"/>
              <a:t>Syllabus journals (i.e. notes take directly on your syllabus document are a great format for a teaching journal – this can work great in a Google Doc format where you can add notes and comments throughout the term and then easily share with GTAs or other colleagues)</a:t>
            </a:r>
          </a:p>
          <a:p>
            <a:r>
              <a:rPr lang="en-US" dirty="0"/>
              <a:t>Keep the journal in a place where you are reminded that it exists</a:t>
            </a:r>
          </a:p>
          <a:p>
            <a:r>
              <a:rPr lang="en-US" dirty="0"/>
              <a:t>Schedule time for consistent reflection (could be after each class, weekly, or a couple of times per month)</a:t>
            </a:r>
          </a:p>
          <a:p>
            <a:r>
              <a:rPr lang="en-US" dirty="0"/>
              <a:t>Practice journaling realistically (only a couple sentences is okay!)</a:t>
            </a:r>
          </a:p>
          <a:p>
            <a:r>
              <a:rPr lang="en-US" dirty="0"/>
              <a:t>Consider reviewing your entries periodically to look for patterns</a:t>
            </a:r>
          </a:p>
        </p:txBody>
      </p:sp>
    </p:spTree>
    <p:extLst>
      <p:ext uri="{BB962C8B-B14F-4D97-AF65-F5344CB8AC3E}">
        <p14:creationId xmlns:p14="http://schemas.microsoft.com/office/powerpoint/2010/main" val="557565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kinds of topics might I journal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F348-F432-6642-9758-AFECEC334F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things went the first day of class</a:t>
            </a:r>
          </a:p>
          <a:p>
            <a:r>
              <a:rPr lang="en-US" dirty="0"/>
              <a:t>New assignments that you are offering for the first time</a:t>
            </a:r>
          </a:p>
          <a:p>
            <a:r>
              <a:rPr lang="en-US" dirty="0"/>
              <a:t>Any worries or concerns that you have about the upcoming term</a:t>
            </a:r>
          </a:p>
          <a:p>
            <a:r>
              <a:rPr lang="en-US" dirty="0"/>
              <a:t>What you are most excited about teaching in the upcoming term</a:t>
            </a:r>
          </a:p>
          <a:p>
            <a:r>
              <a:rPr lang="en-US" dirty="0"/>
              <a:t>Favorite teaching activity &amp; why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9F44D-52B8-754B-A1CB-0E78852DB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you think will be the hardest material for your students</a:t>
            </a:r>
          </a:p>
          <a:p>
            <a:r>
              <a:rPr lang="en-US" dirty="0"/>
              <a:t>Aspects of your teaching philosophy that you want to prioritize</a:t>
            </a:r>
          </a:p>
          <a:p>
            <a:r>
              <a:rPr lang="en-US" dirty="0"/>
              <a:t>Goals that you have for your professional development as a teacher</a:t>
            </a:r>
          </a:p>
          <a:p>
            <a:r>
              <a:rPr lang="en-US" dirty="0"/>
              <a:t>Best/worst teaching moment &amp; why</a:t>
            </a:r>
          </a:p>
        </p:txBody>
      </p:sp>
    </p:spTree>
    <p:extLst>
      <p:ext uri="{BB962C8B-B14F-4D97-AF65-F5344CB8AC3E}">
        <p14:creationId xmlns:p14="http://schemas.microsoft.com/office/powerpoint/2010/main" val="290445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Pick a prompt for 5 minutes of journaling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FFEC95-80A9-CD46-9FB9-7C270A145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019" y="1775468"/>
            <a:ext cx="8561962" cy="435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3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27C5-1321-6645-9F87-FE4F6B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Debrief your 5 minutes of journaling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64052-B508-1F45-A527-CFE25161B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was easy/hard about journaling for 5 minutes?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takeaways do you have from what you wrote?</a:t>
            </a:r>
          </a:p>
          <a:p>
            <a:endParaRPr lang="en-US" dirty="0"/>
          </a:p>
          <a:p>
            <a:r>
              <a:rPr lang="en-US" dirty="0"/>
              <a:t>What is a journal prompt that you might start with next time?</a:t>
            </a:r>
          </a:p>
        </p:txBody>
      </p:sp>
    </p:spTree>
    <p:extLst>
      <p:ext uri="{BB962C8B-B14F-4D97-AF65-F5344CB8AC3E}">
        <p14:creationId xmlns:p14="http://schemas.microsoft.com/office/powerpoint/2010/main" val="15484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571</Words>
  <Application>Microsoft Macintosh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Keeping a Teaching Journal </vt:lpstr>
      <vt:lpstr>Today’s Agenda</vt:lpstr>
      <vt:lpstr>What’s your experience  with journaling? </vt:lpstr>
      <vt:lpstr>What is a teaching journal?</vt:lpstr>
      <vt:lpstr>What are some of the benefits  of keeping a teaching journal?</vt:lpstr>
      <vt:lpstr>How do I get started with a teaching journal?</vt:lpstr>
      <vt:lpstr>What kinds of topics might I journal about?</vt:lpstr>
      <vt:lpstr>Pick a prompt for 5 minutes of journaling</vt:lpstr>
      <vt:lpstr>Debrief your 5 minutes of journaling</vt:lpstr>
      <vt:lpstr>What are some journaling resources?</vt:lpstr>
      <vt:lpstr>50+ journaling prompts to get you started</vt:lpstr>
      <vt:lpstr>Keep Teaching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a Teaching Journal </dc:title>
  <dc:creator>Microsoft Office User</dc:creator>
  <cp:lastModifiedBy>Microsoft Office User</cp:lastModifiedBy>
  <cp:revision>8</cp:revision>
  <dcterms:created xsi:type="dcterms:W3CDTF">2020-08-24T15:11:58Z</dcterms:created>
  <dcterms:modified xsi:type="dcterms:W3CDTF">2020-08-26T17:46:30Z</dcterms:modified>
</cp:coreProperties>
</file>