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32"/>
  </p:notesMasterIdLst>
  <p:sldIdLst>
    <p:sldId id="256" r:id="rId2"/>
    <p:sldId id="257" r:id="rId3"/>
    <p:sldId id="258" r:id="rId4"/>
    <p:sldId id="262" r:id="rId5"/>
    <p:sldId id="259" r:id="rId6"/>
    <p:sldId id="261" r:id="rId7"/>
    <p:sldId id="260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66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0.svg"/><Relationship Id="rId5" Type="http://schemas.openxmlformats.org/officeDocument/2006/relationships/image" Target="../media/image16.png"/><Relationship Id="rId4" Type="http://schemas.openxmlformats.org/officeDocument/2006/relationships/image" Target="../media/image4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0.svg"/><Relationship Id="rId5" Type="http://schemas.openxmlformats.org/officeDocument/2006/relationships/image" Target="../media/image16.png"/><Relationship Id="rId4" Type="http://schemas.openxmlformats.org/officeDocument/2006/relationships/image" Target="../media/image4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F8DCDE-B44C-4A4E-84B1-35E96E573A6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FF9B4B3-FD64-4EBD-8BA8-AE8AE06B7ADC}">
      <dgm:prSet/>
      <dgm:spPr/>
      <dgm:t>
        <a:bodyPr/>
        <a:lstStyle/>
        <a:p>
          <a:r>
            <a:rPr lang="en-US"/>
            <a:t>A little bit about me</a:t>
          </a:r>
        </a:p>
      </dgm:t>
    </dgm:pt>
    <dgm:pt modelId="{D72A1998-FB2F-4C28-8ACE-8ED68977EAE1}" type="parTrans" cxnId="{F8AD2FBD-3025-4F49-988D-BD9D21014FCF}">
      <dgm:prSet/>
      <dgm:spPr/>
      <dgm:t>
        <a:bodyPr/>
        <a:lstStyle/>
        <a:p>
          <a:endParaRPr lang="en-US"/>
        </a:p>
      </dgm:t>
    </dgm:pt>
    <dgm:pt modelId="{F8BB24D1-151C-4F3D-BEA9-EBA14EA7DE77}" type="sibTrans" cxnId="{F8AD2FBD-3025-4F49-988D-BD9D21014FCF}">
      <dgm:prSet/>
      <dgm:spPr/>
      <dgm:t>
        <a:bodyPr/>
        <a:lstStyle/>
        <a:p>
          <a:endParaRPr lang="en-US"/>
        </a:p>
      </dgm:t>
    </dgm:pt>
    <dgm:pt modelId="{FD9CF397-C6CB-47E3-B56D-817E03533552}">
      <dgm:prSet/>
      <dgm:spPr/>
      <dgm:t>
        <a:bodyPr/>
        <a:lstStyle/>
        <a:p>
          <a:r>
            <a:rPr lang="en-US"/>
            <a:t>What is job design? </a:t>
          </a:r>
        </a:p>
      </dgm:t>
    </dgm:pt>
    <dgm:pt modelId="{03BFC809-835D-4023-86A4-33D1BB4832CF}" type="parTrans" cxnId="{1DB0B26F-78F1-4DF0-A13F-11B286A8F62F}">
      <dgm:prSet/>
      <dgm:spPr/>
      <dgm:t>
        <a:bodyPr/>
        <a:lstStyle/>
        <a:p>
          <a:endParaRPr lang="en-US"/>
        </a:p>
      </dgm:t>
    </dgm:pt>
    <dgm:pt modelId="{3A7F7CC2-44DA-4980-BF53-D578D5F61D1E}" type="sibTrans" cxnId="{1DB0B26F-78F1-4DF0-A13F-11B286A8F62F}">
      <dgm:prSet/>
      <dgm:spPr/>
      <dgm:t>
        <a:bodyPr/>
        <a:lstStyle/>
        <a:p>
          <a:endParaRPr lang="en-US"/>
        </a:p>
      </dgm:t>
    </dgm:pt>
    <dgm:pt modelId="{1C58FAE7-AF8A-4D95-9E22-4CC2BD8311A2}">
      <dgm:prSet/>
      <dgm:spPr/>
      <dgm:t>
        <a:bodyPr/>
        <a:lstStyle/>
        <a:p>
          <a:r>
            <a:rPr lang="en-US" dirty="0"/>
            <a:t>Job design components applied to teaching and learning</a:t>
          </a:r>
        </a:p>
      </dgm:t>
    </dgm:pt>
    <dgm:pt modelId="{FE5CCF48-F744-4DA0-B6BA-1694552B74CA}" type="parTrans" cxnId="{F6D44A9E-3568-41BE-A34B-07CB9E415BF4}">
      <dgm:prSet/>
      <dgm:spPr/>
      <dgm:t>
        <a:bodyPr/>
        <a:lstStyle/>
        <a:p>
          <a:endParaRPr lang="en-US"/>
        </a:p>
      </dgm:t>
    </dgm:pt>
    <dgm:pt modelId="{206E2236-38B5-45B9-B0A6-86A7101D5B9E}" type="sibTrans" cxnId="{F6D44A9E-3568-41BE-A34B-07CB9E415BF4}">
      <dgm:prSet/>
      <dgm:spPr/>
      <dgm:t>
        <a:bodyPr/>
        <a:lstStyle/>
        <a:p>
          <a:endParaRPr lang="en-US"/>
        </a:p>
      </dgm:t>
    </dgm:pt>
    <dgm:pt modelId="{4BCF4285-4CA3-4DB3-BDB9-F266867480C4}">
      <dgm:prSet/>
      <dgm:spPr/>
      <dgm:t>
        <a:bodyPr/>
        <a:lstStyle/>
        <a:p>
          <a:r>
            <a:rPr lang="en-US" dirty="0"/>
            <a:t>Supporting approaches</a:t>
          </a:r>
        </a:p>
      </dgm:t>
    </dgm:pt>
    <dgm:pt modelId="{69AD91A2-B80D-4304-AB55-ABA964005DCB}" type="parTrans" cxnId="{54EF7E42-1596-468A-A903-DA69A5936BDF}">
      <dgm:prSet/>
      <dgm:spPr/>
      <dgm:t>
        <a:bodyPr/>
        <a:lstStyle/>
        <a:p>
          <a:endParaRPr lang="en-US"/>
        </a:p>
      </dgm:t>
    </dgm:pt>
    <dgm:pt modelId="{292BDC2E-137C-4F41-85DF-D1B70B986119}" type="sibTrans" cxnId="{54EF7E42-1596-468A-A903-DA69A5936BDF}">
      <dgm:prSet/>
      <dgm:spPr/>
      <dgm:t>
        <a:bodyPr/>
        <a:lstStyle/>
        <a:p>
          <a:endParaRPr lang="en-US"/>
        </a:p>
      </dgm:t>
    </dgm:pt>
    <dgm:pt modelId="{9590954D-42BB-4FC3-8E62-FC5B736DE43E}">
      <dgm:prSet/>
      <dgm:spPr/>
      <dgm:t>
        <a:bodyPr/>
        <a:lstStyle/>
        <a:p>
          <a:r>
            <a:rPr lang="en-US"/>
            <a:t>Q&amp;A</a:t>
          </a:r>
        </a:p>
      </dgm:t>
    </dgm:pt>
    <dgm:pt modelId="{E3C72592-611D-4008-9485-998F299BCB25}" type="parTrans" cxnId="{439E756A-1040-4D51-ACE8-B0D7D317CEA5}">
      <dgm:prSet/>
      <dgm:spPr/>
      <dgm:t>
        <a:bodyPr/>
        <a:lstStyle/>
        <a:p>
          <a:endParaRPr lang="en-US"/>
        </a:p>
      </dgm:t>
    </dgm:pt>
    <dgm:pt modelId="{7ED35ED8-4BDB-43C0-96E9-315D1B4E259D}" type="sibTrans" cxnId="{439E756A-1040-4D51-ACE8-B0D7D317CEA5}">
      <dgm:prSet/>
      <dgm:spPr/>
      <dgm:t>
        <a:bodyPr/>
        <a:lstStyle/>
        <a:p>
          <a:endParaRPr lang="en-US"/>
        </a:p>
      </dgm:t>
    </dgm:pt>
    <dgm:pt modelId="{7A8E80EB-AECC-4197-ABC8-CB27ABFAC1C4}">
      <dgm:prSet/>
      <dgm:spPr/>
      <dgm:t>
        <a:bodyPr/>
        <a:lstStyle/>
        <a:p>
          <a:r>
            <a:rPr lang="en-US" dirty="0"/>
            <a:t>--&gt; but please ask questions throughout! </a:t>
          </a:r>
        </a:p>
      </dgm:t>
    </dgm:pt>
    <dgm:pt modelId="{2DC3DE34-DFC1-4BD2-A06D-7F9054414DC1}" type="parTrans" cxnId="{F7A82983-799F-4258-9D1A-1155281481C5}">
      <dgm:prSet/>
      <dgm:spPr/>
      <dgm:t>
        <a:bodyPr/>
        <a:lstStyle/>
        <a:p>
          <a:endParaRPr lang="en-US"/>
        </a:p>
      </dgm:t>
    </dgm:pt>
    <dgm:pt modelId="{0ACFC530-6160-4F4E-872D-919EB27E879E}" type="sibTrans" cxnId="{F7A82983-799F-4258-9D1A-1155281481C5}">
      <dgm:prSet/>
      <dgm:spPr/>
      <dgm:t>
        <a:bodyPr/>
        <a:lstStyle/>
        <a:p>
          <a:endParaRPr lang="en-US"/>
        </a:p>
      </dgm:t>
    </dgm:pt>
    <dgm:pt modelId="{A81C4D6C-AB47-C044-88CD-949371BD5702}">
      <dgm:prSet/>
      <dgm:spPr/>
      <dgm:t>
        <a:bodyPr/>
        <a:lstStyle/>
        <a:p>
          <a:r>
            <a:rPr lang="en-US" dirty="0"/>
            <a:t>Limitations</a:t>
          </a:r>
        </a:p>
      </dgm:t>
    </dgm:pt>
    <dgm:pt modelId="{2489F0E4-90D1-5B44-BFCD-1E45819D7626}" type="parTrans" cxnId="{82E6F928-1D79-B74A-B137-E7DC0601E69C}">
      <dgm:prSet/>
      <dgm:spPr/>
    </dgm:pt>
    <dgm:pt modelId="{A67C3DFB-3A82-ED4B-A2EC-C06E0A8D1DAA}" type="sibTrans" cxnId="{82E6F928-1D79-B74A-B137-E7DC0601E69C}">
      <dgm:prSet/>
      <dgm:spPr/>
    </dgm:pt>
    <dgm:pt modelId="{277C0329-CE8D-FA4A-BE49-D146EAFBCB9D}" type="pres">
      <dgm:prSet presAssocID="{7CF8DCDE-B44C-4A4E-84B1-35E96E573A66}" presName="linear" presStyleCnt="0">
        <dgm:presLayoutVars>
          <dgm:animLvl val="lvl"/>
          <dgm:resizeHandles val="exact"/>
        </dgm:presLayoutVars>
      </dgm:prSet>
      <dgm:spPr/>
    </dgm:pt>
    <dgm:pt modelId="{3DD88B91-5116-F448-946F-970D46393A23}" type="pres">
      <dgm:prSet presAssocID="{3FF9B4B3-FD64-4EBD-8BA8-AE8AE06B7AD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62FAC62-35E3-3E43-AD4D-01D56BC8E1A4}" type="pres">
      <dgm:prSet presAssocID="{F8BB24D1-151C-4F3D-BEA9-EBA14EA7DE77}" presName="spacer" presStyleCnt="0"/>
      <dgm:spPr/>
    </dgm:pt>
    <dgm:pt modelId="{0F2D639D-9BC7-8747-A717-84DE19ADB5FF}" type="pres">
      <dgm:prSet presAssocID="{FD9CF397-C6CB-47E3-B56D-817E0353355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C7E4DAF-EDE0-2444-8DA5-06B2C8625883}" type="pres">
      <dgm:prSet presAssocID="{3A7F7CC2-44DA-4980-BF53-D578D5F61D1E}" presName="spacer" presStyleCnt="0"/>
      <dgm:spPr/>
    </dgm:pt>
    <dgm:pt modelId="{96BF0735-E5FC-2549-9F98-CEC97346D913}" type="pres">
      <dgm:prSet presAssocID="{1C58FAE7-AF8A-4D95-9E22-4CC2BD8311A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D084AA8-DAB8-A048-8BC9-E3DCD18A1E73}" type="pres">
      <dgm:prSet presAssocID="{206E2236-38B5-45B9-B0A6-86A7101D5B9E}" presName="spacer" presStyleCnt="0"/>
      <dgm:spPr/>
    </dgm:pt>
    <dgm:pt modelId="{E5AC9AAF-B1A2-EC46-803D-601003DFB1A4}" type="pres">
      <dgm:prSet presAssocID="{A81C4D6C-AB47-C044-88CD-949371BD570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9AB9B25-3FAB-D64A-95B0-426814AB8DBB}" type="pres">
      <dgm:prSet presAssocID="{A67C3DFB-3A82-ED4B-A2EC-C06E0A8D1DAA}" presName="spacer" presStyleCnt="0"/>
      <dgm:spPr/>
    </dgm:pt>
    <dgm:pt modelId="{8008CBF6-0487-9E47-AA3C-3C8D7807F52A}" type="pres">
      <dgm:prSet presAssocID="{4BCF4285-4CA3-4DB3-BDB9-F266867480C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DDD4F22-577C-614C-AB1E-52281A7996E0}" type="pres">
      <dgm:prSet presAssocID="{292BDC2E-137C-4F41-85DF-D1B70B986119}" presName="spacer" presStyleCnt="0"/>
      <dgm:spPr/>
    </dgm:pt>
    <dgm:pt modelId="{8152F825-A3A4-1B4C-906F-9C5EAA50BAC0}" type="pres">
      <dgm:prSet presAssocID="{9590954D-42BB-4FC3-8E62-FC5B736DE43E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A97DC520-BF08-9F41-AC2C-9CEB174FFC65}" type="pres">
      <dgm:prSet presAssocID="{9590954D-42BB-4FC3-8E62-FC5B736DE43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0913B11-D41E-CE4B-86D0-62481328CCE7}" type="presOf" srcId="{1C58FAE7-AF8A-4D95-9E22-4CC2BD8311A2}" destId="{96BF0735-E5FC-2549-9F98-CEC97346D913}" srcOrd="0" destOrd="0" presId="urn:microsoft.com/office/officeart/2005/8/layout/vList2"/>
    <dgm:cxn modelId="{A4CDFF1D-41F2-2B42-8B2C-0EC329580D42}" type="presOf" srcId="{3FF9B4B3-FD64-4EBD-8BA8-AE8AE06B7ADC}" destId="{3DD88B91-5116-F448-946F-970D46393A23}" srcOrd="0" destOrd="0" presId="urn:microsoft.com/office/officeart/2005/8/layout/vList2"/>
    <dgm:cxn modelId="{82E6F928-1D79-B74A-B137-E7DC0601E69C}" srcId="{7CF8DCDE-B44C-4A4E-84B1-35E96E573A66}" destId="{A81C4D6C-AB47-C044-88CD-949371BD5702}" srcOrd="3" destOrd="0" parTransId="{2489F0E4-90D1-5B44-BFCD-1E45819D7626}" sibTransId="{A67C3DFB-3A82-ED4B-A2EC-C06E0A8D1DAA}"/>
    <dgm:cxn modelId="{5DBAFA31-0EA9-AD42-938C-0C5236156BEE}" type="presOf" srcId="{4BCF4285-4CA3-4DB3-BDB9-F266867480C4}" destId="{8008CBF6-0487-9E47-AA3C-3C8D7807F52A}" srcOrd="0" destOrd="0" presId="urn:microsoft.com/office/officeart/2005/8/layout/vList2"/>
    <dgm:cxn modelId="{54EF7E42-1596-468A-A903-DA69A5936BDF}" srcId="{7CF8DCDE-B44C-4A4E-84B1-35E96E573A66}" destId="{4BCF4285-4CA3-4DB3-BDB9-F266867480C4}" srcOrd="4" destOrd="0" parTransId="{69AD91A2-B80D-4304-AB55-ABA964005DCB}" sibTransId="{292BDC2E-137C-4F41-85DF-D1B70B986119}"/>
    <dgm:cxn modelId="{910FB142-27F7-AC4D-B3CD-EA493A11CAAB}" type="presOf" srcId="{FD9CF397-C6CB-47E3-B56D-817E03533552}" destId="{0F2D639D-9BC7-8747-A717-84DE19ADB5FF}" srcOrd="0" destOrd="0" presId="urn:microsoft.com/office/officeart/2005/8/layout/vList2"/>
    <dgm:cxn modelId="{7116D856-99D9-AE4B-85BD-D457A49E685C}" type="presOf" srcId="{7A8E80EB-AECC-4197-ABC8-CB27ABFAC1C4}" destId="{A97DC520-BF08-9F41-AC2C-9CEB174FFC65}" srcOrd="0" destOrd="0" presId="urn:microsoft.com/office/officeart/2005/8/layout/vList2"/>
    <dgm:cxn modelId="{439E756A-1040-4D51-ACE8-B0D7D317CEA5}" srcId="{7CF8DCDE-B44C-4A4E-84B1-35E96E573A66}" destId="{9590954D-42BB-4FC3-8E62-FC5B736DE43E}" srcOrd="5" destOrd="0" parTransId="{E3C72592-611D-4008-9485-998F299BCB25}" sibTransId="{7ED35ED8-4BDB-43C0-96E9-315D1B4E259D}"/>
    <dgm:cxn modelId="{1DB0B26F-78F1-4DF0-A13F-11B286A8F62F}" srcId="{7CF8DCDE-B44C-4A4E-84B1-35E96E573A66}" destId="{FD9CF397-C6CB-47E3-B56D-817E03533552}" srcOrd="1" destOrd="0" parTransId="{03BFC809-835D-4023-86A4-33D1BB4832CF}" sibTransId="{3A7F7CC2-44DA-4980-BF53-D578D5F61D1E}"/>
    <dgm:cxn modelId="{1A88F274-A227-404B-8F3E-7D0B0E914DFB}" type="presOf" srcId="{7CF8DCDE-B44C-4A4E-84B1-35E96E573A66}" destId="{277C0329-CE8D-FA4A-BE49-D146EAFBCB9D}" srcOrd="0" destOrd="0" presId="urn:microsoft.com/office/officeart/2005/8/layout/vList2"/>
    <dgm:cxn modelId="{F7A82983-799F-4258-9D1A-1155281481C5}" srcId="{9590954D-42BB-4FC3-8E62-FC5B736DE43E}" destId="{7A8E80EB-AECC-4197-ABC8-CB27ABFAC1C4}" srcOrd="0" destOrd="0" parTransId="{2DC3DE34-DFC1-4BD2-A06D-7F9054414DC1}" sibTransId="{0ACFC530-6160-4F4E-872D-919EB27E879E}"/>
    <dgm:cxn modelId="{7D841C87-BB1A-F745-95C5-BEA4FD672A15}" type="presOf" srcId="{9590954D-42BB-4FC3-8E62-FC5B736DE43E}" destId="{8152F825-A3A4-1B4C-906F-9C5EAA50BAC0}" srcOrd="0" destOrd="0" presId="urn:microsoft.com/office/officeart/2005/8/layout/vList2"/>
    <dgm:cxn modelId="{CE118B96-481D-7C4D-AA6F-BDD0169296BB}" type="presOf" srcId="{A81C4D6C-AB47-C044-88CD-949371BD5702}" destId="{E5AC9AAF-B1A2-EC46-803D-601003DFB1A4}" srcOrd="0" destOrd="0" presId="urn:microsoft.com/office/officeart/2005/8/layout/vList2"/>
    <dgm:cxn modelId="{F6D44A9E-3568-41BE-A34B-07CB9E415BF4}" srcId="{7CF8DCDE-B44C-4A4E-84B1-35E96E573A66}" destId="{1C58FAE7-AF8A-4D95-9E22-4CC2BD8311A2}" srcOrd="2" destOrd="0" parTransId="{FE5CCF48-F744-4DA0-B6BA-1694552B74CA}" sibTransId="{206E2236-38B5-45B9-B0A6-86A7101D5B9E}"/>
    <dgm:cxn modelId="{F8AD2FBD-3025-4F49-988D-BD9D21014FCF}" srcId="{7CF8DCDE-B44C-4A4E-84B1-35E96E573A66}" destId="{3FF9B4B3-FD64-4EBD-8BA8-AE8AE06B7ADC}" srcOrd="0" destOrd="0" parTransId="{D72A1998-FB2F-4C28-8ACE-8ED68977EAE1}" sibTransId="{F8BB24D1-151C-4F3D-BEA9-EBA14EA7DE77}"/>
    <dgm:cxn modelId="{D21A0D04-A303-694E-A430-FBDB415CA40F}" type="presParOf" srcId="{277C0329-CE8D-FA4A-BE49-D146EAFBCB9D}" destId="{3DD88B91-5116-F448-946F-970D46393A23}" srcOrd="0" destOrd="0" presId="urn:microsoft.com/office/officeart/2005/8/layout/vList2"/>
    <dgm:cxn modelId="{DD67B729-FED7-B543-AF32-6501A89529BD}" type="presParOf" srcId="{277C0329-CE8D-FA4A-BE49-D146EAFBCB9D}" destId="{D62FAC62-35E3-3E43-AD4D-01D56BC8E1A4}" srcOrd="1" destOrd="0" presId="urn:microsoft.com/office/officeart/2005/8/layout/vList2"/>
    <dgm:cxn modelId="{0EBC7F40-D9FC-8C44-8EA8-81B90D173B02}" type="presParOf" srcId="{277C0329-CE8D-FA4A-BE49-D146EAFBCB9D}" destId="{0F2D639D-9BC7-8747-A717-84DE19ADB5FF}" srcOrd="2" destOrd="0" presId="urn:microsoft.com/office/officeart/2005/8/layout/vList2"/>
    <dgm:cxn modelId="{136FE029-B350-824F-B765-CDCE44DBF930}" type="presParOf" srcId="{277C0329-CE8D-FA4A-BE49-D146EAFBCB9D}" destId="{3C7E4DAF-EDE0-2444-8DA5-06B2C8625883}" srcOrd="3" destOrd="0" presId="urn:microsoft.com/office/officeart/2005/8/layout/vList2"/>
    <dgm:cxn modelId="{48E59255-910A-2842-9B27-4C44D5F3723B}" type="presParOf" srcId="{277C0329-CE8D-FA4A-BE49-D146EAFBCB9D}" destId="{96BF0735-E5FC-2549-9F98-CEC97346D913}" srcOrd="4" destOrd="0" presId="urn:microsoft.com/office/officeart/2005/8/layout/vList2"/>
    <dgm:cxn modelId="{E6C7B73B-B879-7446-90F3-41AED3EF2526}" type="presParOf" srcId="{277C0329-CE8D-FA4A-BE49-D146EAFBCB9D}" destId="{ED084AA8-DAB8-A048-8BC9-E3DCD18A1E73}" srcOrd="5" destOrd="0" presId="urn:microsoft.com/office/officeart/2005/8/layout/vList2"/>
    <dgm:cxn modelId="{0AF551F0-CBED-4741-B097-A19CA87B7782}" type="presParOf" srcId="{277C0329-CE8D-FA4A-BE49-D146EAFBCB9D}" destId="{E5AC9AAF-B1A2-EC46-803D-601003DFB1A4}" srcOrd="6" destOrd="0" presId="urn:microsoft.com/office/officeart/2005/8/layout/vList2"/>
    <dgm:cxn modelId="{C7977FF1-9EB2-4240-9893-FA5B5D36CE3B}" type="presParOf" srcId="{277C0329-CE8D-FA4A-BE49-D146EAFBCB9D}" destId="{19AB9B25-3FAB-D64A-95B0-426814AB8DBB}" srcOrd="7" destOrd="0" presId="urn:microsoft.com/office/officeart/2005/8/layout/vList2"/>
    <dgm:cxn modelId="{44AA3AEC-E447-ED46-B897-E1E73EC8D8DD}" type="presParOf" srcId="{277C0329-CE8D-FA4A-BE49-D146EAFBCB9D}" destId="{8008CBF6-0487-9E47-AA3C-3C8D7807F52A}" srcOrd="8" destOrd="0" presId="urn:microsoft.com/office/officeart/2005/8/layout/vList2"/>
    <dgm:cxn modelId="{5FC9D1B4-CDB2-3840-A32B-ECCF4AF36FC5}" type="presParOf" srcId="{277C0329-CE8D-FA4A-BE49-D146EAFBCB9D}" destId="{8DDD4F22-577C-614C-AB1E-52281A7996E0}" srcOrd="9" destOrd="0" presId="urn:microsoft.com/office/officeart/2005/8/layout/vList2"/>
    <dgm:cxn modelId="{E9838B38-D80E-AF4F-BA48-3242F88BF565}" type="presParOf" srcId="{277C0329-CE8D-FA4A-BE49-D146EAFBCB9D}" destId="{8152F825-A3A4-1B4C-906F-9C5EAA50BAC0}" srcOrd="10" destOrd="0" presId="urn:microsoft.com/office/officeart/2005/8/layout/vList2"/>
    <dgm:cxn modelId="{DF547ED7-C506-394E-A2A2-55EEE45805F9}" type="presParOf" srcId="{277C0329-CE8D-FA4A-BE49-D146EAFBCB9D}" destId="{A97DC520-BF08-9F41-AC2C-9CEB174FFC65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B1B0C9A-7D47-4E38-967A-D576BCF6F2B5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2A80D62-7DC0-45AD-94CF-09FCCD0D5A26}">
      <dgm:prSet/>
      <dgm:spPr/>
      <dgm:t>
        <a:bodyPr/>
        <a:lstStyle/>
        <a:p>
          <a:r>
            <a:rPr lang="en-US"/>
            <a:t>Maintain structure and routine</a:t>
          </a:r>
        </a:p>
      </dgm:t>
    </dgm:pt>
    <dgm:pt modelId="{E7A80EC8-4741-44C4-BA91-DB1EB36906FA}" type="parTrans" cxnId="{5D424510-B721-4149-8707-7F5AE25A89D0}">
      <dgm:prSet/>
      <dgm:spPr/>
      <dgm:t>
        <a:bodyPr/>
        <a:lstStyle/>
        <a:p>
          <a:endParaRPr lang="en-US"/>
        </a:p>
      </dgm:t>
    </dgm:pt>
    <dgm:pt modelId="{80D22067-57F5-4F39-833B-822A316FAB36}" type="sibTrans" cxnId="{5D424510-B721-4149-8707-7F5AE25A89D0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B416664-D991-41B7-910B-616E52BE4333}">
      <dgm:prSet/>
      <dgm:spPr/>
      <dgm:t>
        <a:bodyPr/>
        <a:lstStyle/>
        <a:p>
          <a:r>
            <a:rPr lang="en-US"/>
            <a:t>Balance this with variety  </a:t>
          </a:r>
        </a:p>
      </dgm:t>
    </dgm:pt>
    <dgm:pt modelId="{78C5CDD9-BDEE-4E3D-8018-5F9A0CA24A93}" type="parTrans" cxnId="{E62585E9-85C9-4162-B5C8-D4C58169EAB5}">
      <dgm:prSet/>
      <dgm:spPr/>
      <dgm:t>
        <a:bodyPr/>
        <a:lstStyle/>
        <a:p>
          <a:endParaRPr lang="en-US"/>
        </a:p>
      </dgm:t>
    </dgm:pt>
    <dgm:pt modelId="{DBD36139-3F5E-4279-B1ED-87A4DBCF2AAF}" type="sibTrans" cxnId="{E62585E9-85C9-4162-B5C8-D4C58169EAB5}">
      <dgm:prSet/>
      <dgm:spPr/>
      <dgm:t>
        <a:bodyPr/>
        <a:lstStyle/>
        <a:p>
          <a:endParaRPr lang="en-US"/>
        </a:p>
      </dgm:t>
    </dgm:pt>
    <dgm:pt modelId="{78CAD6CD-063F-452D-A6A7-D82A1DB4FD9C}">
      <dgm:prSet/>
      <dgm:spPr/>
      <dgm:t>
        <a:bodyPr/>
        <a:lstStyle/>
        <a:p>
          <a:r>
            <a:rPr lang="en-US"/>
            <a:t>Set clear expectations</a:t>
          </a:r>
        </a:p>
      </dgm:t>
    </dgm:pt>
    <dgm:pt modelId="{786BFBB9-D141-463C-9246-2966F93796AB}" type="parTrans" cxnId="{E03B17CA-B134-43A6-9C93-77C20EF5013E}">
      <dgm:prSet/>
      <dgm:spPr/>
      <dgm:t>
        <a:bodyPr/>
        <a:lstStyle/>
        <a:p>
          <a:endParaRPr lang="en-US"/>
        </a:p>
      </dgm:t>
    </dgm:pt>
    <dgm:pt modelId="{739772FA-E112-48F4-B331-E77790DEB72C}" type="sibTrans" cxnId="{E03B17CA-B134-43A6-9C93-77C20EF5013E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1FAA5254-992D-483C-9AC7-180075705501}">
      <dgm:prSet/>
      <dgm:spPr/>
      <dgm:t>
        <a:bodyPr/>
        <a:lstStyle/>
        <a:p>
          <a:r>
            <a:rPr lang="en-US"/>
            <a:t>Get input through discussion or surveys</a:t>
          </a:r>
        </a:p>
      </dgm:t>
    </dgm:pt>
    <dgm:pt modelId="{78AECBD7-9DD7-4154-8AFC-5BFB5DF9B956}" type="parTrans" cxnId="{00787398-2245-4DFD-95EC-583EB3F8661A}">
      <dgm:prSet/>
      <dgm:spPr/>
      <dgm:t>
        <a:bodyPr/>
        <a:lstStyle/>
        <a:p>
          <a:endParaRPr lang="en-US"/>
        </a:p>
      </dgm:t>
    </dgm:pt>
    <dgm:pt modelId="{29CAAE25-704E-43E3-B112-DCEB686BB3DC}" type="sibTrans" cxnId="{00787398-2245-4DFD-95EC-583EB3F8661A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AD97260-E68C-4200-8A2A-C804DBF5AFAB}">
      <dgm:prSet/>
      <dgm:spPr/>
      <dgm:t>
        <a:bodyPr/>
        <a:lstStyle/>
        <a:p>
          <a:r>
            <a:rPr lang="en-US"/>
            <a:t>Attend TLC events to get a sense of the range of options that exist</a:t>
          </a:r>
        </a:p>
      </dgm:t>
    </dgm:pt>
    <dgm:pt modelId="{32A7DB48-949B-4F6A-9708-CA726EDCFD2D}" type="parTrans" cxnId="{F389EF78-AF57-436C-AFFB-8657D71B3C47}">
      <dgm:prSet/>
      <dgm:spPr/>
      <dgm:t>
        <a:bodyPr/>
        <a:lstStyle/>
        <a:p>
          <a:endParaRPr lang="en-US"/>
        </a:p>
      </dgm:t>
    </dgm:pt>
    <dgm:pt modelId="{39173BE6-E29C-42D6-BF1A-12732BF890B4}" type="sibTrans" cxnId="{F389EF78-AF57-436C-AFFB-8657D71B3C47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34EA67AB-3870-45FC-BCBA-F284F55BACB1}">
      <dgm:prSet/>
      <dgm:spPr/>
      <dgm:t>
        <a:bodyPr/>
        <a:lstStyle/>
        <a:p>
          <a:r>
            <a:rPr lang="en-US"/>
            <a:t>Remember that YOU get to pick what will work for your style and your class (and not everything will)</a:t>
          </a:r>
        </a:p>
      </dgm:t>
    </dgm:pt>
    <dgm:pt modelId="{C1A012A7-92D4-4016-BCBA-91D7F951035E}" type="parTrans" cxnId="{52C54626-3C1F-4C27-9E32-CF35F4647713}">
      <dgm:prSet/>
      <dgm:spPr/>
      <dgm:t>
        <a:bodyPr/>
        <a:lstStyle/>
        <a:p>
          <a:endParaRPr lang="en-US"/>
        </a:p>
      </dgm:t>
    </dgm:pt>
    <dgm:pt modelId="{8FC596C1-7F92-4D66-ADE9-1B6BDED93B0B}" type="sibTrans" cxnId="{52C54626-3C1F-4C27-9E32-CF35F4647713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1C1F8D46-7A29-6C4A-BD10-62C096A50306}" type="pres">
      <dgm:prSet presAssocID="{4B1B0C9A-7D47-4E38-967A-D576BCF6F2B5}" presName="Name0" presStyleCnt="0">
        <dgm:presLayoutVars>
          <dgm:animLvl val="lvl"/>
          <dgm:resizeHandles val="exact"/>
        </dgm:presLayoutVars>
      </dgm:prSet>
      <dgm:spPr/>
    </dgm:pt>
    <dgm:pt modelId="{5711D0CD-87B6-DF47-BCC5-D7BCB8F77812}" type="pres">
      <dgm:prSet presAssocID="{72A80D62-7DC0-45AD-94CF-09FCCD0D5A26}" presName="compositeNode" presStyleCnt="0">
        <dgm:presLayoutVars>
          <dgm:bulletEnabled val="1"/>
        </dgm:presLayoutVars>
      </dgm:prSet>
      <dgm:spPr/>
    </dgm:pt>
    <dgm:pt modelId="{70F9346E-AC11-294E-9DC9-4A41DE49B5F2}" type="pres">
      <dgm:prSet presAssocID="{72A80D62-7DC0-45AD-94CF-09FCCD0D5A26}" presName="bgRect" presStyleLbl="bgAccFollowNode1" presStyleIdx="0" presStyleCnt="5"/>
      <dgm:spPr/>
    </dgm:pt>
    <dgm:pt modelId="{CDD1DAD9-003A-E34D-A4CE-78664AE451BD}" type="pres">
      <dgm:prSet presAssocID="{80D22067-57F5-4F39-833B-822A316FAB36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0187D66F-4D27-0846-9EB4-AE49D844D1D2}" type="pres">
      <dgm:prSet presAssocID="{72A80D62-7DC0-45AD-94CF-09FCCD0D5A26}" presName="bottomLine" presStyleLbl="alignNode1" presStyleIdx="1" presStyleCnt="10">
        <dgm:presLayoutVars/>
      </dgm:prSet>
      <dgm:spPr/>
    </dgm:pt>
    <dgm:pt modelId="{8B01BADC-67C3-164D-9874-3A8CBEB3CA12}" type="pres">
      <dgm:prSet presAssocID="{72A80D62-7DC0-45AD-94CF-09FCCD0D5A26}" presName="nodeText" presStyleLbl="bgAccFollowNode1" presStyleIdx="0" presStyleCnt="5">
        <dgm:presLayoutVars>
          <dgm:bulletEnabled val="1"/>
        </dgm:presLayoutVars>
      </dgm:prSet>
      <dgm:spPr/>
    </dgm:pt>
    <dgm:pt modelId="{94FEFE21-CEBE-5547-B788-E4F305D12675}" type="pres">
      <dgm:prSet presAssocID="{80D22067-57F5-4F39-833B-822A316FAB36}" presName="sibTrans" presStyleCnt="0"/>
      <dgm:spPr/>
    </dgm:pt>
    <dgm:pt modelId="{655FD8CF-FD2E-DA4E-B544-ED87FDCF9106}" type="pres">
      <dgm:prSet presAssocID="{78CAD6CD-063F-452D-A6A7-D82A1DB4FD9C}" presName="compositeNode" presStyleCnt="0">
        <dgm:presLayoutVars>
          <dgm:bulletEnabled val="1"/>
        </dgm:presLayoutVars>
      </dgm:prSet>
      <dgm:spPr/>
    </dgm:pt>
    <dgm:pt modelId="{A673DDB9-DC5D-B743-96D2-852D59A23DCE}" type="pres">
      <dgm:prSet presAssocID="{78CAD6CD-063F-452D-A6A7-D82A1DB4FD9C}" presName="bgRect" presStyleLbl="bgAccFollowNode1" presStyleIdx="1" presStyleCnt="5"/>
      <dgm:spPr/>
    </dgm:pt>
    <dgm:pt modelId="{7EAED599-3BB5-424C-870E-202B315187D9}" type="pres">
      <dgm:prSet presAssocID="{739772FA-E112-48F4-B331-E77790DEB72C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492B034B-D86A-E94A-B0B8-2CD9627816AF}" type="pres">
      <dgm:prSet presAssocID="{78CAD6CD-063F-452D-A6A7-D82A1DB4FD9C}" presName="bottomLine" presStyleLbl="alignNode1" presStyleIdx="3" presStyleCnt="10">
        <dgm:presLayoutVars/>
      </dgm:prSet>
      <dgm:spPr/>
    </dgm:pt>
    <dgm:pt modelId="{E95B5DDD-8AC1-BE4A-93BE-2681B525D73F}" type="pres">
      <dgm:prSet presAssocID="{78CAD6CD-063F-452D-A6A7-D82A1DB4FD9C}" presName="nodeText" presStyleLbl="bgAccFollowNode1" presStyleIdx="1" presStyleCnt="5">
        <dgm:presLayoutVars>
          <dgm:bulletEnabled val="1"/>
        </dgm:presLayoutVars>
      </dgm:prSet>
      <dgm:spPr/>
    </dgm:pt>
    <dgm:pt modelId="{90290F8A-DCA4-1840-8791-B8ACD7BE2BAB}" type="pres">
      <dgm:prSet presAssocID="{739772FA-E112-48F4-B331-E77790DEB72C}" presName="sibTrans" presStyleCnt="0"/>
      <dgm:spPr/>
    </dgm:pt>
    <dgm:pt modelId="{074F2D2C-41BE-F742-B86F-325F91D19937}" type="pres">
      <dgm:prSet presAssocID="{1FAA5254-992D-483C-9AC7-180075705501}" presName="compositeNode" presStyleCnt="0">
        <dgm:presLayoutVars>
          <dgm:bulletEnabled val="1"/>
        </dgm:presLayoutVars>
      </dgm:prSet>
      <dgm:spPr/>
    </dgm:pt>
    <dgm:pt modelId="{1528CC69-8394-EA4A-829A-69F3C311B0D6}" type="pres">
      <dgm:prSet presAssocID="{1FAA5254-992D-483C-9AC7-180075705501}" presName="bgRect" presStyleLbl="bgAccFollowNode1" presStyleIdx="2" presStyleCnt="5"/>
      <dgm:spPr/>
    </dgm:pt>
    <dgm:pt modelId="{B8485C40-7494-A347-A670-921E0EB6FCC9}" type="pres">
      <dgm:prSet presAssocID="{29CAAE25-704E-43E3-B112-DCEB686BB3DC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ED47111D-6F5A-7749-8E73-E97E4E2C2A5F}" type="pres">
      <dgm:prSet presAssocID="{1FAA5254-992D-483C-9AC7-180075705501}" presName="bottomLine" presStyleLbl="alignNode1" presStyleIdx="5" presStyleCnt="10">
        <dgm:presLayoutVars/>
      </dgm:prSet>
      <dgm:spPr/>
    </dgm:pt>
    <dgm:pt modelId="{8F29617E-F3B1-8E40-BD76-53B18A01C807}" type="pres">
      <dgm:prSet presAssocID="{1FAA5254-992D-483C-9AC7-180075705501}" presName="nodeText" presStyleLbl="bgAccFollowNode1" presStyleIdx="2" presStyleCnt="5">
        <dgm:presLayoutVars>
          <dgm:bulletEnabled val="1"/>
        </dgm:presLayoutVars>
      </dgm:prSet>
      <dgm:spPr/>
    </dgm:pt>
    <dgm:pt modelId="{40B3594F-5141-6949-8A41-8B2CBB64FFEE}" type="pres">
      <dgm:prSet presAssocID="{29CAAE25-704E-43E3-B112-DCEB686BB3DC}" presName="sibTrans" presStyleCnt="0"/>
      <dgm:spPr/>
    </dgm:pt>
    <dgm:pt modelId="{03F0A82C-383E-C940-A6C9-5B99DC4F75D9}" type="pres">
      <dgm:prSet presAssocID="{7AD97260-E68C-4200-8A2A-C804DBF5AFAB}" presName="compositeNode" presStyleCnt="0">
        <dgm:presLayoutVars>
          <dgm:bulletEnabled val="1"/>
        </dgm:presLayoutVars>
      </dgm:prSet>
      <dgm:spPr/>
    </dgm:pt>
    <dgm:pt modelId="{AD2C18DB-2111-9349-A91E-669EA033407E}" type="pres">
      <dgm:prSet presAssocID="{7AD97260-E68C-4200-8A2A-C804DBF5AFAB}" presName="bgRect" presStyleLbl="bgAccFollowNode1" presStyleIdx="3" presStyleCnt="5"/>
      <dgm:spPr/>
    </dgm:pt>
    <dgm:pt modelId="{9DA830D0-8E85-104E-B771-9BCBE7B9170D}" type="pres">
      <dgm:prSet presAssocID="{39173BE6-E29C-42D6-BF1A-12732BF890B4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6ADE136B-146D-6D48-80F8-6148FADCD007}" type="pres">
      <dgm:prSet presAssocID="{7AD97260-E68C-4200-8A2A-C804DBF5AFAB}" presName="bottomLine" presStyleLbl="alignNode1" presStyleIdx="7" presStyleCnt="10">
        <dgm:presLayoutVars/>
      </dgm:prSet>
      <dgm:spPr/>
    </dgm:pt>
    <dgm:pt modelId="{20941A19-5EA6-0146-AF3B-2FEC87836AFA}" type="pres">
      <dgm:prSet presAssocID="{7AD97260-E68C-4200-8A2A-C804DBF5AFAB}" presName="nodeText" presStyleLbl="bgAccFollowNode1" presStyleIdx="3" presStyleCnt="5">
        <dgm:presLayoutVars>
          <dgm:bulletEnabled val="1"/>
        </dgm:presLayoutVars>
      </dgm:prSet>
      <dgm:spPr/>
    </dgm:pt>
    <dgm:pt modelId="{BB616EE1-2EC3-6E41-8938-15A1EBD0A8C3}" type="pres">
      <dgm:prSet presAssocID="{39173BE6-E29C-42D6-BF1A-12732BF890B4}" presName="sibTrans" presStyleCnt="0"/>
      <dgm:spPr/>
    </dgm:pt>
    <dgm:pt modelId="{FDFAF486-49B8-FA44-A8A7-53B623BD18CD}" type="pres">
      <dgm:prSet presAssocID="{34EA67AB-3870-45FC-BCBA-F284F55BACB1}" presName="compositeNode" presStyleCnt="0">
        <dgm:presLayoutVars>
          <dgm:bulletEnabled val="1"/>
        </dgm:presLayoutVars>
      </dgm:prSet>
      <dgm:spPr/>
    </dgm:pt>
    <dgm:pt modelId="{200DC4F3-0264-1D4A-B3F3-65E7110643F0}" type="pres">
      <dgm:prSet presAssocID="{34EA67AB-3870-45FC-BCBA-F284F55BACB1}" presName="bgRect" presStyleLbl="bgAccFollowNode1" presStyleIdx="4" presStyleCnt="5"/>
      <dgm:spPr/>
    </dgm:pt>
    <dgm:pt modelId="{2BF6E1EF-8756-E948-9C79-17AA69169F47}" type="pres">
      <dgm:prSet presAssocID="{8FC596C1-7F92-4D66-ADE9-1B6BDED93B0B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2CD21853-FEFF-7F48-BB34-3006F5BF8900}" type="pres">
      <dgm:prSet presAssocID="{34EA67AB-3870-45FC-BCBA-F284F55BACB1}" presName="bottomLine" presStyleLbl="alignNode1" presStyleIdx="9" presStyleCnt="10">
        <dgm:presLayoutVars/>
      </dgm:prSet>
      <dgm:spPr/>
    </dgm:pt>
    <dgm:pt modelId="{B9DFF155-7CFC-C741-BF27-D3F0B9BCC18F}" type="pres">
      <dgm:prSet presAssocID="{34EA67AB-3870-45FC-BCBA-F284F55BACB1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09E32000-0257-BB47-AC24-A04C09DE114A}" type="presOf" srcId="{1FAA5254-992D-483C-9AC7-180075705501}" destId="{1528CC69-8394-EA4A-829A-69F3C311B0D6}" srcOrd="0" destOrd="0" presId="urn:microsoft.com/office/officeart/2016/7/layout/BasicLinearProcessNumbered"/>
    <dgm:cxn modelId="{0A57E707-46B4-9843-88A2-47754194E574}" type="presOf" srcId="{7AD97260-E68C-4200-8A2A-C804DBF5AFAB}" destId="{20941A19-5EA6-0146-AF3B-2FEC87836AFA}" srcOrd="1" destOrd="0" presId="urn:microsoft.com/office/officeart/2016/7/layout/BasicLinearProcessNumbered"/>
    <dgm:cxn modelId="{9D77DE0B-325B-E448-8A16-4527CA372E50}" type="presOf" srcId="{739772FA-E112-48F4-B331-E77790DEB72C}" destId="{7EAED599-3BB5-424C-870E-202B315187D9}" srcOrd="0" destOrd="0" presId="urn:microsoft.com/office/officeart/2016/7/layout/BasicLinearProcessNumbered"/>
    <dgm:cxn modelId="{5D424510-B721-4149-8707-7F5AE25A89D0}" srcId="{4B1B0C9A-7D47-4E38-967A-D576BCF6F2B5}" destId="{72A80D62-7DC0-45AD-94CF-09FCCD0D5A26}" srcOrd="0" destOrd="0" parTransId="{E7A80EC8-4741-44C4-BA91-DB1EB36906FA}" sibTransId="{80D22067-57F5-4F39-833B-822A316FAB36}"/>
    <dgm:cxn modelId="{97E68624-220D-0148-8D43-223D191DEDEF}" type="presOf" srcId="{34EA67AB-3870-45FC-BCBA-F284F55BACB1}" destId="{B9DFF155-7CFC-C741-BF27-D3F0B9BCC18F}" srcOrd="1" destOrd="0" presId="urn:microsoft.com/office/officeart/2016/7/layout/BasicLinearProcessNumbered"/>
    <dgm:cxn modelId="{52C54626-3C1F-4C27-9E32-CF35F4647713}" srcId="{4B1B0C9A-7D47-4E38-967A-D576BCF6F2B5}" destId="{34EA67AB-3870-45FC-BCBA-F284F55BACB1}" srcOrd="4" destOrd="0" parTransId="{C1A012A7-92D4-4016-BCBA-91D7F951035E}" sibTransId="{8FC596C1-7F92-4D66-ADE9-1B6BDED93B0B}"/>
    <dgm:cxn modelId="{2147CE26-41C0-5F43-BD4A-7A57C8C3367F}" type="presOf" srcId="{1FAA5254-992D-483C-9AC7-180075705501}" destId="{8F29617E-F3B1-8E40-BD76-53B18A01C807}" srcOrd="1" destOrd="0" presId="urn:microsoft.com/office/officeart/2016/7/layout/BasicLinearProcessNumbered"/>
    <dgm:cxn modelId="{61778F35-5632-194F-9C9B-599F52C3E671}" type="presOf" srcId="{29CAAE25-704E-43E3-B112-DCEB686BB3DC}" destId="{B8485C40-7494-A347-A670-921E0EB6FCC9}" srcOrd="0" destOrd="0" presId="urn:microsoft.com/office/officeart/2016/7/layout/BasicLinearProcessNumbered"/>
    <dgm:cxn modelId="{CC286B4B-FF4A-CB47-A952-DF2CBD1ABE9C}" type="presOf" srcId="{78CAD6CD-063F-452D-A6A7-D82A1DB4FD9C}" destId="{A673DDB9-DC5D-B743-96D2-852D59A23DCE}" srcOrd="0" destOrd="0" presId="urn:microsoft.com/office/officeart/2016/7/layout/BasicLinearProcessNumbered"/>
    <dgm:cxn modelId="{0B1A6E65-3520-4D47-903C-8BC190FAE0D7}" type="presOf" srcId="{72A80D62-7DC0-45AD-94CF-09FCCD0D5A26}" destId="{8B01BADC-67C3-164D-9874-3A8CBEB3CA12}" srcOrd="1" destOrd="0" presId="urn:microsoft.com/office/officeart/2016/7/layout/BasicLinearProcessNumbered"/>
    <dgm:cxn modelId="{CAB8CD6E-96FB-D946-8E80-E5074FA94C1A}" type="presOf" srcId="{78CAD6CD-063F-452D-A6A7-D82A1DB4FD9C}" destId="{E95B5DDD-8AC1-BE4A-93BE-2681B525D73F}" srcOrd="1" destOrd="0" presId="urn:microsoft.com/office/officeart/2016/7/layout/BasicLinearProcessNumbered"/>
    <dgm:cxn modelId="{F389EF78-AF57-436C-AFFB-8657D71B3C47}" srcId="{4B1B0C9A-7D47-4E38-967A-D576BCF6F2B5}" destId="{7AD97260-E68C-4200-8A2A-C804DBF5AFAB}" srcOrd="3" destOrd="0" parTransId="{32A7DB48-949B-4F6A-9708-CA726EDCFD2D}" sibTransId="{39173BE6-E29C-42D6-BF1A-12732BF890B4}"/>
    <dgm:cxn modelId="{26F56581-26DF-6B4F-AD8A-DFCB8CBB70A8}" type="presOf" srcId="{7AD97260-E68C-4200-8A2A-C804DBF5AFAB}" destId="{AD2C18DB-2111-9349-A91E-669EA033407E}" srcOrd="0" destOrd="0" presId="urn:microsoft.com/office/officeart/2016/7/layout/BasicLinearProcessNumbered"/>
    <dgm:cxn modelId="{00787398-2245-4DFD-95EC-583EB3F8661A}" srcId="{4B1B0C9A-7D47-4E38-967A-D576BCF6F2B5}" destId="{1FAA5254-992D-483C-9AC7-180075705501}" srcOrd="2" destOrd="0" parTransId="{78AECBD7-9DD7-4154-8AFC-5BFB5DF9B956}" sibTransId="{29CAAE25-704E-43E3-B112-DCEB686BB3DC}"/>
    <dgm:cxn modelId="{D0F341A4-6FA1-AE4E-8850-DCDEED6C25F1}" type="presOf" srcId="{8B416664-D991-41B7-910B-616E52BE4333}" destId="{8B01BADC-67C3-164D-9874-3A8CBEB3CA12}" srcOrd="0" destOrd="1" presId="urn:microsoft.com/office/officeart/2016/7/layout/BasicLinearProcessNumbered"/>
    <dgm:cxn modelId="{98E873AA-5CCE-A94D-A974-7CABC27EC425}" type="presOf" srcId="{80D22067-57F5-4F39-833B-822A316FAB36}" destId="{CDD1DAD9-003A-E34D-A4CE-78664AE451BD}" srcOrd="0" destOrd="0" presId="urn:microsoft.com/office/officeart/2016/7/layout/BasicLinearProcessNumbered"/>
    <dgm:cxn modelId="{347F5BB4-21F8-1346-990F-B4C2406F02FD}" type="presOf" srcId="{34EA67AB-3870-45FC-BCBA-F284F55BACB1}" destId="{200DC4F3-0264-1D4A-B3F3-65E7110643F0}" srcOrd="0" destOrd="0" presId="urn:microsoft.com/office/officeart/2016/7/layout/BasicLinearProcessNumbered"/>
    <dgm:cxn modelId="{3C6B90B4-BA77-C146-A9CF-81C6E10ACCF7}" type="presOf" srcId="{39173BE6-E29C-42D6-BF1A-12732BF890B4}" destId="{9DA830D0-8E85-104E-B771-9BCBE7B9170D}" srcOrd="0" destOrd="0" presId="urn:microsoft.com/office/officeart/2016/7/layout/BasicLinearProcessNumbered"/>
    <dgm:cxn modelId="{F027EFBD-9B2A-0843-B1B3-5A2B771EF4DE}" type="presOf" srcId="{72A80D62-7DC0-45AD-94CF-09FCCD0D5A26}" destId="{70F9346E-AC11-294E-9DC9-4A41DE49B5F2}" srcOrd="0" destOrd="0" presId="urn:microsoft.com/office/officeart/2016/7/layout/BasicLinearProcessNumbered"/>
    <dgm:cxn modelId="{1E2D42BF-CCD2-104C-9B7A-0BFBAAF55849}" type="presOf" srcId="{4B1B0C9A-7D47-4E38-967A-D576BCF6F2B5}" destId="{1C1F8D46-7A29-6C4A-BD10-62C096A50306}" srcOrd="0" destOrd="0" presId="urn:microsoft.com/office/officeart/2016/7/layout/BasicLinearProcessNumbered"/>
    <dgm:cxn modelId="{E03B17CA-B134-43A6-9C93-77C20EF5013E}" srcId="{4B1B0C9A-7D47-4E38-967A-D576BCF6F2B5}" destId="{78CAD6CD-063F-452D-A6A7-D82A1DB4FD9C}" srcOrd="1" destOrd="0" parTransId="{786BFBB9-D141-463C-9246-2966F93796AB}" sibTransId="{739772FA-E112-48F4-B331-E77790DEB72C}"/>
    <dgm:cxn modelId="{57F993D9-1277-CA45-B2B0-7DAF82B1EDB7}" type="presOf" srcId="{8FC596C1-7F92-4D66-ADE9-1B6BDED93B0B}" destId="{2BF6E1EF-8756-E948-9C79-17AA69169F47}" srcOrd="0" destOrd="0" presId="urn:microsoft.com/office/officeart/2016/7/layout/BasicLinearProcessNumbered"/>
    <dgm:cxn modelId="{E62585E9-85C9-4162-B5C8-D4C58169EAB5}" srcId="{72A80D62-7DC0-45AD-94CF-09FCCD0D5A26}" destId="{8B416664-D991-41B7-910B-616E52BE4333}" srcOrd="0" destOrd="0" parTransId="{78C5CDD9-BDEE-4E3D-8018-5F9A0CA24A93}" sibTransId="{DBD36139-3F5E-4279-B1ED-87A4DBCF2AAF}"/>
    <dgm:cxn modelId="{1D5DE75C-DCF1-AC43-A111-50F435801FBD}" type="presParOf" srcId="{1C1F8D46-7A29-6C4A-BD10-62C096A50306}" destId="{5711D0CD-87B6-DF47-BCC5-D7BCB8F77812}" srcOrd="0" destOrd="0" presId="urn:microsoft.com/office/officeart/2016/7/layout/BasicLinearProcessNumbered"/>
    <dgm:cxn modelId="{14A6EEA3-2970-2044-A7D7-5F8FB30F52FF}" type="presParOf" srcId="{5711D0CD-87B6-DF47-BCC5-D7BCB8F77812}" destId="{70F9346E-AC11-294E-9DC9-4A41DE49B5F2}" srcOrd="0" destOrd="0" presId="urn:microsoft.com/office/officeart/2016/7/layout/BasicLinearProcessNumbered"/>
    <dgm:cxn modelId="{EAF67C4F-05D6-5C47-BC3D-EE05E31C51DD}" type="presParOf" srcId="{5711D0CD-87B6-DF47-BCC5-D7BCB8F77812}" destId="{CDD1DAD9-003A-E34D-A4CE-78664AE451BD}" srcOrd="1" destOrd="0" presId="urn:microsoft.com/office/officeart/2016/7/layout/BasicLinearProcessNumbered"/>
    <dgm:cxn modelId="{A0D26954-95F1-744F-B4AD-EACD07AC3DD9}" type="presParOf" srcId="{5711D0CD-87B6-DF47-BCC5-D7BCB8F77812}" destId="{0187D66F-4D27-0846-9EB4-AE49D844D1D2}" srcOrd="2" destOrd="0" presId="urn:microsoft.com/office/officeart/2016/7/layout/BasicLinearProcessNumbered"/>
    <dgm:cxn modelId="{C547DC61-4954-5545-B0C4-13496281CE9C}" type="presParOf" srcId="{5711D0CD-87B6-DF47-BCC5-D7BCB8F77812}" destId="{8B01BADC-67C3-164D-9874-3A8CBEB3CA12}" srcOrd="3" destOrd="0" presId="urn:microsoft.com/office/officeart/2016/7/layout/BasicLinearProcessNumbered"/>
    <dgm:cxn modelId="{3F29946B-F99F-8E4D-8315-A20B29673708}" type="presParOf" srcId="{1C1F8D46-7A29-6C4A-BD10-62C096A50306}" destId="{94FEFE21-CEBE-5547-B788-E4F305D12675}" srcOrd="1" destOrd="0" presId="urn:microsoft.com/office/officeart/2016/7/layout/BasicLinearProcessNumbered"/>
    <dgm:cxn modelId="{BD4F9EF4-1F4A-6D4A-AC0A-9B87E4151141}" type="presParOf" srcId="{1C1F8D46-7A29-6C4A-BD10-62C096A50306}" destId="{655FD8CF-FD2E-DA4E-B544-ED87FDCF9106}" srcOrd="2" destOrd="0" presId="urn:microsoft.com/office/officeart/2016/7/layout/BasicLinearProcessNumbered"/>
    <dgm:cxn modelId="{1E660024-3D9F-A043-BC3E-91E860C5C260}" type="presParOf" srcId="{655FD8CF-FD2E-DA4E-B544-ED87FDCF9106}" destId="{A673DDB9-DC5D-B743-96D2-852D59A23DCE}" srcOrd="0" destOrd="0" presId="urn:microsoft.com/office/officeart/2016/7/layout/BasicLinearProcessNumbered"/>
    <dgm:cxn modelId="{8694433E-9364-CC44-99AB-3EC8F1592B4E}" type="presParOf" srcId="{655FD8CF-FD2E-DA4E-B544-ED87FDCF9106}" destId="{7EAED599-3BB5-424C-870E-202B315187D9}" srcOrd="1" destOrd="0" presId="urn:microsoft.com/office/officeart/2016/7/layout/BasicLinearProcessNumbered"/>
    <dgm:cxn modelId="{5E235EB2-5643-E746-A907-F710106B36E1}" type="presParOf" srcId="{655FD8CF-FD2E-DA4E-B544-ED87FDCF9106}" destId="{492B034B-D86A-E94A-B0B8-2CD9627816AF}" srcOrd="2" destOrd="0" presId="urn:microsoft.com/office/officeart/2016/7/layout/BasicLinearProcessNumbered"/>
    <dgm:cxn modelId="{6F043D6F-AEE6-3D40-857D-347BCDAD7197}" type="presParOf" srcId="{655FD8CF-FD2E-DA4E-B544-ED87FDCF9106}" destId="{E95B5DDD-8AC1-BE4A-93BE-2681B525D73F}" srcOrd="3" destOrd="0" presId="urn:microsoft.com/office/officeart/2016/7/layout/BasicLinearProcessNumbered"/>
    <dgm:cxn modelId="{62DD5CC2-8C84-2D4D-80EA-87FCBA42A9A9}" type="presParOf" srcId="{1C1F8D46-7A29-6C4A-BD10-62C096A50306}" destId="{90290F8A-DCA4-1840-8791-B8ACD7BE2BAB}" srcOrd="3" destOrd="0" presId="urn:microsoft.com/office/officeart/2016/7/layout/BasicLinearProcessNumbered"/>
    <dgm:cxn modelId="{B68C24B3-724B-E84D-9EA4-92E54992F73D}" type="presParOf" srcId="{1C1F8D46-7A29-6C4A-BD10-62C096A50306}" destId="{074F2D2C-41BE-F742-B86F-325F91D19937}" srcOrd="4" destOrd="0" presId="urn:microsoft.com/office/officeart/2016/7/layout/BasicLinearProcessNumbered"/>
    <dgm:cxn modelId="{26D1AF44-0DF6-3B42-8042-99FD12022CBB}" type="presParOf" srcId="{074F2D2C-41BE-F742-B86F-325F91D19937}" destId="{1528CC69-8394-EA4A-829A-69F3C311B0D6}" srcOrd="0" destOrd="0" presId="urn:microsoft.com/office/officeart/2016/7/layout/BasicLinearProcessNumbered"/>
    <dgm:cxn modelId="{77953155-E544-9845-8295-9BBFDC8CA7EF}" type="presParOf" srcId="{074F2D2C-41BE-F742-B86F-325F91D19937}" destId="{B8485C40-7494-A347-A670-921E0EB6FCC9}" srcOrd="1" destOrd="0" presId="urn:microsoft.com/office/officeart/2016/7/layout/BasicLinearProcessNumbered"/>
    <dgm:cxn modelId="{C94E3A82-3263-8F47-8B25-ECFDFA717E9D}" type="presParOf" srcId="{074F2D2C-41BE-F742-B86F-325F91D19937}" destId="{ED47111D-6F5A-7749-8E73-E97E4E2C2A5F}" srcOrd="2" destOrd="0" presId="urn:microsoft.com/office/officeart/2016/7/layout/BasicLinearProcessNumbered"/>
    <dgm:cxn modelId="{ABE32E59-178F-5E45-A4E7-71FD7F8D8732}" type="presParOf" srcId="{074F2D2C-41BE-F742-B86F-325F91D19937}" destId="{8F29617E-F3B1-8E40-BD76-53B18A01C807}" srcOrd="3" destOrd="0" presId="urn:microsoft.com/office/officeart/2016/7/layout/BasicLinearProcessNumbered"/>
    <dgm:cxn modelId="{231B968F-610A-CB41-BBBF-EE8E6B0812EA}" type="presParOf" srcId="{1C1F8D46-7A29-6C4A-BD10-62C096A50306}" destId="{40B3594F-5141-6949-8A41-8B2CBB64FFEE}" srcOrd="5" destOrd="0" presId="urn:microsoft.com/office/officeart/2016/7/layout/BasicLinearProcessNumbered"/>
    <dgm:cxn modelId="{3BC480CB-E03A-7149-8849-962DDB599F9F}" type="presParOf" srcId="{1C1F8D46-7A29-6C4A-BD10-62C096A50306}" destId="{03F0A82C-383E-C940-A6C9-5B99DC4F75D9}" srcOrd="6" destOrd="0" presId="urn:microsoft.com/office/officeart/2016/7/layout/BasicLinearProcessNumbered"/>
    <dgm:cxn modelId="{4B0B2209-2E25-4945-89B9-256AAC7FD845}" type="presParOf" srcId="{03F0A82C-383E-C940-A6C9-5B99DC4F75D9}" destId="{AD2C18DB-2111-9349-A91E-669EA033407E}" srcOrd="0" destOrd="0" presId="urn:microsoft.com/office/officeart/2016/7/layout/BasicLinearProcessNumbered"/>
    <dgm:cxn modelId="{36D7DE2A-C275-674A-8612-C2FE60F1E8D2}" type="presParOf" srcId="{03F0A82C-383E-C940-A6C9-5B99DC4F75D9}" destId="{9DA830D0-8E85-104E-B771-9BCBE7B9170D}" srcOrd="1" destOrd="0" presId="urn:microsoft.com/office/officeart/2016/7/layout/BasicLinearProcessNumbered"/>
    <dgm:cxn modelId="{3A2544E3-91B5-474C-B3DE-BCC97457CFD4}" type="presParOf" srcId="{03F0A82C-383E-C940-A6C9-5B99DC4F75D9}" destId="{6ADE136B-146D-6D48-80F8-6148FADCD007}" srcOrd="2" destOrd="0" presId="urn:microsoft.com/office/officeart/2016/7/layout/BasicLinearProcessNumbered"/>
    <dgm:cxn modelId="{9AC31B09-1990-B04F-A3CB-A3364074FA7E}" type="presParOf" srcId="{03F0A82C-383E-C940-A6C9-5B99DC4F75D9}" destId="{20941A19-5EA6-0146-AF3B-2FEC87836AFA}" srcOrd="3" destOrd="0" presId="urn:microsoft.com/office/officeart/2016/7/layout/BasicLinearProcessNumbered"/>
    <dgm:cxn modelId="{D6137BA6-EF88-7245-8AA8-659287734A20}" type="presParOf" srcId="{1C1F8D46-7A29-6C4A-BD10-62C096A50306}" destId="{BB616EE1-2EC3-6E41-8938-15A1EBD0A8C3}" srcOrd="7" destOrd="0" presId="urn:microsoft.com/office/officeart/2016/7/layout/BasicLinearProcessNumbered"/>
    <dgm:cxn modelId="{67F9DD4F-27C3-0940-9EF8-266868D0965F}" type="presParOf" srcId="{1C1F8D46-7A29-6C4A-BD10-62C096A50306}" destId="{FDFAF486-49B8-FA44-A8A7-53B623BD18CD}" srcOrd="8" destOrd="0" presId="urn:microsoft.com/office/officeart/2016/7/layout/BasicLinearProcessNumbered"/>
    <dgm:cxn modelId="{7F3CB473-704D-444F-9CD5-77516A85B05E}" type="presParOf" srcId="{FDFAF486-49B8-FA44-A8A7-53B623BD18CD}" destId="{200DC4F3-0264-1D4A-B3F3-65E7110643F0}" srcOrd="0" destOrd="0" presId="urn:microsoft.com/office/officeart/2016/7/layout/BasicLinearProcessNumbered"/>
    <dgm:cxn modelId="{27BA749B-28EA-A24E-81C4-E8142CA318DC}" type="presParOf" srcId="{FDFAF486-49B8-FA44-A8A7-53B623BD18CD}" destId="{2BF6E1EF-8756-E948-9C79-17AA69169F47}" srcOrd="1" destOrd="0" presId="urn:microsoft.com/office/officeart/2016/7/layout/BasicLinearProcessNumbered"/>
    <dgm:cxn modelId="{5BE00821-BB15-BC4B-8EB6-2A392376CFE5}" type="presParOf" srcId="{FDFAF486-49B8-FA44-A8A7-53B623BD18CD}" destId="{2CD21853-FEFF-7F48-BB34-3006F5BF8900}" srcOrd="2" destOrd="0" presId="urn:microsoft.com/office/officeart/2016/7/layout/BasicLinearProcessNumbered"/>
    <dgm:cxn modelId="{0CDDC0CB-6FD1-504E-9711-2B4FD284ABBC}" type="presParOf" srcId="{FDFAF486-49B8-FA44-A8A7-53B623BD18CD}" destId="{B9DFF155-7CFC-C741-BF27-D3F0B9BCC18F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A86321-6CDB-4236-BA44-3B9797A18E1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F8382AA-9476-4BE1-A7CA-E2E739D1217C}">
      <dgm:prSet/>
      <dgm:spPr/>
      <dgm:t>
        <a:bodyPr/>
        <a:lstStyle/>
        <a:p>
          <a:r>
            <a:rPr lang="en-US"/>
            <a:t>Rooted in employee motivation</a:t>
          </a:r>
        </a:p>
      </dgm:t>
    </dgm:pt>
    <dgm:pt modelId="{9B1BD42E-E4BC-4C58-BC5B-401AF16AB01B}" type="parTrans" cxnId="{EDE3F8B1-49DB-4AC3-AE0C-8688E9A6926F}">
      <dgm:prSet/>
      <dgm:spPr/>
      <dgm:t>
        <a:bodyPr/>
        <a:lstStyle/>
        <a:p>
          <a:endParaRPr lang="en-US"/>
        </a:p>
      </dgm:t>
    </dgm:pt>
    <dgm:pt modelId="{5CAB55B6-66D5-42E5-BAC7-0FAD3261EA43}" type="sibTrans" cxnId="{EDE3F8B1-49DB-4AC3-AE0C-8688E9A6926F}">
      <dgm:prSet/>
      <dgm:spPr/>
      <dgm:t>
        <a:bodyPr/>
        <a:lstStyle/>
        <a:p>
          <a:endParaRPr lang="en-US"/>
        </a:p>
      </dgm:t>
    </dgm:pt>
    <dgm:pt modelId="{E904E451-6706-4926-8BEE-C1D7C0E491E3}">
      <dgm:prSet/>
      <dgm:spPr/>
      <dgm:t>
        <a:bodyPr/>
        <a:lstStyle/>
        <a:p>
          <a:r>
            <a:rPr lang="en-US" dirty="0"/>
            <a:t>Aims to create or </a:t>
          </a:r>
          <a:r>
            <a:rPr lang="en-US" dirty="0" err="1"/>
            <a:t>modity</a:t>
          </a:r>
          <a:r>
            <a:rPr lang="en-US" dirty="0"/>
            <a:t> jobs that boost satisfaction, intrinsic motivation, and performance </a:t>
          </a:r>
        </a:p>
      </dgm:t>
    </dgm:pt>
    <dgm:pt modelId="{5499B617-EB9C-4B59-927F-51885438BC03}" type="parTrans" cxnId="{F5B4993E-067E-43B6-A7C5-E2AFB6DF7384}">
      <dgm:prSet/>
      <dgm:spPr/>
      <dgm:t>
        <a:bodyPr/>
        <a:lstStyle/>
        <a:p>
          <a:endParaRPr lang="en-US"/>
        </a:p>
      </dgm:t>
    </dgm:pt>
    <dgm:pt modelId="{11FD760A-8429-4518-9586-8089F1E371C0}" type="sibTrans" cxnId="{F5B4993E-067E-43B6-A7C5-E2AFB6DF7384}">
      <dgm:prSet/>
      <dgm:spPr/>
      <dgm:t>
        <a:bodyPr/>
        <a:lstStyle/>
        <a:p>
          <a:endParaRPr lang="en-US"/>
        </a:p>
      </dgm:t>
    </dgm:pt>
    <dgm:pt modelId="{5DDDF694-81B5-4676-BC64-E85A69821716}">
      <dgm:prSet/>
      <dgm:spPr/>
      <dgm:t>
        <a:bodyPr/>
        <a:lstStyle/>
        <a:p>
          <a:r>
            <a:rPr lang="en-US"/>
            <a:t>Leadership practices and culture are still important, but the job is generally </a:t>
          </a:r>
          <a:r>
            <a:rPr lang="en-US" i="1"/>
            <a:t>interesting</a:t>
          </a:r>
          <a:r>
            <a:rPr lang="en-US"/>
            <a:t> </a:t>
          </a:r>
        </a:p>
      </dgm:t>
    </dgm:pt>
    <dgm:pt modelId="{0B1D8A08-2A25-44DE-AC26-A49603A3A701}" type="parTrans" cxnId="{0FA66B9E-42AD-45F4-BA60-513FF11A361D}">
      <dgm:prSet/>
      <dgm:spPr/>
      <dgm:t>
        <a:bodyPr/>
        <a:lstStyle/>
        <a:p>
          <a:endParaRPr lang="en-US"/>
        </a:p>
      </dgm:t>
    </dgm:pt>
    <dgm:pt modelId="{965AF9FC-5B24-4A4C-B61C-7F143AF61BFD}" type="sibTrans" cxnId="{0FA66B9E-42AD-45F4-BA60-513FF11A361D}">
      <dgm:prSet/>
      <dgm:spPr/>
      <dgm:t>
        <a:bodyPr/>
        <a:lstStyle/>
        <a:p>
          <a:endParaRPr lang="en-US"/>
        </a:p>
      </dgm:t>
    </dgm:pt>
    <dgm:pt modelId="{359B4DBD-DBF6-4723-A701-D451364FEC93}" type="pres">
      <dgm:prSet presAssocID="{9AA86321-6CDB-4236-BA44-3B9797A18E12}" presName="root" presStyleCnt="0">
        <dgm:presLayoutVars>
          <dgm:dir/>
          <dgm:resizeHandles val="exact"/>
        </dgm:presLayoutVars>
      </dgm:prSet>
      <dgm:spPr/>
    </dgm:pt>
    <dgm:pt modelId="{5486AF50-2CC3-470F-AEFD-3A924785F66F}" type="pres">
      <dgm:prSet presAssocID="{7F8382AA-9476-4BE1-A7CA-E2E739D1217C}" presName="compNode" presStyleCnt="0"/>
      <dgm:spPr/>
    </dgm:pt>
    <dgm:pt modelId="{29AA295E-6295-47D5-B685-E45DB1A250D9}" type="pres">
      <dgm:prSet presAssocID="{7F8382AA-9476-4BE1-A7CA-E2E739D1217C}" presName="bgRect" presStyleLbl="bgShp" presStyleIdx="0" presStyleCnt="3"/>
      <dgm:spPr/>
    </dgm:pt>
    <dgm:pt modelId="{3B4BA838-787F-4F95-9AC3-ECABB60431C8}" type="pres">
      <dgm:prSet presAssocID="{7F8382AA-9476-4BE1-A7CA-E2E739D1217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piration with solid fill"/>
        </a:ext>
      </dgm:extLst>
    </dgm:pt>
    <dgm:pt modelId="{88B04562-249B-41EB-92CD-F5A8D6E6E8BB}" type="pres">
      <dgm:prSet presAssocID="{7F8382AA-9476-4BE1-A7CA-E2E739D1217C}" presName="spaceRect" presStyleCnt="0"/>
      <dgm:spPr/>
    </dgm:pt>
    <dgm:pt modelId="{6FCDCB5E-8104-4F02-9BF2-D60760BD3616}" type="pres">
      <dgm:prSet presAssocID="{7F8382AA-9476-4BE1-A7CA-E2E739D1217C}" presName="parTx" presStyleLbl="revTx" presStyleIdx="0" presStyleCnt="3">
        <dgm:presLayoutVars>
          <dgm:chMax val="0"/>
          <dgm:chPref val="0"/>
        </dgm:presLayoutVars>
      </dgm:prSet>
      <dgm:spPr/>
    </dgm:pt>
    <dgm:pt modelId="{6587E736-F646-4183-A68A-EBA54FE5D788}" type="pres">
      <dgm:prSet presAssocID="{5CAB55B6-66D5-42E5-BAC7-0FAD3261EA43}" presName="sibTrans" presStyleCnt="0"/>
      <dgm:spPr/>
    </dgm:pt>
    <dgm:pt modelId="{89345861-5360-4E71-8E40-1687DCEA13EC}" type="pres">
      <dgm:prSet presAssocID="{E904E451-6706-4926-8BEE-C1D7C0E491E3}" presName="compNode" presStyleCnt="0"/>
      <dgm:spPr/>
    </dgm:pt>
    <dgm:pt modelId="{E02B101D-E1FE-4485-99DA-3D457B49B582}" type="pres">
      <dgm:prSet presAssocID="{E904E451-6706-4926-8BEE-C1D7C0E491E3}" presName="bgRect" presStyleLbl="bgShp" presStyleIdx="1" presStyleCnt="3"/>
      <dgm:spPr/>
    </dgm:pt>
    <dgm:pt modelId="{2BD9464E-2450-48CD-A9C3-43258AC973BC}" type="pres">
      <dgm:prSet presAssocID="{E904E451-6706-4926-8BEE-C1D7C0E491E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DBEC3981-5BF3-43D0-BC7B-4FEA69463908}" type="pres">
      <dgm:prSet presAssocID="{E904E451-6706-4926-8BEE-C1D7C0E491E3}" presName="spaceRect" presStyleCnt="0"/>
      <dgm:spPr/>
    </dgm:pt>
    <dgm:pt modelId="{770B3D17-7A30-4999-B260-D544AE7025C1}" type="pres">
      <dgm:prSet presAssocID="{E904E451-6706-4926-8BEE-C1D7C0E491E3}" presName="parTx" presStyleLbl="revTx" presStyleIdx="1" presStyleCnt="3">
        <dgm:presLayoutVars>
          <dgm:chMax val="0"/>
          <dgm:chPref val="0"/>
        </dgm:presLayoutVars>
      </dgm:prSet>
      <dgm:spPr/>
    </dgm:pt>
    <dgm:pt modelId="{C8AA65B3-5676-4144-8DC0-4FBAF8CF4C75}" type="pres">
      <dgm:prSet presAssocID="{11FD760A-8429-4518-9586-8089F1E371C0}" presName="sibTrans" presStyleCnt="0"/>
      <dgm:spPr/>
    </dgm:pt>
    <dgm:pt modelId="{9202F213-2039-4490-AA68-3503C38EBBAB}" type="pres">
      <dgm:prSet presAssocID="{5DDDF694-81B5-4676-BC64-E85A69821716}" presName="compNode" presStyleCnt="0"/>
      <dgm:spPr/>
    </dgm:pt>
    <dgm:pt modelId="{27F9B509-4A09-4D90-B5D3-59D2902889D4}" type="pres">
      <dgm:prSet presAssocID="{5DDDF694-81B5-4676-BC64-E85A69821716}" presName="bgRect" presStyleLbl="bgShp" presStyleIdx="2" presStyleCnt="3"/>
      <dgm:spPr/>
    </dgm:pt>
    <dgm:pt modelId="{9A441837-783C-4AA0-B977-9008F81C83C5}" type="pres">
      <dgm:prSet presAssocID="{5DDDF694-81B5-4676-BC64-E85A6982171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 female outline"/>
        </a:ext>
      </dgm:extLst>
    </dgm:pt>
    <dgm:pt modelId="{2172257F-1836-4308-848D-0C1DC31CB45B}" type="pres">
      <dgm:prSet presAssocID="{5DDDF694-81B5-4676-BC64-E85A69821716}" presName="spaceRect" presStyleCnt="0"/>
      <dgm:spPr/>
    </dgm:pt>
    <dgm:pt modelId="{CE37C602-0EA8-49D2-9827-7A6E968A70BB}" type="pres">
      <dgm:prSet presAssocID="{5DDDF694-81B5-4676-BC64-E85A6982171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7EC4A36-A07E-4FC8-B52B-4AD78A077408}" type="presOf" srcId="{9AA86321-6CDB-4236-BA44-3B9797A18E12}" destId="{359B4DBD-DBF6-4723-A701-D451364FEC93}" srcOrd="0" destOrd="0" presId="urn:microsoft.com/office/officeart/2018/2/layout/IconVerticalSolidList"/>
    <dgm:cxn modelId="{F5B4993E-067E-43B6-A7C5-E2AFB6DF7384}" srcId="{9AA86321-6CDB-4236-BA44-3B9797A18E12}" destId="{E904E451-6706-4926-8BEE-C1D7C0E491E3}" srcOrd="1" destOrd="0" parTransId="{5499B617-EB9C-4B59-927F-51885438BC03}" sibTransId="{11FD760A-8429-4518-9586-8089F1E371C0}"/>
    <dgm:cxn modelId="{200D454C-1A89-49EF-9DE1-67B63A7B75C1}" type="presOf" srcId="{7F8382AA-9476-4BE1-A7CA-E2E739D1217C}" destId="{6FCDCB5E-8104-4F02-9BF2-D60760BD3616}" srcOrd="0" destOrd="0" presId="urn:microsoft.com/office/officeart/2018/2/layout/IconVerticalSolidList"/>
    <dgm:cxn modelId="{0FA66B9E-42AD-45F4-BA60-513FF11A361D}" srcId="{9AA86321-6CDB-4236-BA44-3B9797A18E12}" destId="{5DDDF694-81B5-4676-BC64-E85A69821716}" srcOrd="2" destOrd="0" parTransId="{0B1D8A08-2A25-44DE-AC26-A49603A3A701}" sibTransId="{965AF9FC-5B24-4A4C-B61C-7F143AF61BFD}"/>
    <dgm:cxn modelId="{EDE3F8B1-49DB-4AC3-AE0C-8688E9A6926F}" srcId="{9AA86321-6CDB-4236-BA44-3B9797A18E12}" destId="{7F8382AA-9476-4BE1-A7CA-E2E739D1217C}" srcOrd="0" destOrd="0" parTransId="{9B1BD42E-E4BC-4C58-BC5B-401AF16AB01B}" sibTransId="{5CAB55B6-66D5-42E5-BAC7-0FAD3261EA43}"/>
    <dgm:cxn modelId="{F50F4EB7-3F56-4613-ADB0-0B092683DEB9}" type="presOf" srcId="{E904E451-6706-4926-8BEE-C1D7C0E491E3}" destId="{770B3D17-7A30-4999-B260-D544AE7025C1}" srcOrd="0" destOrd="0" presId="urn:microsoft.com/office/officeart/2018/2/layout/IconVerticalSolidList"/>
    <dgm:cxn modelId="{99DC18CF-B342-489F-8BE5-B7D0F39E9AD8}" type="presOf" srcId="{5DDDF694-81B5-4676-BC64-E85A69821716}" destId="{CE37C602-0EA8-49D2-9827-7A6E968A70BB}" srcOrd="0" destOrd="0" presId="urn:microsoft.com/office/officeart/2018/2/layout/IconVerticalSolidList"/>
    <dgm:cxn modelId="{055FA46A-199E-4643-81F4-C31C5839C187}" type="presParOf" srcId="{359B4DBD-DBF6-4723-A701-D451364FEC93}" destId="{5486AF50-2CC3-470F-AEFD-3A924785F66F}" srcOrd="0" destOrd="0" presId="urn:microsoft.com/office/officeart/2018/2/layout/IconVerticalSolidList"/>
    <dgm:cxn modelId="{FA8199EE-D751-42C6-A8A0-D9007BADDF90}" type="presParOf" srcId="{5486AF50-2CC3-470F-AEFD-3A924785F66F}" destId="{29AA295E-6295-47D5-B685-E45DB1A250D9}" srcOrd="0" destOrd="0" presId="urn:microsoft.com/office/officeart/2018/2/layout/IconVerticalSolidList"/>
    <dgm:cxn modelId="{A4DD0ED5-BDA2-468B-B5AA-72FE4371977F}" type="presParOf" srcId="{5486AF50-2CC3-470F-AEFD-3A924785F66F}" destId="{3B4BA838-787F-4F95-9AC3-ECABB60431C8}" srcOrd="1" destOrd="0" presId="urn:microsoft.com/office/officeart/2018/2/layout/IconVerticalSolidList"/>
    <dgm:cxn modelId="{069DBB7D-A9F3-4D4A-9DF9-B174A33EAFB7}" type="presParOf" srcId="{5486AF50-2CC3-470F-AEFD-3A924785F66F}" destId="{88B04562-249B-41EB-92CD-F5A8D6E6E8BB}" srcOrd="2" destOrd="0" presId="urn:microsoft.com/office/officeart/2018/2/layout/IconVerticalSolidList"/>
    <dgm:cxn modelId="{7F14ACFD-D47B-494B-9CFE-9F5C0A3B113B}" type="presParOf" srcId="{5486AF50-2CC3-470F-AEFD-3A924785F66F}" destId="{6FCDCB5E-8104-4F02-9BF2-D60760BD3616}" srcOrd="3" destOrd="0" presId="urn:microsoft.com/office/officeart/2018/2/layout/IconVerticalSolidList"/>
    <dgm:cxn modelId="{CCE06A1E-A0CE-4F3A-967A-072B54A69512}" type="presParOf" srcId="{359B4DBD-DBF6-4723-A701-D451364FEC93}" destId="{6587E736-F646-4183-A68A-EBA54FE5D788}" srcOrd="1" destOrd="0" presId="urn:microsoft.com/office/officeart/2018/2/layout/IconVerticalSolidList"/>
    <dgm:cxn modelId="{82926ED0-33BD-43B3-8942-AE5FBDDC7D24}" type="presParOf" srcId="{359B4DBD-DBF6-4723-A701-D451364FEC93}" destId="{89345861-5360-4E71-8E40-1687DCEA13EC}" srcOrd="2" destOrd="0" presId="urn:microsoft.com/office/officeart/2018/2/layout/IconVerticalSolidList"/>
    <dgm:cxn modelId="{8A04410B-A5D5-4611-89E8-68B1FB81EB47}" type="presParOf" srcId="{89345861-5360-4E71-8E40-1687DCEA13EC}" destId="{E02B101D-E1FE-4485-99DA-3D457B49B582}" srcOrd="0" destOrd="0" presId="urn:microsoft.com/office/officeart/2018/2/layout/IconVerticalSolidList"/>
    <dgm:cxn modelId="{DF58FFA2-DCEB-4120-A1AF-907F141C5FB6}" type="presParOf" srcId="{89345861-5360-4E71-8E40-1687DCEA13EC}" destId="{2BD9464E-2450-48CD-A9C3-43258AC973BC}" srcOrd="1" destOrd="0" presId="urn:microsoft.com/office/officeart/2018/2/layout/IconVerticalSolidList"/>
    <dgm:cxn modelId="{6321C7E9-9ED2-4374-B9B0-FEA915C102E2}" type="presParOf" srcId="{89345861-5360-4E71-8E40-1687DCEA13EC}" destId="{DBEC3981-5BF3-43D0-BC7B-4FEA69463908}" srcOrd="2" destOrd="0" presId="urn:microsoft.com/office/officeart/2018/2/layout/IconVerticalSolidList"/>
    <dgm:cxn modelId="{9FAC42AB-0F6D-4DBA-A812-DCB504A2596D}" type="presParOf" srcId="{89345861-5360-4E71-8E40-1687DCEA13EC}" destId="{770B3D17-7A30-4999-B260-D544AE7025C1}" srcOrd="3" destOrd="0" presId="urn:microsoft.com/office/officeart/2018/2/layout/IconVerticalSolidList"/>
    <dgm:cxn modelId="{DAF44B84-E866-49A4-B7F5-F70AC51DA130}" type="presParOf" srcId="{359B4DBD-DBF6-4723-A701-D451364FEC93}" destId="{C8AA65B3-5676-4144-8DC0-4FBAF8CF4C75}" srcOrd="3" destOrd="0" presId="urn:microsoft.com/office/officeart/2018/2/layout/IconVerticalSolidList"/>
    <dgm:cxn modelId="{2AF2F87F-3D69-4B45-8117-B94DC585E6B4}" type="presParOf" srcId="{359B4DBD-DBF6-4723-A701-D451364FEC93}" destId="{9202F213-2039-4490-AA68-3503C38EBBAB}" srcOrd="4" destOrd="0" presId="urn:microsoft.com/office/officeart/2018/2/layout/IconVerticalSolidList"/>
    <dgm:cxn modelId="{B7208B9D-B6C5-4F15-B325-F80BEAED2424}" type="presParOf" srcId="{9202F213-2039-4490-AA68-3503C38EBBAB}" destId="{27F9B509-4A09-4D90-B5D3-59D2902889D4}" srcOrd="0" destOrd="0" presId="urn:microsoft.com/office/officeart/2018/2/layout/IconVerticalSolidList"/>
    <dgm:cxn modelId="{88166EE1-80CA-461A-B590-A6E1DE63BB81}" type="presParOf" srcId="{9202F213-2039-4490-AA68-3503C38EBBAB}" destId="{9A441837-783C-4AA0-B977-9008F81C83C5}" srcOrd="1" destOrd="0" presId="urn:microsoft.com/office/officeart/2018/2/layout/IconVerticalSolidList"/>
    <dgm:cxn modelId="{C83078DA-6E9B-42FD-8ADC-8AEE711E0325}" type="presParOf" srcId="{9202F213-2039-4490-AA68-3503C38EBBAB}" destId="{2172257F-1836-4308-848D-0C1DC31CB45B}" srcOrd="2" destOrd="0" presId="urn:microsoft.com/office/officeart/2018/2/layout/IconVerticalSolidList"/>
    <dgm:cxn modelId="{6E42E8E4-2798-423D-B2E5-14F442F08EFE}" type="presParOf" srcId="{9202F213-2039-4490-AA68-3503C38EBBAB}" destId="{CE37C602-0EA8-49D2-9827-7A6E968A70B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3317C2-AE54-4066-98C8-71A110D36CC6}" type="doc">
      <dgm:prSet loTypeId="urn:microsoft.com/office/officeart/2018/5/layout/IconCircle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F63387D-EF90-4D6F-A9C7-8909B34571B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Organizing framework to help decide how to design and implement your courses</a:t>
          </a:r>
        </a:p>
      </dgm:t>
    </dgm:pt>
    <dgm:pt modelId="{0094665B-E681-4E1F-9738-5472D7C584BD}" type="parTrans" cxnId="{B8E274F0-ABED-456A-B6ED-D63E4FAFCF04}">
      <dgm:prSet/>
      <dgm:spPr/>
      <dgm:t>
        <a:bodyPr/>
        <a:lstStyle/>
        <a:p>
          <a:endParaRPr lang="en-US"/>
        </a:p>
      </dgm:t>
    </dgm:pt>
    <dgm:pt modelId="{1FBA1672-4800-41D5-B1A8-5341BD9F5B89}" type="sibTrans" cxnId="{B8E274F0-ABED-456A-B6ED-D63E4FAFCF04}">
      <dgm:prSet/>
      <dgm:spPr/>
      <dgm:t>
        <a:bodyPr/>
        <a:lstStyle/>
        <a:p>
          <a:endParaRPr lang="en-US"/>
        </a:p>
      </dgm:t>
    </dgm:pt>
    <dgm:pt modelId="{8C2A206E-5DA1-4DEE-A670-B2B88D3F9F3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Helps explain why recommendations you’ll hear at the TLC work</a:t>
          </a:r>
        </a:p>
      </dgm:t>
    </dgm:pt>
    <dgm:pt modelId="{8D1CF1AD-3E86-4988-9D5B-6F93EAF8E3A0}" type="parTrans" cxnId="{A92F26E6-CBCA-46AB-93EC-E77D0CAD8DC8}">
      <dgm:prSet/>
      <dgm:spPr/>
      <dgm:t>
        <a:bodyPr/>
        <a:lstStyle/>
        <a:p>
          <a:endParaRPr lang="en-US"/>
        </a:p>
      </dgm:t>
    </dgm:pt>
    <dgm:pt modelId="{91C51A2A-10C0-461F-9214-7A353AEE3E43}" type="sibTrans" cxnId="{A92F26E6-CBCA-46AB-93EC-E77D0CAD8DC8}">
      <dgm:prSet/>
      <dgm:spPr/>
      <dgm:t>
        <a:bodyPr/>
        <a:lstStyle/>
        <a:p>
          <a:endParaRPr lang="en-US"/>
        </a:p>
      </dgm:t>
    </dgm:pt>
    <dgm:pt modelId="{81EE3C24-322D-4093-B69F-106553C1BF6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Applies to the way you think about students’ experiences and also your own experience as an instructor </a:t>
          </a:r>
        </a:p>
      </dgm:t>
    </dgm:pt>
    <dgm:pt modelId="{BD928DE7-A01B-4715-87CF-0AB5349F1E2A}" type="parTrans" cxnId="{37CBCB93-38D4-4A25-9841-83F246A3CB55}">
      <dgm:prSet/>
      <dgm:spPr/>
      <dgm:t>
        <a:bodyPr/>
        <a:lstStyle/>
        <a:p>
          <a:endParaRPr lang="en-US"/>
        </a:p>
      </dgm:t>
    </dgm:pt>
    <dgm:pt modelId="{26048F9A-D9D4-4C87-A3E4-08F6C0AD4A2E}" type="sibTrans" cxnId="{37CBCB93-38D4-4A25-9841-83F246A3CB55}">
      <dgm:prSet/>
      <dgm:spPr/>
      <dgm:t>
        <a:bodyPr/>
        <a:lstStyle/>
        <a:p>
          <a:endParaRPr lang="en-US"/>
        </a:p>
      </dgm:t>
    </dgm:pt>
    <dgm:pt modelId="{73CD9C7D-5F9D-405A-A717-9BA40B066B32}" type="pres">
      <dgm:prSet presAssocID="{F03317C2-AE54-4066-98C8-71A110D36CC6}" presName="root" presStyleCnt="0">
        <dgm:presLayoutVars>
          <dgm:dir/>
          <dgm:resizeHandles val="exact"/>
        </dgm:presLayoutVars>
      </dgm:prSet>
      <dgm:spPr/>
    </dgm:pt>
    <dgm:pt modelId="{B3F7E0D0-AF12-488C-9B77-8FF2F98F2ED6}" type="pres">
      <dgm:prSet presAssocID="{3F63387D-EF90-4D6F-A9C7-8909B34571B4}" presName="compNode" presStyleCnt="0"/>
      <dgm:spPr/>
    </dgm:pt>
    <dgm:pt modelId="{80779CDE-3F2F-4E9A-B8B0-74CA7E9CC930}" type="pres">
      <dgm:prSet presAssocID="{3F63387D-EF90-4D6F-A9C7-8909B34571B4}" presName="iconBgRect" presStyleLbl="bgShp" presStyleIdx="0" presStyleCnt="3"/>
      <dgm:spPr/>
    </dgm:pt>
    <dgm:pt modelId="{498AB7B9-AF5B-4F3A-87E4-E04D5F3F3C3F}" type="pres">
      <dgm:prSet presAssocID="{3F63387D-EF90-4D6F-A9C7-8909B34571B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folder with solid fill"/>
        </a:ext>
      </dgm:extLst>
    </dgm:pt>
    <dgm:pt modelId="{5A4A2470-F612-4C53-B619-1340C801AF34}" type="pres">
      <dgm:prSet presAssocID="{3F63387D-EF90-4D6F-A9C7-8909B34571B4}" presName="spaceRect" presStyleCnt="0"/>
      <dgm:spPr/>
    </dgm:pt>
    <dgm:pt modelId="{2AEC1FFC-3722-49BD-8E1D-C45903C222DC}" type="pres">
      <dgm:prSet presAssocID="{3F63387D-EF90-4D6F-A9C7-8909B34571B4}" presName="textRect" presStyleLbl="revTx" presStyleIdx="0" presStyleCnt="3">
        <dgm:presLayoutVars>
          <dgm:chMax val="1"/>
          <dgm:chPref val="1"/>
        </dgm:presLayoutVars>
      </dgm:prSet>
      <dgm:spPr/>
    </dgm:pt>
    <dgm:pt modelId="{77C4445A-15E4-4B22-8A01-4419C78E32E0}" type="pres">
      <dgm:prSet presAssocID="{1FBA1672-4800-41D5-B1A8-5341BD9F5B89}" presName="sibTrans" presStyleCnt="0"/>
      <dgm:spPr/>
    </dgm:pt>
    <dgm:pt modelId="{A1049FF0-D943-4C4B-BFB1-DA535BD72A4F}" type="pres">
      <dgm:prSet presAssocID="{8C2A206E-5DA1-4DEE-A670-B2B88D3F9F33}" presName="compNode" presStyleCnt="0"/>
      <dgm:spPr/>
    </dgm:pt>
    <dgm:pt modelId="{656225D1-810B-4CA1-9145-8944FB6BA2B2}" type="pres">
      <dgm:prSet presAssocID="{8C2A206E-5DA1-4DEE-A670-B2B88D3F9F33}" presName="iconBgRect" presStyleLbl="bgShp" presStyleIdx="1" presStyleCnt="3"/>
      <dgm:spPr/>
    </dgm:pt>
    <dgm:pt modelId="{590B9F02-F344-46EB-94C1-11E0E41C4EC0}" type="pres">
      <dgm:prSet presAssocID="{8C2A206E-5DA1-4DEE-A670-B2B88D3F9F3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E6DA1D9-1B5E-4C62-B324-7B4A7ABD5481}" type="pres">
      <dgm:prSet presAssocID="{8C2A206E-5DA1-4DEE-A670-B2B88D3F9F33}" presName="spaceRect" presStyleCnt="0"/>
      <dgm:spPr/>
    </dgm:pt>
    <dgm:pt modelId="{E16E4005-1413-4619-9DAD-2E5E0714A471}" type="pres">
      <dgm:prSet presAssocID="{8C2A206E-5DA1-4DEE-A670-B2B88D3F9F33}" presName="textRect" presStyleLbl="revTx" presStyleIdx="1" presStyleCnt="3">
        <dgm:presLayoutVars>
          <dgm:chMax val="1"/>
          <dgm:chPref val="1"/>
        </dgm:presLayoutVars>
      </dgm:prSet>
      <dgm:spPr/>
    </dgm:pt>
    <dgm:pt modelId="{C856FB4A-9558-40FF-A2E8-510D4B8183A2}" type="pres">
      <dgm:prSet presAssocID="{91C51A2A-10C0-461F-9214-7A353AEE3E43}" presName="sibTrans" presStyleCnt="0"/>
      <dgm:spPr/>
    </dgm:pt>
    <dgm:pt modelId="{E6CBE0E7-7BF8-4265-880F-6ABF3BFB1AFB}" type="pres">
      <dgm:prSet presAssocID="{81EE3C24-322D-4093-B69F-106553C1BF65}" presName="compNode" presStyleCnt="0"/>
      <dgm:spPr/>
    </dgm:pt>
    <dgm:pt modelId="{634FDD16-0707-4A9F-90D0-AF0BD8A308F7}" type="pres">
      <dgm:prSet presAssocID="{81EE3C24-322D-4093-B69F-106553C1BF65}" presName="iconBgRect" presStyleLbl="bgShp" presStyleIdx="2" presStyleCnt="3"/>
      <dgm:spPr/>
    </dgm:pt>
    <dgm:pt modelId="{467F43ED-00CB-4722-BA17-EF41D2F1FEC7}" type="pres">
      <dgm:prSet presAssocID="{81EE3C24-322D-4093-B69F-106553C1BF6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D48C974-B687-44ED-AF0D-75B3E7A62041}" type="pres">
      <dgm:prSet presAssocID="{81EE3C24-322D-4093-B69F-106553C1BF65}" presName="spaceRect" presStyleCnt="0"/>
      <dgm:spPr/>
    </dgm:pt>
    <dgm:pt modelId="{D142CE5F-A938-4B00-BD3B-03E75223716D}" type="pres">
      <dgm:prSet presAssocID="{81EE3C24-322D-4093-B69F-106553C1BF6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C03DB4D-D1B2-4762-A6F9-E5CA509EACAE}" type="presOf" srcId="{8C2A206E-5DA1-4DEE-A670-B2B88D3F9F33}" destId="{E16E4005-1413-4619-9DAD-2E5E0714A471}" srcOrd="0" destOrd="0" presId="urn:microsoft.com/office/officeart/2018/5/layout/IconCircleLabelList"/>
    <dgm:cxn modelId="{BA5F4A76-F808-4365-93FF-5A9CA371047F}" type="presOf" srcId="{3F63387D-EF90-4D6F-A9C7-8909B34571B4}" destId="{2AEC1FFC-3722-49BD-8E1D-C45903C222DC}" srcOrd="0" destOrd="0" presId="urn:microsoft.com/office/officeart/2018/5/layout/IconCircleLabelList"/>
    <dgm:cxn modelId="{37CBCB93-38D4-4A25-9841-83F246A3CB55}" srcId="{F03317C2-AE54-4066-98C8-71A110D36CC6}" destId="{81EE3C24-322D-4093-B69F-106553C1BF65}" srcOrd="2" destOrd="0" parTransId="{BD928DE7-A01B-4715-87CF-0AB5349F1E2A}" sibTransId="{26048F9A-D9D4-4C87-A3E4-08F6C0AD4A2E}"/>
    <dgm:cxn modelId="{7DB98BB1-DEB3-4842-B352-9C64F5BDBDC4}" type="presOf" srcId="{81EE3C24-322D-4093-B69F-106553C1BF65}" destId="{D142CE5F-A938-4B00-BD3B-03E75223716D}" srcOrd="0" destOrd="0" presId="urn:microsoft.com/office/officeart/2018/5/layout/IconCircleLabelList"/>
    <dgm:cxn modelId="{098C62DA-53A4-42D4-828A-1EAE588AA361}" type="presOf" srcId="{F03317C2-AE54-4066-98C8-71A110D36CC6}" destId="{73CD9C7D-5F9D-405A-A717-9BA40B066B32}" srcOrd="0" destOrd="0" presId="urn:microsoft.com/office/officeart/2018/5/layout/IconCircleLabelList"/>
    <dgm:cxn modelId="{A92F26E6-CBCA-46AB-93EC-E77D0CAD8DC8}" srcId="{F03317C2-AE54-4066-98C8-71A110D36CC6}" destId="{8C2A206E-5DA1-4DEE-A670-B2B88D3F9F33}" srcOrd="1" destOrd="0" parTransId="{8D1CF1AD-3E86-4988-9D5B-6F93EAF8E3A0}" sibTransId="{91C51A2A-10C0-461F-9214-7A353AEE3E43}"/>
    <dgm:cxn modelId="{B8E274F0-ABED-456A-B6ED-D63E4FAFCF04}" srcId="{F03317C2-AE54-4066-98C8-71A110D36CC6}" destId="{3F63387D-EF90-4D6F-A9C7-8909B34571B4}" srcOrd="0" destOrd="0" parTransId="{0094665B-E681-4E1F-9738-5472D7C584BD}" sibTransId="{1FBA1672-4800-41D5-B1A8-5341BD9F5B89}"/>
    <dgm:cxn modelId="{F82067FB-6757-43DD-A6B0-5DAD218AB34E}" type="presParOf" srcId="{73CD9C7D-5F9D-405A-A717-9BA40B066B32}" destId="{B3F7E0D0-AF12-488C-9B77-8FF2F98F2ED6}" srcOrd="0" destOrd="0" presId="urn:microsoft.com/office/officeart/2018/5/layout/IconCircleLabelList"/>
    <dgm:cxn modelId="{78797027-C6E7-4871-A9FB-F432B23DFBF0}" type="presParOf" srcId="{B3F7E0D0-AF12-488C-9B77-8FF2F98F2ED6}" destId="{80779CDE-3F2F-4E9A-B8B0-74CA7E9CC930}" srcOrd="0" destOrd="0" presId="urn:microsoft.com/office/officeart/2018/5/layout/IconCircleLabelList"/>
    <dgm:cxn modelId="{43157AA4-6E2F-4B33-B221-C4CBAEF49C93}" type="presParOf" srcId="{B3F7E0D0-AF12-488C-9B77-8FF2F98F2ED6}" destId="{498AB7B9-AF5B-4F3A-87E4-E04D5F3F3C3F}" srcOrd="1" destOrd="0" presId="urn:microsoft.com/office/officeart/2018/5/layout/IconCircleLabelList"/>
    <dgm:cxn modelId="{2924C50B-4650-43D3-9ED3-3807B10C71DB}" type="presParOf" srcId="{B3F7E0D0-AF12-488C-9B77-8FF2F98F2ED6}" destId="{5A4A2470-F612-4C53-B619-1340C801AF34}" srcOrd="2" destOrd="0" presId="urn:microsoft.com/office/officeart/2018/5/layout/IconCircleLabelList"/>
    <dgm:cxn modelId="{403A93D6-2275-42A9-BBCE-D69FF2557419}" type="presParOf" srcId="{B3F7E0D0-AF12-488C-9B77-8FF2F98F2ED6}" destId="{2AEC1FFC-3722-49BD-8E1D-C45903C222DC}" srcOrd="3" destOrd="0" presId="urn:microsoft.com/office/officeart/2018/5/layout/IconCircleLabelList"/>
    <dgm:cxn modelId="{24E0D274-AFC6-4BA4-A79E-9D7C4BA9749A}" type="presParOf" srcId="{73CD9C7D-5F9D-405A-A717-9BA40B066B32}" destId="{77C4445A-15E4-4B22-8A01-4419C78E32E0}" srcOrd="1" destOrd="0" presId="urn:microsoft.com/office/officeart/2018/5/layout/IconCircleLabelList"/>
    <dgm:cxn modelId="{A2297020-FF4B-4498-8D80-1E782DD019E8}" type="presParOf" srcId="{73CD9C7D-5F9D-405A-A717-9BA40B066B32}" destId="{A1049FF0-D943-4C4B-BFB1-DA535BD72A4F}" srcOrd="2" destOrd="0" presId="urn:microsoft.com/office/officeart/2018/5/layout/IconCircleLabelList"/>
    <dgm:cxn modelId="{2F97AB94-8351-4616-B037-962A0F894952}" type="presParOf" srcId="{A1049FF0-D943-4C4B-BFB1-DA535BD72A4F}" destId="{656225D1-810B-4CA1-9145-8944FB6BA2B2}" srcOrd="0" destOrd="0" presId="urn:microsoft.com/office/officeart/2018/5/layout/IconCircleLabelList"/>
    <dgm:cxn modelId="{73B7DEF2-F8B5-4E02-8A63-A036A0550A6D}" type="presParOf" srcId="{A1049FF0-D943-4C4B-BFB1-DA535BD72A4F}" destId="{590B9F02-F344-46EB-94C1-11E0E41C4EC0}" srcOrd="1" destOrd="0" presId="urn:microsoft.com/office/officeart/2018/5/layout/IconCircleLabelList"/>
    <dgm:cxn modelId="{870F510B-B966-4D41-BFEC-5BC197F2FD07}" type="presParOf" srcId="{A1049FF0-D943-4C4B-BFB1-DA535BD72A4F}" destId="{6E6DA1D9-1B5E-4C62-B324-7B4A7ABD5481}" srcOrd="2" destOrd="0" presId="urn:microsoft.com/office/officeart/2018/5/layout/IconCircleLabelList"/>
    <dgm:cxn modelId="{E1021CF7-2B71-4870-A510-0FD2DBD83DE1}" type="presParOf" srcId="{A1049FF0-D943-4C4B-BFB1-DA535BD72A4F}" destId="{E16E4005-1413-4619-9DAD-2E5E0714A471}" srcOrd="3" destOrd="0" presId="urn:microsoft.com/office/officeart/2018/5/layout/IconCircleLabelList"/>
    <dgm:cxn modelId="{BDB47D4A-B05E-4C4A-9C3D-745AD03CB2A0}" type="presParOf" srcId="{73CD9C7D-5F9D-405A-A717-9BA40B066B32}" destId="{C856FB4A-9558-40FF-A2E8-510D4B8183A2}" srcOrd="3" destOrd="0" presId="urn:microsoft.com/office/officeart/2018/5/layout/IconCircleLabelList"/>
    <dgm:cxn modelId="{77CCDAA9-35DD-42F5-B659-88450758521E}" type="presParOf" srcId="{73CD9C7D-5F9D-405A-A717-9BA40B066B32}" destId="{E6CBE0E7-7BF8-4265-880F-6ABF3BFB1AFB}" srcOrd="4" destOrd="0" presId="urn:microsoft.com/office/officeart/2018/5/layout/IconCircleLabelList"/>
    <dgm:cxn modelId="{16BC99EE-2FDE-46AC-99A5-732B3ED42702}" type="presParOf" srcId="{E6CBE0E7-7BF8-4265-880F-6ABF3BFB1AFB}" destId="{634FDD16-0707-4A9F-90D0-AF0BD8A308F7}" srcOrd="0" destOrd="0" presId="urn:microsoft.com/office/officeart/2018/5/layout/IconCircleLabelList"/>
    <dgm:cxn modelId="{E74A8FD1-C988-43F9-B2D2-1E841DB60B32}" type="presParOf" srcId="{E6CBE0E7-7BF8-4265-880F-6ABF3BFB1AFB}" destId="{467F43ED-00CB-4722-BA17-EF41D2F1FEC7}" srcOrd="1" destOrd="0" presId="urn:microsoft.com/office/officeart/2018/5/layout/IconCircleLabelList"/>
    <dgm:cxn modelId="{D6137C6B-C1DA-42D3-9C4F-CB6C144625AB}" type="presParOf" srcId="{E6CBE0E7-7BF8-4265-880F-6ABF3BFB1AFB}" destId="{4D48C974-B687-44ED-AF0D-75B3E7A62041}" srcOrd="2" destOrd="0" presId="urn:microsoft.com/office/officeart/2018/5/layout/IconCircleLabelList"/>
    <dgm:cxn modelId="{BC178B88-8AB9-4CA1-9BA4-2B0CD24E8A9D}" type="presParOf" srcId="{E6CBE0E7-7BF8-4265-880F-6ABF3BFB1AFB}" destId="{D142CE5F-A938-4B00-BD3B-03E75223716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EF1019-C9C1-43E0-8998-761E884E1B07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FAAEDEB-93CC-4EBC-A984-ACB0986B5EBA}">
      <dgm:prSet/>
      <dgm:spPr/>
      <dgm:t>
        <a:bodyPr/>
        <a:lstStyle/>
        <a:p>
          <a:r>
            <a:rPr lang="en-US"/>
            <a:t>Highlight Benefits</a:t>
          </a:r>
          <a:endParaRPr lang="en-US" dirty="0"/>
        </a:p>
      </dgm:t>
    </dgm:pt>
    <dgm:pt modelId="{AA7E1BD2-5C52-474D-8532-4B603E1842CB}" type="parTrans" cxnId="{1F2E811E-3DAA-45B9-9221-FD74BA5F1195}">
      <dgm:prSet/>
      <dgm:spPr/>
      <dgm:t>
        <a:bodyPr/>
        <a:lstStyle/>
        <a:p>
          <a:endParaRPr lang="en-US"/>
        </a:p>
      </dgm:t>
    </dgm:pt>
    <dgm:pt modelId="{8870D613-8E20-476E-BB50-36F98607571D}" type="sibTrans" cxnId="{1F2E811E-3DAA-45B9-9221-FD74BA5F1195}">
      <dgm:prSet/>
      <dgm:spPr/>
      <dgm:t>
        <a:bodyPr/>
        <a:lstStyle/>
        <a:p>
          <a:endParaRPr lang="en-US"/>
        </a:p>
      </dgm:t>
    </dgm:pt>
    <dgm:pt modelId="{B0543800-169F-411A-88A6-24B4611236B8}">
      <dgm:prSet/>
      <dgm:spPr/>
      <dgm:t>
        <a:bodyPr/>
        <a:lstStyle/>
        <a:p>
          <a:r>
            <a:rPr lang="en-US"/>
            <a:t>Incorporate learning materials that demonstrate how this topic has benefitted other learners or populations this career field works with.</a:t>
          </a:r>
        </a:p>
      </dgm:t>
    </dgm:pt>
    <dgm:pt modelId="{EFE2D970-8981-4F11-BD9D-F603ABE67348}" type="parTrans" cxnId="{C6A1E0AA-0D87-40F1-BA1A-1B8F7BDFC8F2}">
      <dgm:prSet/>
      <dgm:spPr/>
      <dgm:t>
        <a:bodyPr/>
        <a:lstStyle/>
        <a:p>
          <a:endParaRPr lang="en-US"/>
        </a:p>
      </dgm:t>
    </dgm:pt>
    <dgm:pt modelId="{38D5A4BD-1FA1-499C-9559-947820DB7709}" type="sibTrans" cxnId="{C6A1E0AA-0D87-40F1-BA1A-1B8F7BDFC8F2}">
      <dgm:prSet/>
      <dgm:spPr/>
      <dgm:t>
        <a:bodyPr/>
        <a:lstStyle/>
        <a:p>
          <a:endParaRPr lang="en-US"/>
        </a:p>
      </dgm:t>
    </dgm:pt>
    <dgm:pt modelId="{88475F73-6259-4F02-B2F0-BC8E3980EAF5}">
      <dgm:prSet/>
      <dgm:spPr/>
      <dgm:t>
        <a:bodyPr/>
        <a:lstStyle/>
        <a:p>
          <a:r>
            <a:rPr lang="en-US" dirty="0"/>
            <a:t>Interaction</a:t>
          </a:r>
        </a:p>
      </dgm:t>
    </dgm:pt>
    <dgm:pt modelId="{A7C50C1C-A774-4EB7-A5D5-4C2B05D85E78}" type="parTrans" cxnId="{AEE88905-AB34-48B5-BF9F-53FABE695870}">
      <dgm:prSet/>
      <dgm:spPr/>
      <dgm:t>
        <a:bodyPr/>
        <a:lstStyle/>
        <a:p>
          <a:endParaRPr lang="en-US"/>
        </a:p>
      </dgm:t>
    </dgm:pt>
    <dgm:pt modelId="{A54D732D-F0A4-4CB8-9696-751CBD8791BC}" type="sibTrans" cxnId="{AEE88905-AB34-48B5-BF9F-53FABE695870}">
      <dgm:prSet/>
      <dgm:spPr/>
      <dgm:t>
        <a:bodyPr/>
        <a:lstStyle/>
        <a:p>
          <a:endParaRPr lang="en-US"/>
        </a:p>
      </dgm:t>
    </dgm:pt>
    <dgm:pt modelId="{B550FF0C-F182-4CFE-8810-71027D2B2BB2}">
      <dgm:prSet/>
      <dgm:spPr/>
      <dgm:t>
        <a:bodyPr/>
        <a:lstStyle/>
        <a:p>
          <a:r>
            <a:rPr lang="en-US"/>
            <a:t>Build activities that allow students to interact with one another or with others outside of the class. Make the social benefit clear. Students may reflect on this benefit.</a:t>
          </a:r>
        </a:p>
      </dgm:t>
    </dgm:pt>
    <dgm:pt modelId="{E125689F-E674-4782-ACD1-24926CC2A673}" type="parTrans" cxnId="{39279B45-AF31-42D6-BCC7-605CE1B6546F}">
      <dgm:prSet/>
      <dgm:spPr/>
      <dgm:t>
        <a:bodyPr/>
        <a:lstStyle/>
        <a:p>
          <a:endParaRPr lang="en-US"/>
        </a:p>
      </dgm:t>
    </dgm:pt>
    <dgm:pt modelId="{57B6E2AE-7789-4602-9E3A-B8EE91E5782B}" type="sibTrans" cxnId="{39279B45-AF31-42D6-BCC7-605CE1B6546F}">
      <dgm:prSet/>
      <dgm:spPr/>
      <dgm:t>
        <a:bodyPr/>
        <a:lstStyle/>
        <a:p>
          <a:endParaRPr lang="en-US"/>
        </a:p>
      </dgm:t>
    </dgm:pt>
    <dgm:pt modelId="{4F114B79-577B-4DB2-87F3-254F6F448C3C}">
      <dgm:prSet/>
      <dgm:spPr/>
      <dgm:t>
        <a:bodyPr/>
        <a:lstStyle/>
        <a:p>
          <a:r>
            <a:rPr lang="en-US" dirty="0"/>
            <a:t>Explain</a:t>
          </a:r>
        </a:p>
      </dgm:t>
    </dgm:pt>
    <dgm:pt modelId="{B646D7CA-9D3A-4858-896B-B2E947A04318}" type="parTrans" cxnId="{A8B7B8A3-4B2B-49D5-96DA-DD3319BFC13A}">
      <dgm:prSet/>
      <dgm:spPr/>
      <dgm:t>
        <a:bodyPr/>
        <a:lstStyle/>
        <a:p>
          <a:endParaRPr lang="en-US"/>
        </a:p>
      </dgm:t>
    </dgm:pt>
    <dgm:pt modelId="{580C2BB1-40D6-4C67-90E8-F85FA317FD5A}" type="sibTrans" cxnId="{A8B7B8A3-4B2B-49D5-96DA-DD3319BFC13A}">
      <dgm:prSet/>
      <dgm:spPr/>
      <dgm:t>
        <a:bodyPr/>
        <a:lstStyle/>
        <a:p>
          <a:endParaRPr lang="en-US"/>
        </a:p>
      </dgm:t>
    </dgm:pt>
    <dgm:pt modelId="{768D62B5-7869-4594-8A1A-8A733C1C8529}">
      <dgm:prSet/>
      <dgm:spPr/>
      <dgm:t>
        <a:bodyPr/>
        <a:lstStyle/>
        <a:p>
          <a:r>
            <a:rPr lang="en-US"/>
            <a:t>Frame the class at the beginning of the semester in terms of potential benefits to students and others. Summarize at the end of the semester. </a:t>
          </a:r>
        </a:p>
      </dgm:t>
    </dgm:pt>
    <dgm:pt modelId="{3C3270AA-7EC2-4046-9BDF-42A75840A536}" type="parTrans" cxnId="{D8E4B3A2-3E9F-47D4-99A1-CBE7B7181611}">
      <dgm:prSet/>
      <dgm:spPr/>
      <dgm:t>
        <a:bodyPr/>
        <a:lstStyle/>
        <a:p>
          <a:endParaRPr lang="en-US"/>
        </a:p>
      </dgm:t>
    </dgm:pt>
    <dgm:pt modelId="{CC1A50DD-5D1F-4007-93E9-60D109D25DC3}" type="sibTrans" cxnId="{D8E4B3A2-3E9F-47D4-99A1-CBE7B7181611}">
      <dgm:prSet/>
      <dgm:spPr/>
      <dgm:t>
        <a:bodyPr/>
        <a:lstStyle/>
        <a:p>
          <a:endParaRPr lang="en-US"/>
        </a:p>
      </dgm:t>
    </dgm:pt>
    <dgm:pt modelId="{C96618CB-7C57-4B9F-B4CD-869F9672C281}">
      <dgm:prSet/>
      <dgm:spPr/>
      <dgm:t>
        <a:bodyPr/>
        <a:lstStyle/>
        <a:p>
          <a:r>
            <a:rPr lang="en-US" dirty="0"/>
            <a:t>Choice</a:t>
          </a:r>
        </a:p>
      </dgm:t>
    </dgm:pt>
    <dgm:pt modelId="{8CE0AD9A-422B-4388-8A2A-5A0B18874AB1}" type="parTrans" cxnId="{C92A9CD0-235C-450A-87A8-C77EE1BABDD9}">
      <dgm:prSet/>
      <dgm:spPr/>
      <dgm:t>
        <a:bodyPr/>
        <a:lstStyle/>
        <a:p>
          <a:endParaRPr lang="en-US"/>
        </a:p>
      </dgm:t>
    </dgm:pt>
    <dgm:pt modelId="{7643421F-F8BA-4FBB-A7F1-35F2EF997F86}" type="sibTrans" cxnId="{C92A9CD0-235C-450A-87A8-C77EE1BABDD9}">
      <dgm:prSet/>
      <dgm:spPr/>
      <dgm:t>
        <a:bodyPr/>
        <a:lstStyle/>
        <a:p>
          <a:endParaRPr lang="en-US"/>
        </a:p>
      </dgm:t>
    </dgm:pt>
    <dgm:pt modelId="{927C299F-7872-4467-84C0-2ED12C837280}">
      <dgm:prSet/>
      <dgm:spPr/>
      <dgm:t>
        <a:bodyPr/>
        <a:lstStyle/>
        <a:p>
          <a:r>
            <a:rPr lang="en-US"/>
            <a:t>Allow choice of assignment, but ask students to explain how they or others benefited from the topic they picked.</a:t>
          </a:r>
        </a:p>
      </dgm:t>
    </dgm:pt>
    <dgm:pt modelId="{A8B7A804-B9CD-4C61-9AD1-75FF0B9C628F}" type="parTrans" cxnId="{9AEC1944-F353-40CD-BBD9-AB5D6BC0E471}">
      <dgm:prSet/>
      <dgm:spPr/>
      <dgm:t>
        <a:bodyPr/>
        <a:lstStyle/>
        <a:p>
          <a:endParaRPr lang="en-US"/>
        </a:p>
      </dgm:t>
    </dgm:pt>
    <dgm:pt modelId="{22B462D7-CFC0-4A6A-9311-24ED29E2828A}" type="sibTrans" cxnId="{9AEC1944-F353-40CD-BBD9-AB5D6BC0E471}">
      <dgm:prSet/>
      <dgm:spPr/>
      <dgm:t>
        <a:bodyPr/>
        <a:lstStyle/>
        <a:p>
          <a:endParaRPr lang="en-US"/>
        </a:p>
      </dgm:t>
    </dgm:pt>
    <dgm:pt modelId="{3EFF4158-BEF9-9C44-A778-51F1B36258DE}" type="pres">
      <dgm:prSet presAssocID="{1BEF1019-C9C1-43E0-8998-761E884E1B07}" presName="Name0" presStyleCnt="0">
        <dgm:presLayoutVars>
          <dgm:dir/>
          <dgm:animLvl val="lvl"/>
          <dgm:resizeHandles val="exact"/>
        </dgm:presLayoutVars>
      </dgm:prSet>
      <dgm:spPr/>
    </dgm:pt>
    <dgm:pt modelId="{77E12B5A-455A-984F-96EC-B9C92DFD8F15}" type="pres">
      <dgm:prSet presAssocID="{4FAAEDEB-93CC-4EBC-A984-ACB0986B5EBA}" presName="composite" presStyleCnt="0"/>
      <dgm:spPr/>
    </dgm:pt>
    <dgm:pt modelId="{9C77CAF5-A367-E645-A5C8-3363760F18AF}" type="pres">
      <dgm:prSet presAssocID="{4FAAEDEB-93CC-4EBC-A984-ACB0986B5EBA}" presName="parTx" presStyleLbl="alignNode1" presStyleIdx="0" presStyleCnt="4">
        <dgm:presLayoutVars>
          <dgm:chMax val="0"/>
          <dgm:chPref val="0"/>
        </dgm:presLayoutVars>
      </dgm:prSet>
      <dgm:spPr/>
    </dgm:pt>
    <dgm:pt modelId="{21E1703C-2CAE-5B45-BBEC-184A2EFE7427}" type="pres">
      <dgm:prSet presAssocID="{4FAAEDEB-93CC-4EBC-A984-ACB0986B5EBA}" presName="desTx" presStyleLbl="alignAccFollowNode1" presStyleIdx="0" presStyleCnt="4">
        <dgm:presLayoutVars/>
      </dgm:prSet>
      <dgm:spPr/>
    </dgm:pt>
    <dgm:pt modelId="{EFBEC430-5CA7-CA49-8F12-BB12B859A06C}" type="pres">
      <dgm:prSet presAssocID="{8870D613-8E20-476E-BB50-36F98607571D}" presName="space" presStyleCnt="0"/>
      <dgm:spPr/>
    </dgm:pt>
    <dgm:pt modelId="{CBBC03DC-1101-3E47-9692-1F671F2EF742}" type="pres">
      <dgm:prSet presAssocID="{88475F73-6259-4F02-B2F0-BC8E3980EAF5}" presName="composite" presStyleCnt="0"/>
      <dgm:spPr/>
    </dgm:pt>
    <dgm:pt modelId="{2C0A195C-2C30-D143-B24B-81C6C98C6F0C}" type="pres">
      <dgm:prSet presAssocID="{88475F73-6259-4F02-B2F0-BC8E3980EAF5}" presName="parTx" presStyleLbl="alignNode1" presStyleIdx="1" presStyleCnt="4">
        <dgm:presLayoutVars>
          <dgm:chMax val="0"/>
          <dgm:chPref val="0"/>
        </dgm:presLayoutVars>
      </dgm:prSet>
      <dgm:spPr/>
    </dgm:pt>
    <dgm:pt modelId="{36FBA9EA-DCAF-4B4F-B184-7A2E842F9D24}" type="pres">
      <dgm:prSet presAssocID="{88475F73-6259-4F02-B2F0-BC8E3980EAF5}" presName="desTx" presStyleLbl="alignAccFollowNode1" presStyleIdx="1" presStyleCnt="4">
        <dgm:presLayoutVars/>
      </dgm:prSet>
      <dgm:spPr/>
    </dgm:pt>
    <dgm:pt modelId="{D8CF523D-8086-4041-A990-087877E8ECA4}" type="pres">
      <dgm:prSet presAssocID="{A54D732D-F0A4-4CB8-9696-751CBD8791BC}" presName="space" presStyleCnt="0"/>
      <dgm:spPr/>
    </dgm:pt>
    <dgm:pt modelId="{E49E7956-8AB7-394A-95BD-A5789B32E92B}" type="pres">
      <dgm:prSet presAssocID="{4F114B79-577B-4DB2-87F3-254F6F448C3C}" presName="composite" presStyleCnt="0"/>
      <dgm:spPr/>
    </dgm:pt>
    <dgm:pt modelId="{571DED48-5802-DE42-9DF3-A760A89FE502}" type="pres">
      <dgm:prSet presAssocID="{4F114B79-577B-4DB2-87F3-254F6F448C3C}" presName="parTx" presStyleLbl="alignNode1" presStyleIdx="2" presStyleCnt="4">
        <dgm:presLayoutVars>
          <dgm:chMax val="0"/>
          <dgm:chPref val="0"/>
        </dgm:presLayoutVars>
      </dgm:prSet>
      <dgm:spPr/>
    </dgm:pt>
    <dgm:pt modelId="{0F804B38-3A17-2343-AEF8-97E284B6A675}" type="pres">
      <dgm:prSet presAssocID="{4F114B79-577B-4DB2-87F3-254F6F448C3C}" presName="desTx" presStyleLbl="alignAccFollowNode1" presStyleIdx="2" presStyleCnt="4">
        <dgm:presLayoutVars/>
      </dgm:prSet>
      <dgm:spPr/>
    </dgm:pt>
    <dgm:pt modelId="{AC3484FB-E327-0F47-890A-C369C1E519E2}" type="pres">
      <dgm:prSet presAssocID="{580C2BB1-40D6-4C67-90E8-F85FA317FD5A}" presName="space" presStyleCnt="0"/>
      <dgm:spPr/>
    </dgm:pt>
    <dgm:pt modelId="{64EA21CA-3F50-B647-992D-B0D13AE53E96}" type="pres">
      <dgm:prSet presAssocID="{C96618CB-7C57-4B9F-B4CD-869F9672C281}" presName="composite" presStyleCnt="0"/>
      <dgm:spPr/>
    </dgm:pt>
    <dgm:pt modelId="{F684F937-1899-5F48-A38E-82EA3EF95BBC}" type="pres">
      <dgm:prSet presAssocID="{C96618CB-7C57-4B9F-B4CD-869F9672C281}" presName="parTx" presStyleLbl="alignNode1" presStyleIdx="3" presStyleCnt="4">
        <dgm:presLayoutVars>
          <dgm:chMax val="0"/>
          <dgm:chPref val="0"/>
        </dgm:presLayoutVars>
      </dgm:prSet>
      <dgm:spPr/>
    </dgm:pt>
    <dgm:pt modelId="{34015C57-E172-414D-A76A-019584A5BDE4}" type="pres">
      <dgm:prSet presAssocID="{C96618CB-7C57-4B9F-B4CD-869F9672C281}" presName="desTx" presStyleLbl="alignAccFollowNode1" presStyleIdx="3" presStyleCnt="4">
        <dgm:presLayoutVars/>
      </dgm:prSet>
      <dgm:spPr/>
    </dgm:pt>
  </dgm:ptLst>
  <dgm:cxnLst>
    <dgm:cxn modelId="{AEE88905-AB34-48B5-BF9F-53FABE695870}" srcId="{1BEF1019-C9C1-43E0-8998-761E884E1B07}" destId="{88475F73-6259-4F02-B2F0-BC8E3980EAF5}" srcOrd="1" destOrd="0" parTransId="{A7C50C1C-A774-4EB7-A5D5-4C2B05D85E78}" sibTransId="{A54D732D-F0A4-4CB8-9696-751CBD8791BC}"/>
    <dgm:cxn modelId="{1F2E811E-3DAA-45B9-9221-FD74BA5F1195}" srcId="{1BEF1019-C9C1-43E0-8998-761E884E1B07}" destId="{4FAAEDEB-93CC-4EBC-A984-ACB0986B5EBA}" srcOrd="0" destOrd="0" parTransId="{AA7E1BD2-5C52-474D-8532-4B603E1842CB}" sibTransId="{8870D613-8E20-476E-BB50-36F98607571D}"/>
    <dgm:cxn modelId="{D68C3343-4201-784B-82B2-8E4378A5DCBC}" type="presOf" srcId="{4F114B79-577B-4DB2-87F3-254F6F448C3C}" destId="{571DED48-5802-DE42-9DF3-A760A89FE502}" srcOrd="0" destOrd="0" presId="urn:microsoft.com/office/officeart/2016/7/layout/HorizontalActionList"/>
    <dgm:cxn modelId="{9AEC1944-F353-40CD-BBD9-AB5D6BC0E471}" srcId="{C96618CB-7C57-4B9F-B4CD-869F9672C281}" destId="{927C299F-7872-4467-84C0-2ED12C837280}" srcOrd="0" destOrd="0" parTransId="{A8B7A804-B9CD-4C61-9AD1-75FF0B9C628F}" sibTransId="{22B462D7-CFC0-4A6A-9311-24ED29E2828A}"/>
    <dgm:cxn modelId="{39279B45-AF31-42D6-BCC7-605CE1B6546F}" srcId="{88475F73-6259-4F02-B2F0-BC8E3980EAF5}" destId="{B550FF0C-F182-4CFE-8810-71027D2B2BB2}" srcOrd="0" destOrd="0" parTransId="{E125689F-E674-4782-ACD1-24926CC2A673}" sibTransId="{57B6E2AE-7789-4602-9E3A-B8EE91E5782B}"/>
    <dgm:cxn modelId="{A979A08D-D8D3-EB4C-B6E6-C74819AC34FC}" type="presOf" srcId="{C96618CB-7C57-4B9F-B4CD-869F9672C281}" destId="{F684F937-1899-5F48-A38E-82EA3EF95BBC}" srcOrd="0" destOrd="0" presId="urn:microsoft.com/office/officeart/2016/7/layout/HorizontalActionList"/>
    <dgm:cxn modelId="{C18BDC9C-3F8E-FA4F-8D22-0BD7DED1F8F0}" type="presOf" srcId="{4FAAEDEB-93CC-4EBC-A984-ACB0986B5EBA}" destId="{9C77CAF5-A367-E645-A5C8-3363760F18AF}" srcOrd="0" destOrd="0" presId="urn:microsoft.com/office/officeart/2016/7/layout/HorizontalActionList"/>
    <dgm:cxn modelId="{D8E4B3A2-3E9F-47D4-99A1-CBE7B7181611}" srcId="{4F114B79-577B-4DB2-87F3-254F6F448C3C}" destId="{768D62B5-7869-4594-8A1A-8A733C1C8529}" srcOrd="0" destOrd="0" parTransId="{3C3270AA-7EC2-4046-9BDF-42A75840A536}" sibTransId="{CC1A50DD-5D1F-4007-93E9-60D109D25DC3}"/>
    <dgm:cxn modelId="{A8B7B8A3-4B2B-49D5-96DA-DD3319BFC13A}" srcId="{1BEF1019-C9C1-43E0-8998-761E884E1B07}" destId="{4F114B79-577B-4DB2-87F3-254F6F448C3C}" srcOrd="2" destOrd="0" parTransId="{B646D7CA-9D3A-4858-896B-B2E947A04318}" sibTransId="{580C2BB1-40D6-4C67-90E8-F85FA317FD5A}"/>
    <dgm:cxn modelId="{C6A1E0AA-0D87-40F1-BA1A-1B8F7BDFC8F2}" srcId="{4FAAEDEB-93CC-4EBC-A984-ACB0986B5EBA}" destId="{B0543800-169F-411A-88A6-24B4611236B8}" srcOrd="0" destOrd="0" parTransId="{EFE2D970-8981-4F11-BD9D-F603ABE67348}" sibTransId="{38D5A4BD-1FA1-499C-9559-947820DB7709}"/>
    <dgm:cxn modelId="{059D05AC-F055-D04E-8BD7-D0C305FB7FDC}" type="presOf" srcId="{B550FF0C-F182-4CFE-8810-71027D2B2BB2}" destId="{36FBA9EA-DCAF-4B4F-B184-7A2E842F9D24}" srcOrd="0" destOrd="0" presId="urn:microsoft.com/office/officeart/2016/7/layout/HorizontalActionList"/>
    <dgm:cxn modelId="{AF59EBBE-DE5A-984F-92D0-ED9A31EC1025}" type="presOf" srcId="{B0543800-169F-411A-88A6-24B4611236B8}" destId="{21E1703C-2CAE-5B45-BBEC-184A2EFE7427}" srcOrd="0" destOrd="0" presId="urn:microsoft.com/office/officeart/2016/7/layout/HorizontalActionList"/>
    <dgm:cxn modelId="{67A901CA-CA9B-674A-9EE1-A960F72763FC}" type="presOf" srcId="{1BEF1019-C9C1-43E0-8998-761E884E1B07}" destId="{3EFF4158-BEF9-9C44-A778-51F1B36258DE}" srcOrd="0" destOrd="0" presId="urn:microsoft.com/office/officeart/2016/7/layout/HorizontalActionList"/>
    <dgm:cxn modelId="{F36A71CC-F9D8-F146-B2BF-D8C17690185E}" type="presOf" srcId="{768D62B5-7869-4594-8A1A-8A733C1C8529}" destId="{0F804B38-3A17-2343-AEF8-97E284B6A675}" srcOrd="0" destOrd="0" presId="urn:microsoft.com/office/officeart/2016/7/layout/HorizontalActionList"/>
    <dgm:cxn modelId="{C92A9CD0-235C-450A-87A8-C77EE1BABDD9}" srcId="{1BEF1019-C9C1-43E0-8998-761E884E1B07}" destId="{C96618CB-7C57-4B9F-B4CD-869F9672C281}" srcOrd="3" destOrd="0" parTransId="{8CE0AD9A-422B-4388-8A2A-5A0B18874AB1}" sibTransId="{7643421F-F8BA-4FBB-A7F1-35F2EF997F86}"/>
    <dgm:cxn modelId="{1DDE74DF-BE63-3E4B-B51B-00239084F8C9}" type="presOf" srcId="{927C299F-7872-4467-84C0-2ED12C837280}" destId="{34015C57-E172-414D-A76A-019584A5BDE4}" srcOrd="0" destOrd="0" presId="urn:microsoft.com/office/officeart/2016/7/layout/HorizontalActionList"/>
    <dgm:cxn modelId="{823F23E0-A028-5642-936A-AC92CF3DCF77}" type="presOf" srcId="{88475F73-6259-4F02-B2F0-BC8E3980EAF5}" destId="{2C0A195C-2C30-D143-B24B-81C6C98C6F0C}" srcOrd="0" destOrd="0" presId="urn:microsoft.com/office/officeart/2016/7/layout/HorizontalActionList"/>
    <dgm:cxn modelId="{2D3F0091-985C-A540-B991-A591D84E466F}" type="presParOf" srcId="{3EFF4158-BEF9-9C44-A778-51F1B36258DE}" destId="{77E12B5A-455A-984F-96EC-B9C92DFD8F15}" srcOrd="0" destOrd="0" presId="urn:microsoft.com/office/officeart/2016/7/layout/HorizontalActionList"/>
    <dgm:cxn modelId="{8B3E3C84-FDA1-DA46-B752-83F54965ECB9}" type="presParOf" srcId="{77E12B5A-455A-984F-96EC-B9C92DFD8F15}" destId="{9C77CAF5-A367-E645-A5C8-3363760F18AF}" srcOrd="0" destOrd="0" presId="urn:microsoft.com/office/officeart/2016/7/layout/HorizontalActionList"/>
    <dgm:cxn modelId="{48CF6569-61E2-5A4B-844A-6271CEDAD1F9}" type="presParOf" srcId="{77E12B5A-455A-984F-96EC-B9C92DFD8F15}" destId="{21E1703C-2CAE-5B45-BBEC-184A2EFE7427}" srcOrd="1" destOrd="0" presId="urn:microsoft.com/office/officeart/2016/7/layout/HorizontalActionList"/>
    <dgm:cxn modelId="{0C56E21E-05C1-B949-B1C1-652C690C0434}" type="presParOf" srcId="{3EFF4158-BEF9-9C44-A778-51F1B36258DE}" destId="{EFBEC430-5CA7-CA49-8F12-BB12B859A06C}" srcOrd="1" destOrd="0" presId="urn:microsoft.com/office/officeart/2016/7/layout/HorizontalActionList"/>
    <dgm:cxn modelId="{FB650D04-B7CE-7E47-BF85-A1E215A1E9BF}" type="presParOf" srcId="{3EFF4158-BEF9-9C44-A778-51F1B36258DE}" destId="{CBBC03DC-1101-3E47-9692-1F671F2EF742}" srcOrd="2" destOrd="0" presId="urn:microsoft.com/office/officeart/2016/7/layout/HorizontalActionList"/>
    <dgm:cxn modelId="{FE252273-ED69-FF40-AEF1-9612D34CB571}" type="presParOf" srcId="{CBBC03DC-1101-3E47-9692-1F671F2EF742}" destId="{2C0A195C-2C30-D143-B24B-81C6C98C6F0C}" srcOrd="0" destOrd="0" presId="urn:microsoft.com/office/officeart/2016/7/layout/HorizontalActionList"/>
    <dgm:cxn modelId="{B3FEFD50-598D-5547-869A-A262B42B6A3E}" type="presParOf" srcId="{CBBC03DC-1101-3E47-9692-1F671F2EF742}" destId="{36FBA9EA-DCAF-4B4F-B184-7A2E842F9D24}" srcOrd="1" destOrd="0" presId="urn:microsoft.com/office/officeart/2016/7/layout/HorizontalActionList"/>
    <dgm:cxn modelId="{BEEF4D5F-E24E-CA48-B810-EB0E965CD7FC}" type="presParOf" srcId="{3EFF4158-BEF9-9C44-A778-51F1B36258DE}" destId="{D8CF523D-8086-4041-A990-087877E8ECA4}" srcOrd="3" destOrd="0" presId="urn:microsoft.com/office/officeart/2016/7/layout/HorizontalActionList"/>
    <dgm:cxn modelId="{3E3F5998-7A55-0547-8BD7-F6B1B9419701}" type="presParOf" srcId="{3EFF4158-BEF9-9C44-A778-51F1B36258DE}" destId="{E49E7956-8AB7-394A-95BD-A5789B32E92B}" srcOrd="4" destOrd="0" presId="urn:microsoft.com/office/officeart/2016/7/layout/HorizontalActionList"/>
    <dgm:cxn modelId="{B25EBF1C-372D-D94E-A8B7-001C95E9588D}" type="presParOf" srcId="{E49E7956-8AB7-394A-95BD-A5789B32E92B}" destId="{571DED48-5802-DE42-9DF3-A760A89FE502}" srcOrd="0" destOrd="0" presId="urn:microsoft.com/office/officeart/2016/7/layout/HorizontalActionList"/>
    <dgm:cxn modelId="{972F16A3-A372-2141-B047-8E924C98A298}" type="presParOf" srcId="{E49E7956-8AB7-394A-95BD-A5789B32E92B}" destId="{0F804B38-3A17-2343-AEF8-97E284B6A675}" srcOrd="1" destOrd="0" presId="urn:microsoft.com/office/officeart/2016/7/layout/HorizontalActionList"/>
    <dgm:cxn modelId="{67EB1EC8-42A8-5644-A398-DEA50B306E56}" type="presParOf" srcId="{3EFF4158-BEF9-9C44-A778-51F1B36258DE}" destId="{AC3484FB-E327-0F47-890A-C369C1E519E2}" srcOrd="5" destOrd="0" presId="urn:microsoft.com/office/officeart/2016/7/layout/HorizontalActionList"/>
    <dgm:cxn modelId="{FF5DA9B0-BE99-5F46-93B5-9EE62307504E}" type="presParOf" srcId="{3EFF4158-BEF9-9C44-A778-51F1B36258DE}" destId="{64EA21CA-3F50-B647-992D-B0D13AE53E96}" srcOrd="6" destOrd="0" presId="urn:microsoft.com/office/officeart/2016/7/layout/HorizontalActionList"/>
    <dgm:cxn modelId="{BD6D1782-882A-FB4F-8C2E-38091398850D}" type="presParOf" srcId="{64EA21CA-3F50-B647-992D-B0D13AE53E96}" destId="{F684F937-1899-5F48-A38E-82EA3EF95BBC}" srcOrd="0" destOrd="0" presId="urn:microsoft.com/office/officeart/2016/7/layout/HorizontalActionList"/>
    <dgm:cxn modelId="{EF27D07C-F92D-6343-B03A-C64DA26E845D}" type="presParOf" srcId="{64EA21CA-3F50-B647-992D-B0D13AE53E96}" destId="{34015C57-E172-414D-A76A-019584A5BDE4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EF1019-C9C1-43E0-8998-761E884E1B07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4B8BA4E-D253-CC42-98AE-D72B361385C1}">
      <dgm:prSet custT="1"/>
      <dgm:spPr/>
      <dgm:t>
        <a:bodyPr/>
        <a:lstStyle/>
        <a:p>
          <a:r>
            <a:rPr lang="en-US" sz="1600" dirty="0"/>
            <a:t>The reason we do this! </a:t>
          </a:r>
        </a:p>
      </dgm:t>
    </dgm:pt>
    <dgm:pt modelId="{3C7580C0-90A4-1545-99BD-384C41DF5259}" type="parTrans" cxnId="{BC98C15A-99DC-B540-8413-819E6139AC5C}">
      <dgm:prSet/>
      <dgm:spPr/>
      <dgm:t>
        <a:bodyPr/>
        <a:lstStyle/>
        <a:p>
          <a:endParaRPr lang="en-US" sz="2400"/>
        </a:p>
      </dgm:t>
    </dgm:pt>
    <dgm:pt modelId="{A766E352-B42D-0F46-8AC4-E0E889195AE5}" type="sibTrans" cxnId="{BC98C15A-99DC-B540-8413-819E6139AC5C}">
      <dgm:prSet/>
      <dgm:spPr/>
      <dgm:t>
        <a:bodyPr/>
        <a:lstStyle/>
        <a:p>
          <a:endParaRPr lang="en-US" sz="2400"/>
        </a:p>
      </dgm:t>
    </dgm:pt>
    <dgm:pt modelId="{9EEE59FD-76C7-B442-BBB0-DDF627ABD752}">
      <dgm:prSet custT="1"/>
      <dgm:spPr/>
      <dgm:t>
        <a:bodyPr/>
        <a:lstStyle/>
        <a:p>
          <a:r>
            <a:rPr lang="en-US" sz="1600" dirty="0"/>
            <a:t>To help make it clear how you are impacting your learners, ask for feedback (discussions, surveys, etc.)</a:t>
          </a:r>
        </a:p>
      </dgm:t>
    </dgm:pt>
    <dgm:pt modelId="{25AA67DD-0F3E-9543-BEBE-27F76539467C}" type="parTrans" cxnId="{04FAEDAF-7338-9440-9552-CF6F3B459A4B}">
      <dgm:prSet/>
      <dgm:spPr/>
      <dgm:t>
        <a:bodyPr/>
        <a:lstStyle/>
        <a:p>
          <a:endParaRPr lang="en-US" sz="2400"/>
        </a:p>
      </dgm:t>
    </dgm:pt>
    <dgm:pt modelId="{E109914C-9F96-8740-9BC1-6F5727F84027}" type="sibTrans" cxnId="{04FAEDAF-7338-9440-9552-CF6F3B459A4B}">
      <dgm:prSet/>
      <dgm:spPr/>
      <dgm:t>
        <a:bodyPr/>
        <a:lstStyle/>
        <a:p>
          <a:endParaRPr lang="en-US" sz="2400"/>
        </a:p>
      </dgm:t>
    </dgm:pt>
    <dgm:pt modelId="{FA08C1E7-5668-8240-93D1-DB394AFA5723}">
      <dgm:prSet custT="1"/>
      <dgm:spPr/>
      <dgm:t>
        <a:bodyPr/>
        <a:lstStyle/>
        <a:p>
          <a:r>
            <a:rPr lang="en-US" sz="1600" dirty="0"/>
            <a:t>Create pre- and post-semester assessments to measure learning growth </a:t>
          </a:r>
        </a:p>
      </dgm:t>
    </dgm:pt>
    <dgm:pt modelId="{0D3D7580-C4F4-FC4E-B0F9-7ABADC02A93F}" type="parTrans" cxnId="{96BA5CDC-6192-1140-A2FA-4C415A74BB63}">
      <dgm:prSet/>
      <dgm:spPr/>
      <dgm:t>
        <a:bodyPr/>
        <a:lstStyle/>
        <a:p>
          <a:endParaRPr lang="en-US" sz="2400"/>
        </a:p>
      </dgm:t>
    </dgm:pt>
    <dgm:pt modelId="{CDA11053-91A8-3146-8383-05E218DDD76D}" type="sibTrans" cxnId="{96BA5CDC-6192-1140-A2FA-4C415A74BB63}">
      <dgm:prSet/>
      <dgm:spPr/>
      <dgm:t>
        <a:bodyPr/>
        <a:lstStyle/>
        <a:p>
          <a:endParaRPr lang="en-US" sz="2400"/>
        </a:p>
      </dgm:t>
    </dgm:pt>
    <dgm:pt modelId="{876F40AA-B752-7849-892D-22E50317682F}">
      <dgm:prSet custT="1"/>
      <dgm:spPr/>
      <dgm:t>
        <a:bodyPr/>
        <a:lstStyle/>
        <a:p>
          <a:r>
            <a:rPr lang="en-US" sz="1600" dirty="0"/>
            <a:t>Build opportunities for </a:t>
          </a:r>
          <a:r>
            <a:rPr lang="en-US" sz="1400" dirty="0"/>
            <a:t>communication</a:t>
          </a:r>
          <a:r>
            <a:rPr lang="en-US" sz="1600" dirty="0"/>
            <a:t> with students</a:t>
          </a:r>
        </a:p>
      </dgm:t>
    </dgm:pt>
    <dgm:pt modelId="{133AFA00-B891-A44F-B92F-558192A460CD}" type="parTrans" cxnId="{7CFF77B1-90CA-304D-B8A5-76160D506836}">
      <dgm:prSet/>
      <dgm:spPr/>
      <dgm:t>
        <a:bodyPr/>
        <a:lstStyle/>
        <a:p>
          <a:endParaRPr lang="en-US" sz="2400"/>
        </a:p>
      </dgm:t>
    </dgm:pt>
    <dgm:pt modelId="{42B7D60A-9C83-F74A-B8D7-C5B1E4EEE646}" type="sibTrans" cxnId="{7CFF77B1-90CA-304D-B8A5-76160D506836}">
      <dgm:prSet/>
      <dgm:spPr/>
      <dgm:t>
        <a:bodyPr/>
        <a:lstStyle/>
        <a:p>
          <a:endParaRPr lang="en-US" sz="2400"/>
        </a:p>
      </dgm:t>
    </dgm:pt>
    <dgm:pt modelId="{4DA6A4BB-7555-514B-861B-155BF9238028}">
      <dgm:prSet custT="1"/>
      <dgm:spPr/>
      <dgm:t>
        <a:bodyPr/>
        <a:lstStyle/>
        <a:p>
          <a:r>
            <a:rPr lang="en-US" sz="1600" dirty="0"/>
            <a:t>Create an Outlook folder to save positive student </a:t>
          </a:r>
          <a:r>
            <a:rPr lang="en-US" sz="1400" dirty="0"/>
            <a:t>communications</a:t>
          </a:r>
          <a:endParaRPr lang="en-US" sz="1600" dirty="0"/>
        </a:p>
      </dgm:t>
    </dgm:pt>
    <dgm:pt modelId="{A747DC16-CD75-0E49-A36F-053446F4EE50}" type="parTrans" cxnId="{7579DB52-FA19-2648-B790-783FB8C8F998}">
      <dgm:prSet/>
      <dgm:spPr/>
      <dgm:t>
        <a:bodyPr/>
        <a:lstStyle/>
        <a:p>
          <a:endParaRPr lang="en-US" sz="2400"/>
        </a:p>
      </dgm:t>
    </dgm:pt>
    <dgm:pt modelId="{63A6DA86-B335-564C-A400-653E0545444B}" type="sibTrans" cxnId="{7579DB52-FA19-2648-B790-783FB8C8F998}">
      <dgm:prSet/>
      <dgm:spPr/>
      <dgm:t>
        <a:bodyPr/>
        <a:lstStyle/>
        <a:p>
          <a:endParaRPr lang="en-US" sz="2400"/>
        </a:p>
      </dgm:t>
    </dgm:pt>
    <dgm:pt modelId="{E853C7A9-8EB1-5343-A04B-0BE0C12B5C54}">
      <dgm:prSet custT="1"/>
      <dgm:spPr/>
      <dgm:t>
        <a:bodyPr/>
        <a:lstStyle/>
        <a:p>
          <a:r>
            <a:rPr lang="en-US" sz="1600" dirty="0"/>
            <a:t>Consider ways you can support colleagues after you are over the initial hurdle of building your first online course/s (e.g., share tips)</a:t>
          </a:r>
        </a:p>
      </dgm:t>
    </dgm:pt>
    <dgm:pt modelId="{C6E32A7E-9D61-4549-83DB-5D380B51FBE2}" type="parTrans" cxnId="{4AA30BC4-2786-5446-8FD6-69BD98E8DE21}">
      <dgm:prSet/>
      <dgm:spPr/>
      <dgm:t>
        <a:bodyPr/>
        <a:lstStyle/>
        <a:p>
          <a:endParaRPr lang="en-US" sz="2400"/>
        </a:p>
      </dgm:t>
    </dgm:pt>
    <dgm:pt modelId="{AFE28CC7-EB6D-834B-AE4F-0E573052DA07}" type="sibTrans" cxnId="{4AA30BC4-2786-5446-8FD6-69BD98E8DE21}">
      <dgm:prSet/>
      <dgm:spPr/>
      <dgm:t>
        <a:bodyPr/>
        <a:lstStyle/>
        <a:p>
          <a:endParaRPr lang="en-US" sz="2400"/>
        </a:p>
      </dgm:t>
    </dgm:pt>
    <dgm:pt modelId="{EF6A1B03-2470-4143-8F38-AA5645E45682}">
      <dgm:prSet custT="1"/>
      <dgm:spPr/>
      <dgm:t>
        <a:bodyPr/>
        <a:lstStyle/>
        <a:p>
          <a:r>
            <a:rPr lang="en-US" sz="2000" dirty="0"/>
            <a:t>Impact</a:t>
          </a:r>
        </a:p>
      </dgm:t>
    </dgm:pt>
    <dgm:pt modelId="{DE21258B-09C9-E843-85FF-C202E0B40C08}" type="parTrans" cxnId="{5396389C-749C-9648-A100-88018AB1AD97}">
      <dgm:prSet/>
      <dgm:spPr/>
      <dgm:t>
        <a:bodyPr/>
        <a:lstStyle/>
        <a:p>
          <a:endParaRPr lang="en-US" sz="2400"/>
        </a:p>
      </dgm:t>
    </dgm:pt>
    <dgm:pt modelId="{C2F199FD-98E4-C14D-8E90-3AF80F2BFFBE}" type="sibTrans" cxnId="{5396389C-749C-9648-A100-88018AB1AD97}">
      <dgm:prSet/>
      <dgm:spPr/>
      <dgm:t>
        <a:bodyPr/>
        <a:lstStyle/>
        <a:p>
          <a:endParaRPr lang="en-US" sz="2400"/>
        </a:p>
      </dgm:t>
    </dgm:pt>
    <dgm:pt modelId="{FDC1AE6D-7645-A844-A976-00BE06D6A93D}">
      <dgm:prSet custT="1"/>
      <dgm:spPr/>
      <dgm:t>
        <a:bodyPr/>
        <a:lstStyle/>
        <a:p>
          <a:r>
            <a:rPr lang="en-US" sz="2000" dirty="0"/>
            <a:t>Feedback</a:t>
          </a:r>
        </a:p>
      </dgm:t>
    </dgm:pt>
    <dgm:pt modelId="{892E8F17-91B5-E04B-8B5C-8D2EA5A050AF}" type="parTrans" cxnId="{3D44A7B5-9FEA-8047-83A8-23FFF74BED51}">
      <dgm:prSet/>
      <dgm:spPr/>
      <dgm:t>
        <a:bodyPr/>
        <a:lstStyle/>
        <a:p>
          <a:endParaRPr lang="en-US" sz="2400"/>
        </a:p>
      </dgm:t>
    </dgm:pt>
    <dgm:pt modelId="{25AE5579-20ED-9347-8981-2A2FADCFC6E1}" type="sibTrans" cxnId="{3D44A7B5-9FEA-8047-83A8-23FFF74BED51}">
      <dgm:prSet/>
      <dgm:spPr/>
      <dgm:t>
        <a:bodyPr/>
        <a:lstStyle/>
        <a:p>
          <a:endParaRPr lang="en-US" sz="2400"/>
        </a:p>
      </dgm:t>
    </dgm:pt>
    <dgm:pt modelId="{AC09D8C2-4C79-774D-8F34-795E188A7F51}">
      <dgm:prSet custT="1"/>
      <dgm:spPr/>
      <dgm:t>
        <a:bodyPr/>
        <a:lstStyle/>
        <a:p>
          <a:r>
            <a:rPr lang="en-US" sz="2000" dirty="0"/>
            <a:t>Measure</a:t>
          </a:r>
        </a:p>
      </dgm:t>
    </dgm:pt>
    <dgm:pt modelId="{B40B1CD7-D37F-4542-AE5E-A8219D849A41}" type="parTrans" cxnId="{451FA5C8-8117-6342-9B3B-5DA7EBEF10C6}">
      <dgm:prSet/>
      <dgm:spPr/>
      <dgm:t>
        <a:bodyPr/>
        <a:lstStyle/>
        <a:p>
          <a:endParaRPr lang="en-US" sz="2400"/>
        </a:p>
      </dgm:t>
    </dgm:pt>
    <dgm:pt modelId="{E00E9C76-FE5C-B24E-BD8E-74B3D895FD7F}" type="sibTrans" cxnId="{451FA5C8-8117-6342-9B3B-5DA7EBEF10C6}">
      <dgm:prSet/>
      <dgm:spPr/>
      <dgm:t>
        <a:bodyPr/>
        <a:lstStyle/>
        <a:p>
          <a:endParaRPr lang="en-US" sz="2400"/>
        </a:p>
      </dgm:t>
    </dgm:pt>
    <dgm:pt modelId="{0BC74E26-AA68-6242-81F8-ECC1EAE9F0F2}">
      <dgm:prSet custT="1"/>
      <dgm:spPr/>
      <dgm:t>
        <a:bodyPr/>
        <a:lstStyle/>
        <a:p>
          <a:r>
            <a:rPr lang="en-US" sz="1600" dirty="0"/>
            <a:t>Communicate</a:t>
          </a:r>
        </a:p>
      </dgm:t>
    </dgm:pt>
    <dgm:pt modelId="{0A2EE94A-DAB5-B044-927D-3C17725CCB8B}" type="parTrans" cxnId="{9CAC8AAE-6041-4C48-B7A8-7AA83C3C3259}">
      <dgm:prSet/>
      <dgm:spPr/>
      <dgm:t>
        <a:bodyPr/>
        <a:lstStyle/>
        <a:p>
          <a:endParaRPr lang="en-US" sz="2400"/>
        </a:p>
      </dgm:t>
    </dgm:pt>
    <dgm:pt modelId="{70227CBD-0B79-0840-A7DC-7E3FF2471521}" type="sibTrans" cxnId="{9CAC8AAE-6041-4C48-B7A8-7AA83C3C3259}">
      <dgm:prSet/>
      <dgm:spPr/>
      <dgm:t>
        <a:bodyPr/>
        <a:lstStyle/>
        <a:p>
          <a:endParaRPr lang="en-US" sz="2400"/>
        </a:p>
      </dgm:t>
    </dgm:pt>
    <dgm:pt modelId="{08E37D11-48FE-7149-BE79-C8B4E5F7E68E}">
      <dgm:prSet custT="1"/>
      <dgm:spPr/>
      <dgm:t>
        <a:bodyPr/>
        <a:lstStyle/>
        <a:p>
          <a:r>
            <a:rPr lang="en-US" sz="2000" dirty="0"/>
            <a:t>Remember</a:t>
          </a:r>
        </a:p>
      </dgm:t>
    </dgm:pt>
    <dgm:pt modelId="{350E74D3-3E74-CD44-8474-34FF5AF6091F}" type="parTrans" cxnId="{A8FDCC69-8422-2D45-9E1F-4AB5562C003D}">
      <dgm:prSet/>
      <dgm:spPr/>
      <dgm:t>
        <a:bodyPr/>
        <a:lstStyle/>
        <a:p>
          <a:endParaRPr lang="en-US" sz="2400"/>
        </a:p>
      </dgm:t>
    </dgm:pt>
    <dgm:pt modelId="{22EF8566-A98B-5D48-8D20-722BF463AA5B}" type="sibTrans" cxnId="{A8FDCC69-8422-2D45-9E1F-4AB5562C003D}">
      <dgm:prSet/>
      <dgm:spPr/>
      <dgm:t>
        <a:bodyPr/>
        <a:lstStyle/>
        <a:p>
          <a:endParaRPr lang="en-US" sz="2400"/>
        </a:p>
      </dgm:t>
    </dgm:pt>
    <dgm:pt modelId="{8900B39B-68C4-E149-AB86-68DBDBA8DE50}">
      <dgm:prSet custT="1"/>
      <dgm:spPr/>
      <dgm:t>
        <a:bodyPr/>
        <a:lstStyle/>
        <a:p>
          <a:r>
            <a:rPr lang="en-US" sz="2000" dirty="0"/>
            <a:t>Help others</a:t>
          </a:r>
        </a:p>
      </dgm:t>
    </dgm:pt>
    <dgm:pt modelId="{5696FA96-E0E4-7643-8A15-0091C6E46EFC}" type="parTrans" cxnId="{51E973FA-FB89-8946-A203-8589AC41A49D}">
      <dgm:prSet/>
      <dgm:spPr/>
      <dgm:t>
        <a:bodyPr/>
        <a:lstStyle/>
        <a:p>
          <a:endParaRPr lang="en-US" sz="2400"/>
        </a:p>
      </dgm:t>
    </dgm:pt>
    <dgm:pt modelId="{AE2025C9-054F-4842-B092-D7642B52387E}" type="sibTrans" cxnId="{51E973FA-FB89-8946-A203-8589AC41A49D}">
      <dgm:prSet/>
      <dgm:spPr/>
      <dgm:t>
        <a:bodyPr/>
        <a:lstStyle/>
        <a:p>
          <a:endParaRPr lang="en-US" sz="2400"/>
        </a:p>
      </dgm:t>
    </dgm:pt>
    <dgm:pt modelId="{3EFF4158-BEF9-9C44-A778-51F1B36258DE}" type="pres">
      <dgm:prSet presAssocID="{1BEF1019-C9C1-43E0-8998-761E884E1B07}" presName="Name0" presStyleCnt="0">
        <dgm:presLayoutVars>
          <dgm:dir/>
          <dgm:animLvl val="lvl"/>
          <dgm:resizeHandles val="exact"/>
        </dgm:presLayoutVars>
      </dgm:prSet>
      <dgm:spPr/>
    </dgm:pt>
    <dgm:pt modelId="{0EFCD912-365B-0449-A4EE-D26DB17EBAC8}" type="pres">
      <dgm:prSet presAssocID="{EF6A1B03-2470-4143-8F38-AA5645E45682}" presName="composite" presStyleCnt="0"/>
      <dgm:spPr/>
    </dgm:pt>
    <dgm:pt modelId="{0C1D0FFD-8EF6-474D-8267-4A91807C0B5F}" type="pres">
      <dgm:prSet presAssocID="{EF6A1B03-2470-4143-8F38-AA5645E45682}" presName="parTx" presStyleLbl="alignNode1" presStyleIdx="0" presStyleCnt="6">
        <dgm:presLayoutVars>
          <dgm:chMax val="0"/>
          <dgm:chPref val="0"/>
        </dgm:presLayoutVars>
      </dgm:prSet>
      <dgm:spPr/>
    </dgm:pt>
    <dgm:pt modelId="{EA00CE9E-20DE-0040-8874-B5C5E870CC66}" type="pres">
      <dgm:prSet presAssocID="{EF6A1B03-2470-4143-8F38-AA5645E45682}" presName="desTx" presStyleLbl="alignAccFollowNode1" presStyleIdx="0" presStyleCnt="6">
        <dgm:presLayoutVars/>
      </dgm:prSet>
      <dgm:spPr/>
    </dgm:pt>
    <dgm:pt modelId="{5CE8621C-EF5D-B349-8A69-322B2C84536B}" type="pres">
      <dgm:prSet presAssocID="{C2F199FD-98E4-C14D-8E90-3AF80F2BFFBE}" presName="space" presStyleCnt="0"/>
      <dgm:spPr/>
    </dgm:pt>
    <dgm:pt modelId="{EC9EF54D-8F0F-6A46-8BE2-8D85435A525C}" type="pres">
      <dgm:prSet presAssocID="{FDC1AE6D-7645-A844-A976-00BE06D6A93D}" presName="composite" presStyleCnt="0"/>
      <dgm:spPr/>
    </dgm:pt>
    <dgm:pt modelId="{1A14C39A-E8E6-5D48-B901-C3DF0E4E760B}" type="pres">
      <dgm:prSet presAssocID="{FDC1AE6D-7645-A844-A976-00BE06D6A93D}" presName="parTx" presStyleLbl="alignNode1" presStyleIdx="1" presStyleCnt="6">
        <dgm:presLayoutVars>
          <dgm:chMax val="0"/>
          <dgm:chPref val="0"/>
        </dgm:presLayoutVars>
      </dgm:prSet>
      <dgm:spPr/>
    </dgm:pt>
    <dgm:pt modelId="{3DA11E30-9F6D-8C47-A601-615E694C9744}" type="pres">
      <dgm:prSet presAssocID="{FDC1AE6D-7645-A844-A976-00BE06D6A93D}" presName="desTx" presStyleLbl="alignAccFollowNode1" presStyleIdx="1" presStyleCnt="6">
        <dgm:presLayoutVars/>
      </dgm:prSet>
      <dgm:spPr/>
    </dgm:pt>
    <dgm:pt modelId="{4B31B250-E254-DE4F-B5CF-AA63D9236B39}" type="pres">
      <dgm:prSet presAssocID="{25AE5579-20ED-9347-8981-2A2FADCFC6E1}" presName="space" presStyleCnt="0"/>
      <dgm:spPr/>
    </dgm:pt>
    <dgm:pt modelId="{FF1F1A47-8BD4-DC49-9713-17725C12B4A4}" type="pres">
      <dgm:prSet presAssocID="{AC09D8C2-4C79-774D-8F34-795E188A7F51}" presName="composite" presStyleCnt="0"/>
      <dgm:spPr/>
    </dgm:pt>
    <dgm:pt modelId="{C74B6823-654D-F04C-8E84-6485C78D9882}" type="pres">
      <dgm:prSet presAssocID="{AC09D8C2-4C79-774D-8F34-795E188A7F51}" presName="parTx" presStyleLbl="alignNode1" presStyleIdx="2" presStyleCnt="6">
        <dgm:presLayoutVars>
          <dgm:chMax val="0"/>
          <dgm:chPref val="0"/>
        </dgm:presLayoutVars>
      </dgm:prSet>
      <dgm:spPr/>
    </dgm:pt>
    <dgm:pt modelId="{A3E9F0D5-BCE6-4F42-B363-AF0466656056}" type="pres">
      <dgm:prSet presAssocID="{AC09D8C2-4C79-774D-8F34-795E188A7F51}" presName="desTx" presStyleLbl="alignAccFollowNode1" presStyleIdx="2" presStyleCnt="6">
        <dgm:presLayoutVars/>
      </dgm:prSet>
      <dgm:spPr/>
    </dgm:pt>
    <dgm:pt modelId="{D0AFD393-15E4-0545-B056-C75DA2FBF588}" type="pres">
      <dgm:prSet presAssocID="{E00E9C76-FE5C-B24E-BD8E-74B3D895FD7F}" presName="space" presStyleCnt="0"/>
      <dgm:spPr/>
    </dgm:pt>
    <dgm:pt modelId="{A7194599-B11B-564D-B67C-A566639C8435}" type="pres">
      <dgm:prSet presAssocID="{0BC74E26-AA68-6242-81F8-ECC1EAE9F0F2}" presName="composite" presStyleCnt="0"/>
      <dgm:spPr/>
    </dgm:pt>
    <dgm:pt modelId="{A78143AC-1366-334E-BB3B-757BF467555F}" type="pres">
      <dgm:prSet presAssocID="{0BC74E26-AA68-6242-81F8-ECC1EAE9F0F2}" presName="parTx" presStyleLbl="alignNode1" presStyleIdx="3" presStyleCnt="6">
        <dgm:presLayoutVars>
          <dgm:chMax val="0"/>
          <dgm:chPref val="0"/>
        </dgm:presLayoutVars>
      </dgm:prSet>
      <dgm:spPr/>
    </dgm:pt>
    <dgm:pt modelId="{EBC2DF61-9891-0942-B0C4-143BFD2D7ED0}" type="pres">
      <dgm:prSet presAssocID="{0BC74E26-AA68-6242-81F8-ECC1EAE9F0F2}" presName="desTx" presStyleLbl="alignAccFollowNode1" presStyleIdx="3" presStyleCnt="6">
        <dgm:presLayoutVars/>
      </dgm:prSet>
      <dgm:spPr/>
    </dgm:pt>
    <dgm:pt modelId="{E6884AB7-5C46-A14B-8D4D-42DFF7F2ABD3}" type="pres">
      <dgm:prSet presAssocID="{70227CBD-0B79-0840-A7DC-7E3FF2471521}" presName="space" presStyleCnt="0"/>
      <dgm:spPr/>
    </dgm:pt>
    <dgm:pt modelId="{AC70530B-ABB5-B74A-88B5-2D1C5DCF9D85}" type="pres">
      <dgm:prSet presAssocID="{08E37D11-48FE-7149-BE79-C8B4E5F7E68E}" presName="composite" presStyleCnt="0"/>
      <dgm:spPr/>
    </dgm:pt>
    <dgm:pt modelId="{3EE5ED6B-6C0B-B54D-ADF9-02B49C1D10DE}" type="pres">
      <dgm:prSet presAssocID="{08E37D11-48FE-7149-BE79-C8B4E5F7E68E}" presName="parTx" presStyleLbl="alignNode1" presStyleIdx="4" presStyleCnt="6">
        <dgm:presLayoutVars>
          <dgm:chMax val="0"/>
          <dgm:chPref val="0"/>
        </dgm:presLayoutVars>
      </dgm:prSet>
      <dgm:spPr/>
    </dgm:pt>
    <dgm:pt modelId="{068A9418-4F78-964B-9343-34C1249E01E3}" type="pres">
      <dgm:prSet presAssocID="{08E37D11-48FE-7149-BE79-C8B4E5F7E68E}" presName="desTx" presStyleLbl="alignAccFollowNode1" presStyleIdx="4" presStyleCnt="6">
        <dgm:presLayoutVars/>
      </dgm:prSet>
      <dgm:spPr/>
    </dgm:pt>
    <dgm:pt modelId="{9E66281C-B7D0-634A-89C9-F9638C800CD8}" type="pres">
      <dgm:prSet presAssocID="{22EF8566-A98B-5D48-8D20-722BF463AA5B}" presName="space" presStyleCnt="0"/>
      <dgm:spPr/>
    </dgm:pt>
    <dgm:pt modelId="{651187DD-6551-6F40-AC0A-6B7D199FF38B}" type="pres">
      <dgm:prSet presAssocID="{8900B39B-68C4-E149-AB86-68DBDBA8DE50}" presName="composite" presStyleCnt="0"/>
      <dgm:spPr/>
    </dgm:pt>
    <dgm:pt modelId="{BFE2300B-0CAF-B949-832D-C5CC6B56AA2A}" type="pres">
      <dgm:prSet presAssocID="{8900B39B-68C4-E149-AB86-68DBDBA8DE50}" presName="parTx" presStyleLbl="alignNode1" presStyleIdx="5" presStyleCnt="6">
        <dgm:presLayoutVars>
          <dgm:chMax val="0"/>
          <dgm:chPref val="0"/>
        </dgm:presLayoutVars>
      </dgm:prSet>
      <dgm:spPr/>
    </dgm:pt>
    <dgm:pt modelId="{CB75CB33-CC03-C34A-A487-4C36EB60B0DF}" type="pres">
      <dgm:prSet presAssocID="{8900B39B-68C4-E149-AB86-68DBDBA8DE50}" presName="desTx" presStyleLbl="alignAccFollowNode1" presStyleIdx="5" presStyleCnt="6">
        <dgm:presLayoutVars/>
      </dgm:prSet>
      <dgm:spPr/>
    </dgm:pt>
  </dgm:ptLst>
  <dgm:cxnLst>
    <dgm:cxn modelId="{23A31027-DE41-1145-A927-BB73E878FC22}" type="presOf" srcId="{9EEE59FD-76C7-B442-BBB0-DDF627ABD752}" destId="{3DA11E30-9F6D-8C47-A601-615E694C9744}" srcOrd="0" destOrd="0" presId="urn:microsoft.com/office/officeart/2016/7/layout/HorizontalActionList"/>
    <dgm:cxn modelId="{F6F7202B-E80F-2549-B76E-BD2B683198B2}" type="presOf" srcId="{FA08C1E7-5668-8240-93D1-DB394AFA5723}" destId="{A3E9F0D5-BCE6-4F42-B363-AF0466656056}" srcOrd="0" destOrd="0" presId="urn:microsoft.com/office/officeart/2016/7/layout/HorizontalActionList"/>
    <dgm:cxn modelId="{8525702E-5B68-AF41-87E5-8B420597C56B}" type="presOf" srcId="{FDC1AE6D-7645-A844-A976-00BE06D6A93D}" destId="{1A14C39A-E8E6-5D48-B901-C3DF0E4E760B}" srcOrd="0" destOrd="0" presId="urn:microsoft.com/office/officeart/2016/7/layout/HorizontalActionList"/>
    <dgm:cxn modelId="{F5BBFF35-6DA8-8946-BBCC-F877D99167AD}" type="presOf" srcId="{E4B8BA4E-D253-CC42-98AE-D72B361385C1}" destId="{EA00CE9E-20DE-0040-8874-B5C5E870CC66}" srcOrd="0" destOrd="0" presId="urn:microsoft.com/office/officeart/2016/7/layout/HorizontalActionList"/>
    <dgm:cxn modelId="{B3BFA742-53FF-3245-A179-F0432EC24447}" type="presOf" srcId="{876F40AA-B752-7849-892D-22E50317682F}" destId="{EBC2DF61-9891-0942-B0C4-143BFD2D7ED0}" srcOrd="0" destOrd="0" presId="urn:microsoft.com/office/officeart/2016/7/layout/HorizontalActionList"/>
    <dgm:cxn modelId="{A7D65352-3F01-1048-894E-D1C4EBBF6377}" type="presOf" srcId="{8900B39B-68C4-E149-AB86-68DBDBA8DE50}" destId="{BFE2300B-0CAF-B949-832D-C5CC6B56AA2A}" srcOrd="0" destOrd="0" presId="urn:microsoft.com/office/officeart/2016/7/layout/HorizontalActionList"/>
    <dgm:cxn modelId="{7579DB52-FA19-2648-B790-783FB8C8F998}" srcId="{08E37D11-48FE-7149-BE79-C8B4E5F7E68E}" destId="{4DA6A4BB-7555-514B-861B-155BF9238028}" srcOrd="0" destOrd="0" parTransId="{A747DC16-CD75-0E49-A36F-053446F4EE50}" sibTransId="{63A6DA86-B335-564C-A400-653E0545444B}"/>
    <dgm:cxn modelId="{BC98C15A-99DC-B540-8413-819E6139AC5C}" srcId="{EF6A1B03-2470-4143-8F38-AA5645E45682}" destId="{E4B8BA4E-D253-CC42-98AE-D72B361385C1}" srcOrd="0" destOrd="0" parTransId="{3C7580C0-90A4-1545-99BD-384C41DF5259}" sibTransId="{A766E352-B42D-0F46-8AC4-E0E889195AE5}"/>
    <dgm:cxn modelId="{A8FDCC69-8422-2D45-9E1F-4AB5562C003D}" srcId="{1BEF1019-C9C1-43E0-8998-761E884E1B07}" destId="{08E37D11-48FE-7149-BE79-C8B4E5F7E68E}" srcOrd="4" destOrd="0" parTransId="{350E74D3-3E74-CD44-8474-34FF5AF6091F}" sibTransId="{22EF8566-A98B-5D48-8D20-722BF463AA5B}"/>
    <dgm:cxn modelId="{3D648B79-4C74-1C4E-9AA9-645B9E84C7D7}" type="presOf" srcId="{08E37D11-48FE-7149-BE79-C8B4E5F7E68E}" destId="{3EE5ED6B-6C0B-B54D-ADF9-02B49C1D10DE}" srcOrd="0" destOrd="0" presId="urn:microsoft.com/office/officeart/2016/7/layout/HorizontalActionList"/>
    <dgm:cxn modelId="{1D8AE88C-79DE-504A-BEE2-97BBC3DBA556}" type="presOf" srcId="{0BC74E26-AA68-6242-81F8-ECC1EAE9F0F2}" destId="{A78143AC-1366-334E-BB3B-757BF467555F}" srcOrd="0" destOrd="0" presId="urn:microsoft.com/office/officeart/2016/7/layout/HorizontalActionList"/>
    <dgm:cxn modelId="{CBE06494-FFAC-9A45-B960-FFCD45E1FDFE}" type="presOf" srcId="{AC09D8C2-4C79-774D-8F34-795E188A7F51}" destId="{C74B6823-654D-F04C-8E84-6485C78D9882}" srcOrd="0" destOrd="0" presId="urn:microsoft.com/office/officeart/2016/7/layout/HorizontalActionList"/>
    <dgm:cxn modelId="{5396389C-749C-9648-A100-88018AB1AD97}" srcId="{1BEF1019-C9C1-43E0-8998-761E884E1B07}" destId="{EF6A1B03-2470-4143-8F38-AA5645E45682}" srcOrd="0" destOrd="0" parTransId="{DE21258B-09C9-E843-85FF-C202E0B40C08}" sibTransId="{C2F199FD-98E4-C14D-8E90-3AF80F2BFFBE}"/>
    <dgm:cxn modelId="{9CAC8AAE-6041-4C48-B7A8-7AA83C3C3259}" srcId="{1BEF1019-C9C1-43E0-8998-761E884E1B07}" destId="{0BC74E26-AA68-6242-81F8-ECC1EAE9F0F2}" srcOrd="3" destOrd="0" parTransId="{0A2EE94A-DAB5-B044-927D-3C17725CCB8B}" sibTransId="{70227CBD-0B79-0840-A7DC-7E3FF2471521}"/>
    <dgm:cxn modelId="{04FAEDAF-7338-9440-9552-CF6F3B459A4B}" srcId="{FDC1AE6D-7645-A844-A976-00BE06D6A93D}" destId="{9EEE59FD-76C7-B442-BBB0-DDF627ABD752}" srcOrd="0" destOrd="0" parTransId="{25AA67DD-0F3E-9543-BEBE-27F76539467C}" sibTransId="{E109914C-9F96-8740-9BC1-6F5727F84027}"/>
    <dgm:cxn modelId="{7CFF77B1-90CA-304D-B8A5-76160D506836}" srcId="{0BC74E26-AA68-6242-81F8-ECC1EAE9F0F2}" destId="{876F40AA-B752-7849-892D-22E50317682F}" srcOrd="0" destOrd="0" parTransId="{133AFA00-B891-A44F-B92F-558192A460CD}" sibTransId="{42B7D60A-9C83-F74A-B8D7-C5B1E4EEE646}"/>
    <dgm:cxn modelId="{3D44A7B5-9FEA-8047-83A8-23FFF74BED51}" srcId="{1BEF1019-C9C1-43E0-8998-761E884E1B07}" destId="{FDC1AE6D-7645-A844-A976-00BE06D6A93D}" srcOrd="1" destOrd="0" parTransId="{892E8F17-91B5-E04B-8B5C-8D2EA5A050AF}" sibTransId="{25AE5579-20ED-9347-8981-2A2FADCFC6E1}"/>
    <dgm:cxn modelId="{4AA30BC4-2786-5446-8FD6-69BD98E8DE21}" srcId="{8900B39B-68C4-E149-AB86-68DBDBA8DE50}" destId="{E853C7A9-8EB1-5343-A04B-0BE0C12B5C54}" srcOrd="0" destOrd="0" parTransId="{C6E32A7E-9D61-4549-83DB-5D380B51FBE2}" sibTransId="{AFE28CC7-EB6D-834B-AE4F-0E573052DA07}"/>
    <dgm:cxn modelId="{451FA5C8-8117-6342-9B3B-5DA7EBEF10C6}" srcId="{1BEF1019-C9C1-43E0-8998-761E884E1B07}" destId="{AC09D8C2-4C79-774D-8F34-795E188A7F51}" srcOrd="2" destOrd="0" parTransId="{B40B1CD7-D37F-4542-AE5E-A8219D849A41}" sibTransId="{E00E9C76-FE5C-B24E-BD8E-74B3D895FD7F}"/>
    <dgm:cxn modelId="{67A901CA-CA9B-674A-9EE1-A960F72763FC}" type="presOf" srcId="{1BEF1019-C9C1-43E0-8998-761E884E1B07}" destId="{3EFF4158-BEF9-9C44-A778-51F1B36258DE}" srcOrd="0" destOrd="0" presId="urn:microsoft.com/office/officeart/2016/7/layout/HorizontalActionList"/>
    <dgm:cxn modelId="{078A25DA-BB32-C94D-B7AB-97D706437B3A}" type="presOf" srcId="{EF6A1B03-2470-4143-8F38-AA5645E45682}" destId="{0C1D0FFD-8EF6-474D-8267-4A91807C0B5F}" srcOrd="0" destOrd="0" presId="urn:microsoft.com/office/officeart/2016/7/layout/HorizontalActionList"/>
    <dgm:cxn modelId="{96BA5CDC-6192-1140-A2FA-4C415A74BB63}" srcId="{AC09D8C2-4C79-774D-8F34-795E188A7F51}" destId="{FA08C1E7-5668-8240-93D1-DB394AFA5723}" srcOrd="0" destOrd="0" parTransId="{0D3D7580-C4F4-FC4E-B0F9-7ABADC02A93F}" sibTransId="{CDA11053-91A8-3146-8383-05E218DDD76D}"/>
    <dgm:cxn modelId="{92A47CDE-7B18-0F45-B266-FC1B942B6FD4}" type="presOf" srcId="{E853C7A9-8EB1-5343-A04B-0BE0C12B5C54}" destId="{CB75CB33-CC03-C34A-A487-4C36EB60B0DF}" srcOrd="0" destOrd="0" presId="urn:microsoft.com/office/officeart/2016/7/layout/HorizontalActionList"/>
    <dgm:cxn modelId="{51E973FA-FB89-8946-A203-8589AC41A49D}" srcId="{1BEF1019-C9C1-43E0-8998-761E884E1B07}" destId="{8900B39B-68C4-E149-AB86-68DBDBA8DE50}" srcOrd="5" destOrd="0" parTransId="{5696FA96-E0E4-7643-8A15-0091C6E46EFC}" sibTransId="{AE2025C9-054F-4842-B092-D7642B52387E}"/>
    <dgm:cxn modelId="{71239FFE-41BE-8E48-B70A-2F5C63FFDB20}" type="presOf" srcId="{4DA6A4BB-7555-514B-861B-155BF9238028}" destId="{068A9418-4F78-964B-9343-34C1249E01E3}" srcOrd="0" destOrd="0" presId="urn:microsoft.com/office/officeart/2016/7/layout/HorizontalActionList"/>
    <dgm:cxn modelId="{85C3D670-8199-DA40-BDEE-333A0E1F658D}" type="presParOf" srcId="{3EFF4158-BEF9-9C44-A778-51F1B36258DE}" destId="{0EFCD912-365B-0449-A4EE-D26DB17EBAC8}" srcOrd="0" destOrd="0" presId="urn:microsoft.com/office/officeart/2016/7/layout/HorizontalActionList"/>
    <dgm:cxn modelId="{F8E574FA-C8F4-DE47-9CF4-56F895EB1583}" type="presParOf" srcId="{0EFCD912-365B-0449-A4EE-D26DB17EBAC8}" destId="{0C1D0FFD-8EF6-474D-8267-4A91807C0B5F}" srcOrd="0" destOrd="0" presId="urn:microsoft.com/office/officeart/2016/7/layout/HorizontalActionList"/>
    <dgm:cxn modelId="{B3D3224F-9A26-AF43-A842-338B3EDDB815}" type="presParOf" srcId="{0EFCD912-365B-0449-A4EE-D26DB17EBAC8}" destId="{EA00CE9E-20DE-0040-8874-B5C5E870CC66}" srcOrd="1" destOrd="0" presId="urn:microsoft.com/office/officeart/2016/7/layout/HorizontalActionList"/>
    <dgm:cxn modelId="{D19B9565-A704-EA41-9F94-29E962122ACC}" type="presParOf" srcId="{3EFF4158-BEF9-9C44-A778-51F1B36258DE}" destId="{5CE8621C-EF5D-B349-8A69-322B2C84536B}" srcOrd="1" destOrd="0" presId="urn:microsoft.com/office/officeart/2016/7/layout/HorizontalActionList"/>
    <dgm:cxn modelId="{A4E8C3FF-79B0-E849-B234-0575207E45B6}" type="presParOf" srcId="{3EFF4158-BEF9-9C44-A778-51F1B36258DE}" destId="{EC9EF54D-8F0F-6A46-8BE2-8D85435A525C}" srcOrd="2" destOrd="0" presId="urn:microsoft.com/office/officeart/2016/7/layout/HorizontalActionList"/>
    <dgm:cxn modelId="{9C432324-8131-EE4B-98EA-E3BEED39B344}" type="presParOf" srcId="{EC9EF54D-8F0F-6A46-8BE2-8D85435A525C}" destId="{1A14C39A-E8E6-5D48-B901-C3DF0E4E760B}" srcOrd="0" destOrd="0" presId="urn:microsoft.com/office/officeart/2016/7/layout/HorizontalActionList"/>
    <dgm:cxn modelId="{4262B982-BC42-F346-8C63-E7E238C95CBE}" type="presParOf" srcId="{EC9EF54D-8F0F-6A46-8BE2-8D85435A525C}" destId="{3DA11E30-9F6D-8C47-A601-615E694C9744}" srcOrd="1" destOrd="0" presId="urn:microsoft.com/office/officeart/2016/7/layout/HorizontalActionList"/>
    <dgm:cxn modelId="{04A0E6A1-55BD-9C4B-9A19-A513F74218F5}" type="presParOf" srcId="{3EFF4158-BEF9-9C44-A778-51F1B36258DE}" destId="{4B31B250-E254-DE4F-B5CF-AA63D9236B39}" srcOrd="3" destOrd="0" presId="urn:microsoft.com/office/officeart/2016/7/layout/HorizontalActionList"/>
    <dgm:cxn modelId="{47F19ED4-5355-214C-80D5-F1C878A93BA7}" type="presParOf" srcId="{3EFF4158-BEF9-9C44-A778-51F1B36258DE}" destId="{FF1F1A47-8BD4-DC49-9713-17725C12B4A4}" srcOrd="4" destOrd="0" presId="urn:microsoft.com/office/officeart/2016/7/layout/HorizontalActionList"/>
    <dgm:cxn modelId="{5EBC1A06-ECCD-3B47-9AA3-1307354C5612}" type="presParOf" srcId="{FF1F1A47-8BD4-DC49-9713-17725C12B4A4}" destId="{C74B6823-654D-F04C-8E84-6485C78D9882}" srcOrd="0" destOrd="0" presId="urn:microsoft.com/office/officeart/2016/7/layout/HorizontalActionList"/>
    <dgm:cxn modelId="{461D484B-44FF-3E4C-83E0-C1DA886927DA}" type="presParOf" srcId="{FF1F1A47-8BD4-DC49-9713-17725C12B4A4}" destId="{A3E9F0D5-BCE6-4F42-B363-AF0466656056}" srcOrd="1" destOrd="0" presId="urn:microsoft.com/office/officeart/2016/7/layout/HorizontalActionList"/>
    <dgm:cxn modelId="{0681F6CE-31C5-C840-A4F4-07BCC3205940}" type="presParOf" srcId="{3EFF4158-BEF9-9C44-A778-51F1B36258DE}" destId="{D0AFD393-15E4-0545-B056-C75DA2FBF588}" srcOrd="5" destOrd="0" presId="urn:microsoft.com/office/officeart/2016/7/layout/HorizontalActionList"/>
    <dgm:cxn modelId="{2843418F-BFDB-CB41-A194-1D0B96187679}" type="presParOf" srcId="{3EFF4158-BEF9-9C44-A778-51F1B36258DE}" destId="{A7194599-B11B-564D-B67C-A566639C8435}" srcOrd="6" destOrd="0" presId="urn:microsoft.com/office/officeart/2016/7/layout/HorizontalActionList"/>
    <dgm:cxn modelId="{E045B510-0D83-3946-AC02-A5A331C2087C}" type="presParOf" srcId="{A7194599-B11B-564D-B67C-A566639C8435}" destId="{A78143AC-1366-334E-BB3B-757BF467555F}" srcOrd="0" destOrd="0" presId="urn:microsoft.com/office/officeart/2016/7/layout/HorizontalActionList"/>
    <dgm:cxn modelId="{BE3C4FDE-2CE9-0B4A-A68F-835043ED2D1B}" type="presParOf" srcId="{A7194599-B11B-564D-B67C-A566639C8435}" destId="{EBC2DF61-9891-0942-B0C4-143BFD2D7ED0}" srcOrd="1" destOrd="0" presId="urn:microsoft.com/office/officeart/2016/7/layout/HorizontalActionList"/>
    <dgm:cxn modelId="{3BA4E807-0F49-FB4F-BE9E-DCB3140133E5}" type="presParOf" srcId="{3EFF4158-BEF9-9C44-A778-51F1B36258DE}" destId="{E6884AB7-5C46-A14B-8D4D-42DFF7F2ABD3}" srcOrd="7" destOrd="0" presId="urn:microsoft.com/office/officeart/2016/7/layout/HorizontalActionList"/>
    <dgm:cxn modelId="{A77E8C5B-DB45-304D-9323-F6942DA5048B}" type="presParOf" srcId="{3EFF4158-BEF9-9C44-A778-51F1B36258DE}" destId="{AC70530B-ABB5-B74A-88B5-2D1C5DCF9D85}" srcOrd="8" destOrd="0" presId="urn:microsoft.com/office/officeart/2016/7/layout/HorizontalActionList"/>
    <dgm:cxn modelId="{DBBC68DD-BDB8-F646-8562-D35D04F6AFB3}" type="presParOf" srcId="{AC70530B-ABB5-B74A-88B5-2D1C5DCF9D85}" destId="{3EE5ED6B-6C0B-B54D-ADF9-02B49C1D10DE}" srcOrd="0" destOrd="0" presId="urn:microsoft.com/office/officeart/2016/7/layout/HorizontalActionList"/>
    <dgm:cxn modelId="{CF5C1671-0C75-7941-9A65-3B1D000D4B0F}" type="presParOf" srcId="{AC70530B-ABB5-B74A-88B5-2D1C5DCF9D85}" destId="{068A9418-4F78-964B-9343-34C1249E01E3}" srcOrd="1" destOrd="0" presId="urn:microsoft.com/office/officeart/2016/7/layout/HorizontalActionList"/>
    <dgm:cxn modelId="{3B1F6F16-BC9E-2749-A017-E96697654E72}" type="presParOf" srcId="{3EFF4158-BEF9-9C44-A778-51F1B36258DE}" destId="{9E66281C-B7D0-634A-89C9-F9638C800CD8}" srcOrd="9" destOrd="0" presId="urn:microsoft.com/office/officeart/2016/7/layout/HorizontalActionList"/>
    <dgm:cxn modelId="{8F1C4A56-93DF-7045-947D-8C55EFF6A71A}" type="presParOf" srcId="{3EFF4158-BEF9-9C44-A778-51F1B36258DE}" destId="{651187DD-6551-6F40-AC0A-6B7D199FF38B}" srcOrd="10" destOrd="0" presId="urn:microsoft.com/office/officeart/2016/7/layout/HorizontalActionList"/>
    <dgm:cxn modelId="{848A00FB-8A6B-F342-9E87-0F1DEC27AA1E}" type="presParOf" srcId="{651187DD-6551-6F40-AC0A-6B7D199FF38B}" destId="{BFE2300B-0CAF-B949-832D-C5CC6B56AA2A}" srcOrd="0" destOrd="0" presId="urn:microsoft.com/office/officeart/2016/7/layout/HorizontalActionList"/>
    <dgm:cxn modelId="{35D8780C-252B-3049-B01D-B4F2E3B25C7B}" type="presParOf" srcId="{651187DD-6551-6F40-AC0A-6B7D199FF38B}" destId="{CB75CB33-CC03-C34A-A487-4C36EB60B0DF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9875F3-181F-4E8F-B5E0-9D161B37ACB9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35EE1C5-AFB1-437C-89EA-1F655E7B7211}">
      <dgm:prSet/>
      <dgm:spPr/>
      <dgm:t>
        <a:bodyPr/>
        <a:lstStyle/>
        <a:p>
          <a:pPr>
            <a:defRPr cap="all"/>
          </a:pPr>
          <a:r>
            <a:rPr lang="en-US"/>
            <a:t>Allow for one or two modules/weeks where students can “choose their own adventure” on what they read or focus on </a:t>
          </a:r>
        </a:p>
      </dgm:t>
    </dgm:pt>
    <dgm:pt modelId="{E02173A0-B5B6-41AC-9024-8C2B5278B5BC}" type="parTrans" cxnId="{F243DB0F-A7A9-480E-8C80-7AE852C7A406}">
      <dgm:prSet/>
      <dgm:spPr/>
      <dgm:t>
        <a:bodyPr/>
        <a:lstStyle/>
        <a:p>
          <a:endParaRPr lang="en-US"/>
        </a:p>
      </dgm:t>
    </dgm:pt>
    <dgm:pt modelId="{022E58E4-B7CA-4BDA-82E0-FB5F057B0F04}" type="sibTrans" cxnId="{F243DB0F-A7A9-480E-8C80-7AE852C7A406}">
      <dgm:prSet/>
      <dgm:spPr/>
      <dgm:t>
        <a:bodyPr/>
        <a:lstStyle/>
        <a:p>
          <a:endParaRPr lang="en-US"/>
        </a:p>
      </dgm:t>
    </dgm:pt>
    <dgm:pt modelId="{644D4D63-7754-45D6-A8AA-460AE1F13002}">
      <dgm:prSet/>
      <dgm:spPr/>
      <dgm:t>
        <a:bodyPr/>
        <a:lstStyle/>
        <a:p>
          <a:pPr>
            <a:defRPr cap="all"/>
          </a:pPr>
          <a:r>
            <a:rPr lang="en-US"/>
            <a:t>Create a few assignments where students have more freedom to pick a topic or format for the project </a:t>
          </a:r>
        </a:p>
      </dgm:t>
    </dgm:pt>
    <dgm:pt modelId="{1A18BA27-19E9-4DF9-ACB8-ED3A3002F24F}" type="parTrans" cxnId="{FFE5D48C-0FB4-46C6-880E-4B61CECD1BEF}">
      <dgm:prSet/>
      <dgm:spPr/>
      <dgm:t>
        <a:bodyPr/>
        <a:lstStyle/>
        <a:p>
          <a:endParaRPr lang="en-US"/>
        </a:p>
      </dgm:t>
    </dgm:pt>
    <dgm:pt modelId="{AB876169-49B0-45C5-93EC-AA72064CF42E}" type="sibTrans" cxnId="{FFE5D48C-0FB4-46C6-880E-4B61CECD1BEF}">
      <dgm:prSet/>
      <dgm:spPr/>
      <dgm:t>
        <a:bodyPr/>
        <a:lstStyle/>
        <a:p>
          <a:endParaRPr lang="en-US"/>
        </a:p>
      </dgm:t>
    </dgm:pt>
    <dgm:pt modelId="{CC03DDF0-EC1A-4711-85DA-8E0F401D9122}">
      <dgm:prSet/>
      <dgm:spPr/>
      <dgm:t>
        <a:bodyPr/>
        <a:lstStyle/>
        <a:p>
          <a:pPr>
            <a:defRPr cap="all"/>
          </a:pPr>
          <a:r>
            <a:rPr lang="en-US"/>
            <a:t>Opportunities for students to become the expert on a topic and create information to share with others </a:t>
          </a:r>
        </a:p>
      </dgm:t>
    </dgm:pt>
    <dgm:pt modelId="{AE656740-499A-47D9-AB02-6A917D9DED03}" type="parTrans" cxnId="{390154FB-993A-46E2-B87B-FA585797F618}">
      <dgm:prSet/>
      <dgm:spPr/>
      <dgm:t>
        <a:bodyPr/>
        <a:lstStyle/>
        <a:p>
          <a:endParaRPr lang="en-US"/>
        </a:p>
      </dgm:t>
    </dgm:pt>
    <dgm:pt modelId="{CF43B395-3C7F-46B4-B758-6709D09CD633}" type="sibTrans" cxnId="{390154FB-993A-46E2-B87B-FA585797F618}">
      <dgm:prSet/>
      <dgm:spPr/>
      <dgm:t>
        <a:bodyPr/>
        <a:lstStyle/>
        <a:p>
          <a:endParaRPr lang="en-US"/>
        </a:p>
      </dgm:t>
    </dgm:pt>
    <dgm:pt modelId="{2A4DDC6A-69C3-4FE0-9E49-49324F04268A}" type="pres">
      <dgm:prSet presAssocID="{B39875F3-181F-4E8F-B5E0-9D161B37ACB9}" presName="root" presStyleCnt="0">
        <dgm:presLayoutVars>
          <dgm:dir/>
          <dgm:resizeHandles val="exact"/>
        </dgm:presLayoutVars>
      </dgm:prSet>
      <dgm:spPr/>
    </dgm:pt>
    <dgm:pt modelId="{85B4D24B-3AB0-49C3-9280-E866744CEDB5}" type="pres">
      <dgm:prSet presAssocID="{B35EE1C5-AFB1-437C-89EA-1F655E7B7211}" presName="compNode" presStyleCnt="0"/>
      <dgm:spPr/>
    </dgm:pt>
    <dgm:pt modelId="{DFFDF6DE-85E3-49F4-8469-2F2788B8BFA7}" type="pres">
      <dgm:prSet presAssocID="{B35EE1C5-AFB1-437C-89EA-1F655E7B7211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61DE633-4EDE-4BFC-8F64-D3CC19F4C04C}" type="pres">
      <dgm:prSet presAssocID="{B35EE1C5-AFB1-437C-89EA-1F655E7B721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ackboard"/>
        </a:ext>
      </dgm:extLst>
    </dgm:pt>
    <dgm:pt modelId="{DCF2D9A5-C728-4613-87FA-6C5244DD722B}" type="pres">
      <dgm:prSet presAssocID="{B35EE1C5-AFB1-437C-89EA-1F655E7B7211}" presName="spaceRect" presStyleCnt="0"/>
      <dgm:spPr/>
    </dgm:pt>
    <dgm:pt modelId="{52101A46-4601-4403-BDFE-A13B78B96D7B}" type="pres">
      <dgm:prSet presAssocID="{B35EE1C5-AFB1-437C-89EA-1F655E7B7211}" presName="textRect" presStyleLbl="revTx" presStyleIdx="0" presStyleCnt="3">
        <dgm:presLayoutVars>
          <dgm:chMax val="1"/>
          <dgm:chPref val="1"/>
        </dgm:presLayoutVars>
      </dgm:prSet>
      <dgm:spPr/>
    </dgm:pt>
    <dgm:pt modelId="{B34D6C61-EF99-414D-9816-4F08F61396C6}" type="pres">
      <dgm:prSet presAssocID="{022E58E4-B7CA-4BDA-82E0-FB5F057B0F04}" presName="sibTrans" presStyleCnt="0"/>
      <dgm:spPr/>
    </dgm:pt>
    <dgm:pt modelId="{66C772C9-4293-4C7B-8D67-894B3D85F3C7}" type="pres">
      <dgm:prSet presAssocID="{644D4D63-7754-45D6-A8AA-460AE1F13002}" presName="compNode" presStyleCnt="0"/>
      <dgm:spPr/>
    </dgm:pt>
    <dgm:pt modelId="{DAB2E741-11D8-471F-9033-C6725E572891}" type="pres">
      <dgm:prSet presAssocID="{644D4D63-7754-45D6-A8AA-460AE1F13002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1DB74B9-C188-4949-B67C-DB593596C9E0}" type="pres">
      <dgm:prSet presAssocID="{644D4D63-7754-45D6-A8AA-460AE1F1300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62334C8-8DD3-4CEF-B55E-C489920FF8CE}" type="pres">
      <dgm:prSet presAssocID="{644D4D63-7754-45D6-A8AA-460AE1F13002}" presName="spaceRect" presStyleCnt="0"/>
      <dgm:spPr/>
    </dgm:pt>
    <dgm:pt modelId="{D3AC0556-0BDA-41F8-8776-1D8A9A0F29CA}" type="pres">
      <dgm:prSet presAssocID="{644D4D63-7754-45D6-A8AA-460AE1F13002}" presName="textRect" presStyleLbl="revTx" presStyleIdx="1" presStyleCnt="3">
        <dgm:presLayoutVars>
          <dgm:chMax val="1"/>
          <dgm:chPref val="1"/>
        </dgm:presLayoutVars>
      </dgm:prSet>
      <dgm:spPr/>
    </dgm:pt>
    <dgm:pt modelId="{48F9EB9D-DED3-4753-9562-3081F6C45E0C}" type="pres">
      <dgm:prSet presAssocID="{AB876169-49B0-45C5-93EC-AA72064CF42E}" presName="sibTrans" presStyleCnt="0"/>
      <dgm:spPr/>
    </dgm:pt>
    <dgm:pt modelId="{0DDD2218-711A-4B5A-9E51-78CE5C9947ED}" type="pres">
      <dgm:prSet presAssocID="{CC03DDF0-EC1A-4711-85DA-8E0F401D9122}" presName="compNode" presStyleCnt="0"/>
      <dgm:spPr/>
    </dgm:pt>
    <dgm:pt modelId="{2EB6CB8F-4340-4FB8-A022-CF19358ABE6E}" type="pres">
      <dgm:prSet presAssocID="{CC03DDF0-EC1A-4711-85DA-8E0F401D9122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910F205-9C68-45A8-AAFD-5268E895757E}" type="pres">
      <dgm:prSet presAssocID="{CC03DDF0-EC1A-4711-85DA-8E0F401D912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8BBF6E5-D932-413C-AD02-BFBA723CACE2}" type="pres">
      <dgm:prSet presAssocID="{CC03DDF0-EC1A-4711-85DA-8E0F401D9122}" presName="spaceRect" presStyleCnt="0"/>
      <dgm:spPr/>
    </dgm:pt>
    <dgm:pt modelId="{ADB9F19D-6572-48FA-A074-F25009D57094}" type="pres">
      <dgm:prSet presAssocID="{CC03DDF0-EC1A-4711-85DA-8E0F401D912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243DB0F-A7A9-480E-8C80-7AE852C7A406}" srcId="{B39875F3-181F-4E8F-B5E0-9D161B37ACB9}" destId="{B35EE1C5-AFB1-437C-89EA-1F655E7B7211}" srcOrd="0" destOrd="0" parTransId="{E02173A0-B5B6-41AC-9024-8C2B5278B5BC}" sibTransId="{022E58E4-B7CA-4BDA-82E0-FB5F057B0F04}"/>
    <dgm:cxn modelId="{932EDC29-BD9C-4C7E-BE7C-762F33058A24}" type="presOf" srcId="{B35EE1C5-AFB1-437C-89EA-1F655E7B7211}" destId="{52101A46-4601-4403-BDFE-A13B78B96D7B}" srcOrd="0" destOrd="0" presId="urn:microsoft.com/office/officeart/2018/5/layout/IconLeafLabelList"/>
    <dgm:cxn modelId="{83B07471-6DA7-4F4E-979F-5025192CF82E}" type="presOf" srcId="{CC03DDF0-EC1A-4711-85DA-8E0F401D9122}" destId="{ADB9F19D-6572-48FA-A074-F25009D57094}" srcOrd="0" destOrd="0" presId="urn:microsoft.com/office/officeart/2018/5/layout/IconLeafLabelList"/>
    <dgm:cxn modelId="{853D2F83-B8A1-4766-8AD3-B9B29E181335}" type="presOf" srcId="{B39875F3-181F-4E8F-B5E0-9D161B37ACB9}" destId="{2A4DDC6A-69C3-4FE0-9E49-49324F04268A}" srcOrd="0" destOrd="0" presId="urn:microsoft.com/office/officeart/2018/5/layout/IconLeafLabelList"/>
    <dgm:cxn modelId="{FFE5D48C-0FB4-46C6-880E-4B61CECD1BEF}" srcId="{B39875F3-181F-4E8F-B5E0-9D161B37ACB9}" destId="{644D4D63-7754-45D6-A8AA-460AE1F13002}" srcOrd="1" destOrd="0" parTransId="{1A18BA27-19E9-4DF9-ACB8-ED3A3002F24F}" sibTransId="{AB876169-49B0-45C5-93EC-AA72064CF42E}"/>
    <dgm:cxn modelId="{84E95FA1-2AA2-4E80-BA01-666E6C99D3AE}" type="presOf" srcId="{644D4D63-7754-45D6-A8AA-460AE1F13002}" destId="{D3AC0556-0BDA-41F8-8776-1D8A9A0F29CA}" srcOrd="0" destOrd="0" presId="urn:microsoft.com/office/officeart/2018/5/layout/IconLeafLabelList"/>
    <dgm:cxn modelId="{390154FB-993A-46E2-B87B-FA585797F618}" srcId="{B39875F3-181F-4E8F-B5E0-9D161B37ACB9}" destId="{CC03DDF0-EC1A-4711-85DA-8E0F401D9122}" srcOrd="2" destOrd="0" parTransId="{AE656740-499A-47D9-AB02-6A917D9DED03}" sibTransId="{CF43B395-3C7F-46B4-B758-6709D09CD633}"/>
    <dgm:cxn modelId="{E5ADD6C5-23E7-48F1-A156-287E87837A39}" type="presParOf" srcId="{2A4DDC6A-69C3-4FE0-9E49-49324F04268A}" destId="{85B4D24B-3AB0-49C3-9280-E866744CEDB5}" srcOrd="0" destOrd="0" presId="urn:microsoft.com/office/officeart/2018/5/layout/IconLeafLabelList"/>
    <dgm:cxn modelId="{821574E0-D6A0-40A8-8191-5F0A6D69358D}" type="presParOf" srcId="{85B4D24B-3AB0-49C3-9280-E866744CEDB5}" destId="{DFFDF6DE-85E3-49F4-8469-2F2788B8BFA7}" srcOrd="0" destOrd="0" presId="urn:microsoft.com/office/officeart/2018/5/layout/IconLeafLabelList"/>
    <dgm:cxn modelId="{3F6C3A3D-2CF1-4944-9D29-D0D4D1C36F7E}" type="presParOf" srcId="{85B4D24B-3AB0-49C3-9280-E866744CEDB5}" destId="{561DE633-4EDE-4BFC-8F64-D3CC19F4C04C}" srcOrd="1" destOrd="0" presId="urn:microsoft.com/office/officeart/2018/5/layout/IconLeafLabelList"/>
    <dgm:cxn modelId="{E7EBC8ED-91F4-48BF-853D-4FBC84BCFBF0}" type="presParOf" srcId="{85B4D24B-3AB0-49C3-9280-E866744CEDB5}" destId="{DCF2D9A5-C728-4613-87FA-6C5244DD722B}" srcOrd="2" destOrd="0" presId="urn:microsoft.com/office/officeart/2018/5/layout/IconLeafLabelList"/>
    <dgm:cxn modelId="{14EF41A8-3774-4C22-93EC-BE1AEF5BB275}" type="presParOf" srcId="{85B4D24B-3AB0-49C3-9280-E866744CEDB5}" destId="{52101A46-4601-4403-BDFE-A13B78B96D7B}" srcOrd="3" destOrd="0" presId="urn:microsoft.com/office/officeart/2018/5/layout/IconLeafLabelList"/>
    <dgm:cxn modelId="{AB46A12E-BE00-4812-97C5-D256C7EF7F98}" type="presParOf" srcId="{2A4DDC6A-69C3-4FE0-9E49-49324F04268A}" destId="{B34D6C61-EF99-414D-9816-4F08F61396C6}" srcOrd="1" destOrd="0" presId="urn:microsoft.com/office/officeart/2018/5/layout/IconLeafLabelList"/>
    <dgm:cxn modelId="{0E645E13-00ED-4D1E-954F-580C51402778}" type="presParOf" srcId="{2A4DDC6A-69C3-4FE0-9E49-49324F04268A}" destId="{66C772C9-4293-4C7B-8D67-894B3D85F3C7}" srcOrd="2" destOrd="0" presId="urn:microsoft.com/office/officeart/2018/5/layout/IconLeafLabelList"/>
    <dgm:cxn modelId="{62AC15C5-253F-4969-A680-7F087697B3EE}" type="presParOf" srcId="{66C772C9-4293-4C7B-8D67-894B3D85F3C7}" destId="{DAB2E741-11D8-471F-9033-C6725E572891}" srcOrd="0" destOrd="0" presId="urn:microsoft.com/office/officeart/2018/5/layout/IconLeafLabelList"/>
    <dgm:cxn modelId="{772CAFEF-AAFA-48B6-AC43-1C20DCFF6BA0}" type="presParOf" srcId="{66C772C9-4293-4C7B-8D67-894B3D85F3C7}" destId="{71DB74B9-C188-4949-B67C-DB593596C9E0}" srcOrd="1" destOrd="0" presId="urn:microsoft.com/office/officeart/2018/5/layout/IconLeafLabelList"/>
    <dgm:cxn modelId="{91AE54CC-A43C-4124-B353-15C5C7EDFF7B}" type="presParOf" srcId="{66C772C9-4293-4C7B-8D67-894B3D85F3C7}" destId="{F62334C8-8DD3-4CEF-B55E-C489920FF8CE}" srcOrd="2" destOrd="0" presId="urn:microsoft.com/office/officeart/2018/5/layout/IconLeafLabelList"/>
    <dgm:cxn modelId="{6A9E3A07-A0BA-4F88-B0EA-A0AE16434CFB}" type="presParOf" srcId="{66C772C9-4293-4C7B-8D67-894B3D85F3C7}" destId="{D3AC0556-0BDA-41F8-8776-1D8A9A0F29CA}" srcOrd="3" destOrd="0" presId="urn:microsoft.com/office/officeart/2018/5/layout/IconLeafLabelList"/>
    <dgm:cxn modelId="{4BA6B553-ADC2-42E8-817B-0DBCDD528962}" type="presParOf" srcId="{2A4DDC6A-69C3-4FE0-9E49-49324F04268A}" destId="{48F9EB9D-DED3-4753-9562-3081F6C45E0C}" srcOrd="3" destOrd="0" presId="urn:microsoft.com/office/officeart/2018/5/layout/IconLeafLabelList"/>
    <dgm:cxn modelId="{119E0876-3991-4CB4-9058-E6DB72239D70}" type="presParOf" srcId="{2A4DDC6A-69C3-4FE0-9E49-49324F04268A}" destId="{0DDD2218-711A-4B5A-9E51-78CE5C9947ED}" srcOrd="4" destOrd="0" presId="urn:microsoft.com/office/officeart/2018/5/layout/IconLeafLabelList"/>
    <dgm:cxn modelId="{CDFCA2D4-9F04-48B0-9FC2-D9A9CD89CDCD}" type="presParOf" srcId="{0DDD2218-711A-4B5A-9E51-78CE5C9947ED}" destId="{2EB6CB8F-4340-4FB8-A022-CF19358ABE6E}" srcOrd="0" destOrd="0" presId="urn:microsoft.com/office/officeart/2018/5/layout/IconLeafLabelList"/>
    <dgm:cxn modelId="{AC14C66E-BE82-420D-AF4A-7EC868C0AB13}" type="presParOf" srcId="{0DDD2218-711A-4B5A-9E51-78CE5C9947ED}" destId="{B910F205-9C68-45A8-AAFD-5268E895757E}" srcOrd="1" destOrd="0" presId="urn:microsoft.com/office/officeart/2018/5/layout/IconLeafLabelList"/>
    <dgm:cxn modelId="{D8AE57DE-CFBC-4B7D-8096-CEB89E67BC07}" type="presParOf" srcId="{0DDD2218-711A-4B5A-9E51-78CE5C9947ED}" destId="{48BBF6E5-D932-413C-AD02-BFBA723CACE2}" srcOrd="2" destOrd="0" presId="urn:microsoft.com/office/officeart/2018/5/layout/IconLeafLabelList"/>
    <dgm:cxn modelId="{D648473C-8459-41CC-B401-BE3F8A3F3AC9}" type="presParOf" srcId="{0DDD2218-711A-4B5A-9E51-78CE5C9947ED}" destId="{ADB9F19D-6572-48FA-A074-F25009D5709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4D50D9F-171E-476A-827F-72547E4AC69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5FE7566-3CA5-4465-8971-04E7E5645969}">
      <dgm:prSet/>
      <dgm:spPr/>
      <dgm:t>
        <a:bodyPr/>
        <a:lstStyle/>
        <a:p>
          <a:pPr>
            <a:defRPr cap="all"/>
          </a:pPr>
          <a:r>
            <a:rPr lang="en-US"/>
            <a:t>Faculty jobs are notoriously high in autonomy, right? </a:t>
          </a:r>
        </a:p>
      </dgm:t>
    </dgm:pt>
    <dgm:pt modelId="{C24E3A8B-9FE8-4273-A50E-EBC670B58F22}" type="parTrans" cxnId="{7C9276A7-73A0-4EA5-84F6-B219736DEF3D}">
      <dgm:prSet/>
      <dgm:spPr/>
      <dgm:t>
        <a:bodyPr/>
        <a:lstStyle/>
        <a:p>
          <a:endParaRPr lang="en-US"/>
        </a:p>
      </dgm:t>
    </dgm:pt>
    <dgm:pt modelId="{2B0E20E0-FA2F-4F31-9732-E1AC509F1015}" type="sibTrans" cxnId="{7C9276A7-73A0-4EA5-84F6-B219736DEF3D}">
      <dgm:prSet/>
      <dgm:spPr/>
      <dgm:t>
        <a:bodyPr/>
        <a:lstStyle/>
        <a:p>
          <a:endParaRPr lang="en-US"/>
        </a:p>
      </dgm:t>
    </dgm:pt>
    <dgm:pt modelId="{8B5FA709-262E-4410-A83E-A60DA185B96A}">
      <dgm:prSet/>
      <dgm:spPr/>
      <dgm:t>
        <a:bodyPr/>
        <a:lstStyle/>
        <a:p>
          <a:pPr>
            <a:defRPr cap="all"/>
          </a:pPr>
          <a:r>
            <a:rPr lang="en-US"/>
            <a:t>Reminding yourself that you get to decide what your course looks like, policies, etc. </a:t>
          </a:r>
        </a:p>
      </dgm:t>
    </dgm:pt>
    <dgm:pt modelId="{E9AD05C6-6D12-4DCE-AFA1-9F56044A3E8A}" type="parTrans" cxnId="{F290DB48-E5A4-4A6E-8D22-784A966547EC}">
      <dgm:prSet/>
      <dgm:spPr/>
      <dgm:t>
        <a:bodyPr/>
        <a:lstStyle/>
        <a:p>
          <a:endParaRPr lang="en-US"/>
        </a:p>
      </dgm:t>
    </dgm:pt>
    <dgm:pt modelId="{0FAC2AAC-70E9-4176-B40A-46294D5BF8A9}" type="sibTrans" cxnId="{F290DB48-E5A4-4A6E-8D22-784A966547EC}">
      <dgm:prSet/>
      <dgm:spPr/>
      <dgm:t>
        <a:bodyPr/>
        <a:lstStyle/>
        <a:p>
          <a:endParaRPr lang="en-US"/>
        </a:p>
      </dgm:t>
    </dgm:pt>
    <dgm:pt modelId="{DCA1060A-18CB-4E7E-A49C-C6F16DF01B83}">
      <dgm:prSet/>
      <dgm:spPr/>
      <dgm:t>
        <a:bodyPr/>
        <a:lstStyle/>
        <a:p>
          <a:pPr>
            <a:defRPr cap="all"/>
          </a:pPr>
          <a:r>
            <a:rPr lang="en-US"/>
            <a:t>Apply strategies that allow your course to fit in with your other duties (e.g., don’t schedule final papers due in all of your classes the same week)</a:t>
          </a:r>
        </a:p>
      </dgm:t>
    </dgm:pt>
    <dgm:pt modelId="{1F16E4C7-5933-464D-9097-677D05AE4B03}" type="parTrans" cxnId="{01FD418C-7BE1-4B66-8A33-2D5BA1146917}">
      <dgm:prSet/>
      <dgm:spPr/>
      <dgm:t>
        <a:bodyPr/>
        <a:lstStyle/>
        <a:p>
          <a:endParaRPr lang="en-US"/>
        </a:p>
      </dgm:t>
    </dgm:pt>
    <dgm:pt modelId="{6A6E2096-27B7-4DA4-B83A-AC4F40F4EFF7}" type="sibTrans" cxnId="{01FD418C-7BE1-4B66-8A33-2D5BA1146917}">
      <dgm:prSet/>
      <dgm:spPr/>
      <dgm:t>
        <a:bodyPr/>
        <a:lstStyle/>
        <a:p>
          <a:endParaRPr lang="en-US"/>
        </a:p>
      </dgm:t>
    </dgm:pt>
    <dgm:pt modelId="{D4F8B49D-34A1-4833-9EE3-11E28CF35021}">
      <dgm:prSet/>
      <dgm:spPr/>
      <dgm:t>
        <a:bodyPr/>
        <a:lstStyle/>
        <a:p>
          <a:pPr>
            <a:defRPr cap="all"/>
          </a:pPr>
          <a:r>
            <a:rPr lang="en-US"/>
            <a:t>Balancing what your preferences are with what will work well for students</a:t>
          </a:r>
        </a:p>
      </dgm:t>
    </dgm:pt>
    <dgm:pt modelId="{4ECFB967-485A-4BC2-8EC4-C6024252F11A}" type="parTrans" cxnId="{942D0508-ADD0-418B-AC37-ED80542AE284}">
      <dgm:prSet/>
      <dgm:spPr/>
      <dgm:t>
        <a:bodyPr/>
        <a:lstStyle/>
        <a:p>
          <a:endParaRPr lang="en-US"/>
        </a:p>
      </dgm:t>
    </dgm:pt>
    <dgm:pt modelId="{B4BC8706-AAFE-4841-B526-D43FA52F3BAD}" type="sibTrans" cxnId="{942D0508-ADD0-418B-AC37-ED80542AE284}">
      <dgm:prSet/>
      <dgm:spPr/>
      <dgm:t>
        <a:bodyPr/>
        <a:lstStyle/>
        <a:p>
          <a:endParaRPr lang="en-US"/>
        </a:p>
      </dgm:t>
    </dgm:pt>
    <dgm:pt modelId="{49E4B605-FC03-4865-BE9F-60AEA165ACC1}" type="pres">
      <dgm:prSet presAssocID="{C4D50D9F-171E-476A-827F-72547E4AC69C}" presName="root" presStyleCnt="0">
        <dgm:presLayoutVars>
          <dgm:dir/>
          <dgm:resizeHandles val="exact"/>
        </dgm:presLayoutVars>
      </dgm:prSet>
      <dgm:spPr/>
    </dgm:pt>
    <dgm:pt modelId="{BCE33C1A-34A8-40F4-B9CC-3E85648FFF55}" type="pres">
      <dgm:prSet presAssocID="{75FE7566-3CA5-4465-8971-04E7E5645969}" presName="compNode" presStyleCnt="0"/>
      <dgm:spPr/>
    </dgm:pt>
    <dgm:pt modelId="{8E420EBC-478A-4132-B7C3-BCF7B66DF86F}" type="pres">
      <dgm:prSet presAssocID="{75FE7566-3CA5-4465-8971-04E7E5645969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A71A92B-84B4-45E2-AE21-7B2CC8143A2E}" type="pres">
      <dgm:prSet presAssocID="{75FE7566-3CA5-4465-8971-04E7E564596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9BB1FB0B-2B9A-4CBF-8A56-38020991BB02}" type="pres">
      <dgm:prSet presAssocID="{75FE7566-3CA5-4465-8971-04E7E5645969}" presName="spaceRect" presStyleCnt="0"/>
      <dgm:spPr/>
    </dgm:pt>
    <dgm:pt modelId="{B99244DB-A178-4CFA-AD3E-707F70FBEB9D}" type="pres">
      <dgm:prSet presAssocID="{75FE7566-3CA5-4465-8971-04E7E5645969}" presName="textRect" presStyleLbl="revTx" presStyleIdx="0" presStyleCnt="4">
        <dgm:presLayoutVars>
          <dgm:chMax val="1"/>
          <dgm:chPref val="1"/>
        </dgm:presLayoutVars>
      </dgm:prSet>
      <dgm:spPr/>
    </dgm:pt>
    <dgm:pt modelId="{CF0011F6-7BB6-4400-9B6F-9B1CD6648BE9}" type="pres">
      <dgm:prSet presAssocID="{2B0E20E0-FA2F-4F31-9732-E1AC509F1015}" presName="sibTrans" presStyleCnt="0"/>
      <dgm:spPr/>
    </dgm:pt>
    <dgm:pt modelId="{B652A8B6-D380-4E9F-80FA-2F26813CFA74}" type="pres">
      <dgm:prSet presAssocID="{8B5FA709-262E-4410-A83E-A60DA185B96A}" presName="compNode" presStyleCnt="0"/>
      <dgm:spPr/>
    </dgm:pt>
    <dgm:pt modelId="{3BD66743-5691-4739-81FC-4B2551BB2B9D}" type="pres">
      <dgm:prSet presAssocID="{8B5FA709-262E-4410-A83E-A60DA185B96A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F7BD1F27-72F7-4FD0-B90D-D6A047743AF6}" type="pres">
      <dgm:prSet presAssocID="{8B5FA709-262E-4410-A83E-A60DA185B96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F65FEFC-DF17-4DF5-A254-297A0563507A}" type="pres">
      <dgm:prSet presAssocID="{8B5FA709-262E-4410-A83E-A60DA185B96A}" presName="spaceRect" presStyleCnt="0"/>
      <dgm:spPr/>
    </dgm:pt>
    <dgm:pt modelId="{2F07E88A-8F0E-485E-82F6-7B2830CEC60F}" type="pres">
      <dgm:prSet presAssocID="{8B5FA709-262E-4410-A83E-A60DA185B96A}" presName="textRect" presStyleLbl="revTx" presStyleIdx="1" presStyleCnt="4">
        <dgm:presLayoutVars>
          <dgm:chMax val="1"/>
          <dgm:chPref val="1"/>
        </dgm:presLayoutVars>
      </dgm:prSet>
      <dgm:spPr/>
    </dgm:pt>
    <dgm:pt modelId="{476C4D5D-0C99-4857-B621-D3155BA53C33}" type="pres">
      <dgm:prSet presAssocID="{0FAC2AAC-70E9-4176-B40A-46294D5BF8A9}" presName="sibTrans" presStyleCnt="0"/>
      <dgm:spPr/>
    </dgm:pt>
    <dgm:pt modelId="{BEA816F8-0F6E-4126-A47F-0D68FFF54438}" type="pres">
      <dgm:prSet presAssocID="{DCA1060A-18CB-4E7E-A49C-C6F16DF01B83}" presName="compNode" presStyleCnt="0"/>
      <dgm:spPr/>
    </dgm:pt>
    <dgm:pt modelId="{B994CFD3-DE3A-4617-A3ED-0EEF68F3029E}" type="pres">
      <dgm:prSet presAssocID="{DCA1060A-18CB-4E7E-A49C-C6F16DF01B83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EBD2B9E1-947D-4B5C-9EFA-76A19E803CC9}" type="pres">
      <dgm:prSet presAssocID="{DCA1060A-18CB-4E7E-A49C-C6F16DF01B8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 with solid fill"/>
        </a:ext>
      </dgm:extLst>
    </dgm:pt>
    <dgm:pt modelId="{C9BC2691-5A6E-4019-A6A6-AC5FCC5233AD}" type="pres">
      <dgm:prSet presAssocID="{DCA1060A-18CB-4E7E-A49C-C6F16DF01B83}" presName="spaceRect" presStyleCnt="0"/>
      <dgm:spPr/>
    </dgm:pt>
    <dgm:pt modelId="{E12F8BC9-3D0D-4FBC-B77D-D00C7AC232D5}" type="pres">
      <dgm:prSet presAssocID="{DCA1060A-18CB-4E7E-A49C-C6F16DF01B83}" presName="textRect" presStyleLbl="revTx" presStyleIdx="2" presStyleCnt="4">
        <dgm:presLayoutVars>
          <dgm:chMax val="1"/>
          <dgm:chPref val="1"/>
        </dgm:presLayoutVars>
      </dgm:prSet>
      <dgm:spPr/>
    </dgm:pt>
    <dgm:pt modelId="{3C7A6783-9261-4A34-8104-C55F57DD60C3}" type="pres">
      <dgm:prSet presAssocID="{6A6E2096-27B7-4DA4-B83A-AC4F40F4EFF7}" presName="sibTrans" presStyleCnt="0"/>
      <dgm:spPr/>
    </dgm:pt>
    <dgm:pt modelId="{CB21287A-1ED4-489A-BF10-4A31BF976FB9}" type="pres">
      <dgm:prSet presAssocID="{D4F8B49D-34A1-4833-9EE3-11E28CF35021}" presName="compNode" presStyleCnt="0"/>
      <dgm:spPr/>
    </dgm:pt>
    <dgm:pt modelId="{8D5F44B9-2362-4ED2-9296-D9AD35EFE455}" type="pres">
      <dgm:prSet presAssocID="{D4F8B49D-34A1-4833-9EE3-11E28CF35021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75D05752-DA42-41D5-A1AD-51273C4B813E}" type="pres">
      <dgm:prSet presAssocID="{D4F8B49D-34A1-4833-9EE3-11E28CF3502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492FFC52-B375-4266-B7EE-2A83E8DCEDF6}" type="pres">
      <dgm:prSet presAssocID="{D4F8B49D-34A1-4833-9EE3-11E28CF35021}" presName="spaceRect" presStyleCnt="0"/>
      <dgm:spPr/>
    </dgm:pt>
    <dgm:pt modelId="{91416447-39BD-4A43-996D-2FD072B75D47}" type="pres">
      <dgm:prSet presAssocID="{D4F8B49D-34A1-4833-9EE3-11E28CF3502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42D0508-ADD0-418B-AC37-ED80542AE284}" srcId="{C4D50D9F-171E-476A-827F-72547E4AC69C}" destId="{D4F8B49D-34A1-4833-9EE3-11E28CF35021}" srcOrd="3" destOrd="0" parTransId="{4ECFB967-485A-4BC2-8EC4-C6024252F11A}" sibTransId="{B4BC8706-AAFE-4841-B526-D43FA52F3BAD}"/>
    <dgm:cxn modelId="{F290DB48-E5A4-4A6E-8D22-784A966547EC}" srcId="{C4D50D9F-171E-476A-827F-72547E4AC69C}" destId="{8B5FA709-262E-4410-A83E-A60DA185B96A}" srcOrd="1" destOrd="0" parTransId="{E9AD05C6-6D12-4DCE-AFA1-9F56044A3E8A}" sibTransId="{0FAC2AAC-70E9-4176-B40A-46294D5BF8A9}"/>
    <dgm:cxn modelId="{76161668-9849-4B02-BDC8-C62C0E8B81EA}" type="presOf" srcId="{D4F8B49D-34A1-4833-9EE3-11E28CF35021}" destId="{91416447-39BD-4A43-996D-2FD072B75D47}" srcOrd="0" destOrd="0" presId="urn:microsoft.com/office/officeart/2018/5/layout/IconLeafLabelList"/>
    <dgm:cxn modelId="{62196783-28BA-4387-B302-0712C49EBFC3}" type="presOf" srcId="{8B5FA709-262E-4410-A83E-A60DA185B96A}" destId="{2F07E88A-8F0E-485E-82F6-7B2830CEC60F}" srcOrd="0" destOrd="0" presId="urn:microsoft.com/office/officeart/2018/5/layout/IconLeafLabelList"/>
    <dgm:cxn modelId="{01FD418C-7BE1-4B66-8A33-2D5BA1146917}" srcId="{C4D50D9F-171E-476A-827F-72547E4AC69C}" destId="{DCA1060A-18CB-4E7E-A49C-C6F16DF01B83}" srcOrd="2" destOrd="0" parTransId="{1F16E4C7-5933-464D-9097-677D05AE4B03}" sibTransId="{6A6E2096-27B7-4DA4-B83A-AC4F40F4EFF7}"/>
    <dgm:cxn modelId="{7C9276A7-73A0-4EA5-84F6-B219736DEF3D}" srcId="{C4D50D9F-171E-476A-827F-72547E4AC69C}" destId="{75FE7566-3CA5-4465-8971-04E7E5645969}" srcOrd="0" destOrd="0" parTransId="{C24E3A8B-9FE8-4273-A50E-EBC670B58F22}" sibTransId="{2B0E20E0-FA2F-4F31-9732-E1AC509F1015}"/>
    <dgm:cxn modelId="{04CA8EB0-7419-444B-9FBE-39C082563B23}" type="presOf" srcId="{75FE7566-3CA5-4465-8971-04E7E5645969}" destId="{B99244DB-A178-4CFA-AD3E-707F70FBEB9D}" srcOrd="0" destOrd="0" presId="urn:microsoft.com/office/officeart/2018/5/layout/IconLeafLabelList"/>
    <dgm:cxn modelId="{2B21A7B5-98CE-4255-ACA1-31BEE2FB45D9}" type="presOf" srcId="{DCA1060A-18CB-4E7E-A49C-C6F16DF01B83}" destId="{E12F8BC9-3D0D-4FBC-B77D-D00C7AC232D5}" srcOrd="0" destOrd="0" presId="urn:microsoft.com/office/officeart/2018/5/layout/IconLeafLabelList"/>
    <dgm:cxn modelId="{59B6ACE0-D28A-44E7-B691-51740DAC452C}" type="presOf" srcId="{C4D50D9F-171E-476A-827F-72547E4AC69C}" destId="{49E4B605-FC03-4865-BE9F-60AEA165ACC1}" srcOrd="0" destOrd="0" presId="urn:microsoft.com/office/officeart/2018/5/layout/IconLeafLabelList"/>
    <dgm:cxn modelId="{A4ECFFA7-AE89-470D-8576-9CE192A417B5}" type="presParOf" srcId="{49E4B605-FC03-4865-BE9F-60AEA165ACC1}" destId="{BCE33C1A-34A8-40F4-B9CC-3E85648FFF55}" srcOrd="0" destOrd="0" presId="urn:microsoft.com/office/officeart/2018/5/layout/IconLeafLabelList"/>
    <dgm:cxn modelId="{9870B138-DB00-4B12-ABD8-752C951772D8}" type="presParOf" srcId="{BCE33C1A-34A8-40F4-B9CC-3E85648FFF55}" destId="{8E420EBC-478A-4132-B7C3-BCF7B66DF86F}" srcOrd="0" destOrd="0" presId="urn:microsoft.com/office/officeart/2018/5/layout/IconLeafLabelList"/>
    <dgm:cxn modelId="{73170B4D-9502-4FC9-94ED-FF6757202BDC}" type="presParOf" srcId="{BCE33C1A-34A8-40F4-B9CC-3E85648FFF55}" destId="{8A71A92B-84B4-45E2-AE21-7B2CC8143A2E}" srcOrd="1" destOrd="0" presId="urn:microsoft.com/office/officeart/2018/5/layout/IconLeafLabelList"/>
    <dgm:cxn modelId="{D918350A-66C2-4334-8EED-BC4A58023E87}" type="presParOf" srcId="{BCE33C1A-34A8-40F4-B9CC-3E85648FFF55}" destId="{9BB1FB0B-2B9A-4CBF-8A56-38020991BB02}" srcOrd="2" destOrd="0" presId="urn:microsoft.com/office/officeart/2018/5/layout/IconLeafLabelList"/>
    <dgm:cxn modelId="{7C00859B-2E89-4276-B20B-3D2378296DC4}" type="presParOf" srcId="{BCE33C1A-34A8-40F4-B9CC-3E85648FFF55}" destId="{B99244DB-A178-4CFA-AD3E-707F70FBEB9D}" srcOrd="3" destOrd="0" presId="urn:microsoft.com/office/officeart/2018/5/layout/IconLeafLabelList"/>
    <dgm:cxn modelId="{D6B3C6D5-9FD0-48E0-9DA0-2E94FF103348}" type="presParOf" srcId="{49E4B605-FC03-4865-BE9F-60AEA165ACC1}" destId="{CF0011F6-7BB6-4400-9B6F-9B1CD6648BE9}" srcOrd="1" destOrd="0" presId="urn:microsoft.com/office/officeart/2018/5/layout/IconLeafLabelList"/>
    <dgm:cxn modelId="{394B397B-E76E-482D-A49C-68130FE785DE}" type="presParOf" srcId="{49E4B605-FC03-4865-BE9F-60AEA165ACC1}" destId="{B652A8B6-D380-4E9F-80FA-2F26813CFA74}" srcOrd="2" destOrd="0" presId="urn:microsoft.com/office/officeart/2018/5/layout/IconLeafLabelList"/>
    <dgm:cxn modelId="{0520367E-7997-4F33-8A21-25495859BBB2}" type="presParOf" srcId="{B652A8B6-D380-4E9F-80FA-2F26813CFA74}" destId="{3BD66743-5691-4739-81FC-4B2551BB2B9D}" srcOrd="0" destOrd="0" presId="urn:microsoft.com/office/officeart/2018/5/layout/IconLeafLabelList"/>
    <dgm:cxn modelId="{D5E778EF-F08B-4C93-94A4-9FE486E42D9A}" type="presParOf" srcId="{B652A8B6-D380-4E9F-80FA-2F26813CFA74}" destId="{F7BD1F27-72F7-4FD0-B90D-D6A047743AF6}" srcOrd="1" destOrd="0" presId="urn:microsoft.com/office/officeart/2018/5/layout/IconLeafLabelList"/>
    <dgm:cxn modelId="{2EB6A5E6-A6B0-416F-8B4A-FC7DAD8885ED}" type="presParOf" srcId="{B652A8B6-D380-4E9F-80FA-2F26813CFA74}" destId="{DF65FEFC-DF17-4DF5-A254-297A0563507A}" srcOrd="2" destOrd="0" presId="urn:microsoft.com/office/officeart/2018/5/layout/IconLeafLabelList"/>
    <dgm:cxn modelId="{2B7DBE8D-B805-4F6C-A69C-7F2153027571}" type="presParOf" srcId="{B652A8B6-D380-4E9F-80FA-2F26813CFA74}" destId="{2F07E88A-8F0E-485E-82F6-7B2830CEC60F}" srcOrd="3" destOrd="0" presId="urn:microsoft.com/office/officeart/2018/5/layout/IconLeafLabelList"/>
    <dgm:cxn modelId="{89177FA6-7E0B-4574-9BE2-1007A6A567CC}" type="presParOf" srcId="{49E4B605-FC03-4865-BE9F-60AEA165ACC1}" destId="{476C4D5D-0C99-4857-B621-D3155BA53C33}" srcOrd="3" destOrd="0" presId="urn:microsoft.com/office/officeart/2018/5/layout/IconLeafLabelList"/>
    <dgm:cxn modelId="{B00584E5-E242-43D7-82DC-5650DD050453}" type="presParOf" srcId="{49E4B605-FC03-4865-BE9F-60AEA165ACC1}" destId="{BEA816F8-0F6E-4126-A47F-0D68FFF54438}" srcOrd="4" destOrd="0" presId="urn:microsoft.com/office/officeart/2018/5/layout/IconLeafLabelList"/>
    <dgm:cxn modelId="{82D55A85-4C40-45A0-81AE-5BA337912E45}" type="presParOf" srcId="{BEA816F8-0F6E-4126-A47F-0D68FFF54438}" destId="{B994CFD3-DE3A-4617-A3ED-0EEF68F3029E}" srcOrd="0" destOrd="0" presId="urn:microsoft.com/office/officeart/2018/5/layout/IconLeafLabelList"/>
    <dgm:cxn modelId="{55421F03-4BF1-4E41-AC41-36FD1087BA99}" type="presParOf" srcId="{BEA816F8-0F6E-4126-A47F-0D68FFF54438}" destId="{EBD2B9E1-947D-4B5C-9EFA-76A19E803CC9}" srcOrd="1" destOrd="0" presId="urn:microsoft.com/office/officeart/2018/5/layout/IconLeafLabelList"/>
    <dgm:cxn modelId="{3A819789-E2BF-4096-93F3-0BA95E34677B}" type="presParOf" srcId="{BEA816F8-0F6E-4126-A47F-0D68FFF54438}" destId="{C9BC2691-5A6E-4019-A6A6-AC5FCC5233AD}" srcOrd="2" destOrd="0" presId="urn:microsoft.com/office/officeart/2018/5/layout/IconLeafLabelList"/>
    <dgm:cxn modelId="{0EC358F0-B195-4800-B2EC-717063418B43}" type="presParOf" srcId="{BEA816F8-0F6E-4126-A47F-0D68FFF54438}" destId="{E12F8BC9-3D0D-4FBC-B77D-D00C7AC232D5}" srcOrd="3" destOrd="0" presId="urn:microsoft.com/office/officeart/2018/5/layout/IconLeafLabelList"/>
    <dgm:cxn modelId="{9D6D662E-B0ED-4ABD-A26B-2035DAB1295A}" type="presParOf" srcId="{49E4B605-FC03-4865-BE9F-60AEA165ACC1}" destId="{3C7A6783-9261-4A34-8104-C55F57DD60C3}" srcOrd="5" destOrd="0" presId="urn:microsoft.com/office/officeart/2018/5/layout/IconLeafLabelList"/>
    <dgm:cxn modelId="{E2F78DAC-FBB0-483F-86D0-00088C52A416}" type="presParOf" srcId="{49E4B605-FC03-4865-BE9F-60AEA165ACC1}" destId="{CB21287A-1ED4-489A-BF10-4A31BF976FB9}" srcOrd="6" destOrd="0" presId="urn:microsoft.com/office/officeart/2018/5/layout/IconLeafLabelList"/>
    <dgm:cxn modelId="{6967AEFE-4508-4E79-9FA6-DD0B22CDF80E}" type="presParOf" srcId="{CB21287A-1ED4-489A-BF10-4A31BF976FB9}" destId="{8D5F44B9-2362-4ED2-9296-D9AD35EFE455}" srcOrd="0" destOrd="0" presId="urn:microsoft.com/office/officeart/2018/5/layout/IconLeafLabelList"/>
    <dgm:cxn modelId="{EBCFE480-D04D-4BD8-8F33-742414C3B9DC}" type="presParOf" srcId="{CB21287A-1ED4-489A-BF10-4A31BF976FB9}" destId="{75D05752-DA42-41D5-A1AD-51273C4B813E}" srcOrd="1" destOrd="0" presId="urn:microsoft.com/office/officeart/2018/5/layout/IconLeafLabelList"/>
    <dgm:cxn modelId="{646D80D2-9685-46D7-A4D8-D32290B00509}" type="presParOf" srcId="{CB21287A-1ED4-489A-BF10-4A31BF976FB9}" destId="{492FFC52-B375-4266-B7EE-2A83E8DCEDF6}" srcOrd="2" destOrd="0" presId="urn:microsoft.com/office/officeart/2018/5/layout/IconLeafLabelList"/>
    <dgm:cxn modelId="{F95ACA27-AA0E-493A-823B-E0BC617BBBA6}" type="presParOf" srcId="{CB21287A-1ED4-489A-BF10-4A31BF976FB9}" destId="{91416447-39BD-4A43-996D-2FD072B75D4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5410851-A0BC-462F-925D-5F258409F673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040ABA2-3058-4E55-AD74-852F9B95FAF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Individual differences</a:t>
          </a:r>
        </a:p>
      </dgm:t>
    </dgm:pt>
    <dgm:pt modelId="{F2EC3A03-5E7E-4319-9A78-9BCFA65A7AEC}" type="parTrans" cxnId="{1E948C2E-C9BE-42C1-A0F2-D5B80FEE43D6}">
      <dgm:prSet/>
      <dgm:spPr/>
      <dgm:t>
        <a:bodyPr/>
        <a:lstStyle/>
        <a:p>
          <a:endParaRPr lang="en-US"/>
        </a:p>
      </dgm:t>
    </dgm:pt>
    <dgm:pt modelId="{B23A1BB5-48A9-41BF-88A1-4C057D9B90D4}" type="sibTrans" cxnId="{1E948C2E-C9BE-42C1-A0F2-D5B80FEE43D6}">
      <dgm:prSet/>
      <dgm:spPr/>
      <dgm:t>
        <a:bodyPr/>
        <a:lstStyle/>
        <a:p>
          <a:endParaRPr lang="en-US"/>
        </a:p>
      </dgm:t>
    </dgm:pt>
    <dgm:pt modelId="{40B3EC92-21B0-4054-9C76-E357F27FB77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Social components</a:t>
          </a:r>
        </a:p>
      </dgm:t>
    </dgm:pt>
    <dgm:pt modelId="{760BF0DB-6FFB-4D08-9C3F-01C8FE74C63A}" type="parTrans" cxnId="{2B765FCA-C130-4C2B-BDEC-BABF7B91106A}">
      <dgm:prSet/>
      <dgm:spPr/>
      <dgm:t>
        <a:bodyPr/>
        <a:lstStyle/>
        <a:p>
          <a:endParaRPr lang="en-US"/>
        </a:p>
      </dgm:t>
    </dgm:pt>
    <dgm:pt modelId="{AC41447F-F923-4FB0-BBC5-F9FA2A8B3E39}" type="sibTrans" cxnId="{2B765FCA-C130-4C2B-BDEC-BABF7B91106A}">
      <dgm:prSet/>
      <dgm:spPr/>
      <dgm:t>
        <a:bodyPr/>
        <a:lstStyle/>
        <a:p>
          <a:endParaRPr lang="en-US"/>
        </a:p>
      </dgm:t>
    </dgm:pt>
    <dgm:pt modelId="{1C6B0142-4510-4D0B-AAFD-2F124C00A4F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Stress and burnout</a:t>
          </a:r>
        </a:p>
      </dgm:t>
    </dgm:pt>
    <dgm:pt modelId="{357A1EFA-0550-48BC-B1C7-26937370C060}" type="parTrans" cxnId="{FBCB1052-F46D-4F29-9EAB-327DFEF0DD81}">
      <dgm:prSet/>
      <dgm:spPr/>
      <dgm:t>
        <a:bodyPr/>
        <a:lstStyle/>
        <a:p>
          <a:endParaRPr lang="en-US"/>
        </a:p>
      </dgm:t>
    </dgm:pt>
    <dgm:pt modelId="{AB7983AE-F141-4341-9EF9-6B171AD35798}" type="sibTrans" cxnId="{FBCB1052-F46D-4F29-9EAB-327DFEF0DD81}">
      <dgm:prSet/>
      <dgm:spPr/>
      <dgm:t>
        <a:bodyPr/>
        <a:lstStyle/>
        <a:p>
          <a:endParaRPr lang="en-US"/>
        </a:p>
      </dgm:t>
    </dgm:pt>
    <dgm:pt modelId="{646F1B0C-8B24-4837-A5D2-70CA4AC7530C}" type="pres">
      <dgm:prSet presAssocID="{B5410851-A0BC-462F-925D-5F258409F673}" presName="root" presStyleCnt="0">
        <dgm:presLayoutVars>
          <dgm:dir/>
          <dgm:resizeHandles val="exact"/>
        </dgm:presLayoutVars>
      </dgm:prSet>
      <dgm:spPr/>
    </dgm:pt>
    <dgm:pt modelId="{E6835B51-F6C8-407C-92E8-885ED8873F2E}" type="pres">
      <dgm:prSet presAssocID="{E040ABA2-3058-4E55-AD74-852F9B95FAF6}" presName="compNode" presStyleCnt="0"/>
      <dgm:spPr/>
    </dgm:pt>
    <dgm:pt modelId="{8CDE12D5-C0DC-4BF6-A2D7-1CC0A53D5B20}" type="pres">
      <dgm:prSet presAssocID="{E040ABA2-3058-4E55-AD74-852F9B95FAF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253CFB5-35C4-441D-91B0-F18A91016D70}" type="pres">
      <dgm:prSet presAssocID="{E040ABA2-3058-4E55-AD74-852F9B95FAF6}" presName="iconSpace" presStyleCnt="0"/>
      <dgm:spPr/>
    </dgm:pt>
    <dgm:pt modelId="{AA5DA3A3-806F-4F77-BD8E-A209EDBC7D05}" type="pres">
      <dgm:prSet presAssocID="{E040ABA2-3058-4E55-AD74-852F9B95FAF6}" presName="parTx" presStyleLbl="revTx" presStyleIdx="0" presStyleCnt="6">
        <dgm:presLayoutVars>
          <dgm:chMax val="0"/>
          <dgm:chPref val="0"/>
        </dgm:presLayoutVars>
      </dgm:prSet>
      <dgm:spPr/>
    </dgm:pt>
    <dgm:pt modelId="{D614427D-A31A-45CE-8E4A-27B534DEB38B}" type="pres">
      <dgm:prSet presAssocID="{E040ABA2-3058-4E55-AD74-852F9B95FAF6}" presName="txSpace" presStyleCnt="0"/>
      <dgm:spPr/>
    </dgm:pt>
    <dgm:pt modelId="{9122BECB-9D1E-477A-B2A2-E3826924CFFC}" type="pres">
      <dgm:prSet presAssocID="{E040ABA2-3058-4E55-AD74-852F9B95FAF6}" presName="desTx" presStyleLbl="revTx" presStyleIdx="1" presStyleCnt="6">
        <dgm:presLayoutVars/>
      </dgm:prSet>
      <dgm:spPr/>
    </dgm:pt>
    <dgm:pt modelId="{DC1B086C-87E5-4D79-9C0A-F1CFB0EEFADA}" type="pres">
      <dgm:prSet presAssocID="{B23A1BB5-48A9-41BF-88A1-4C057D9B90D4}" presName="sibTrans" presStyleCnt="0"/>
      <dgm:spPr/>
    </dgm:pt>
    <dgm:pt modelId="{4BC4FCE9-150B-435E-8DB3-CC8D95B31B06}" type="pres">
      <dgm:prSet presAssocID="{40B3EC92-21B0-4054-9C76-E357F27FB77F}" presName="compNode" presStyleCnt="0"/>
      <dgm:spPr/>
    </dgm:pt>
    <dgm:pt modelId="{43C05FE8-838B-4C87-8696-AF1045BB28EE}" type="pres">
      <dgm:prSet presAssocID="{40B3EC92-21B0-4054-9C76-E357F27FB77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13F6CFEE-90EF-456C-A88E-D5E289C3ABC9}" type="pres">
      <dgm:prSet presAssocID="{40B3EC92-21B0-4054-9C76-E357F27FB77F}" presName="iconSpace" presStyleCnt="0"/>
      <dgm:spPr/>
    </dgm:pt>
    <dgm:pt modelId="{635ACB5F-C9DE-4F82-B687-1F2081F16979}" type="pres">
      <dgm:prSet presAssocID="{40B3EC92-21B0-4054-9C76-E357F27FB77F}" presName="parTx" presStyleLbl="revTx" presStyleIdx="2" presStyleCnt="6">
        <dgm:presLayoutVars>
          <dgm:chMax val="0"/>
          <dgm:chPref val="0"/>
        </dgm:presLayoutVars>
      </dgm:prSet>
      <dgm:spPr/>
    </dgm:pt>
    <dgm:pt modelId="{BFAD3DD2-8EDF-4E01-8E31-57B577C1DF11}" type="pres">
      <dgm:prSet presAssocID="{40B3EC92-21B0-4054-9C76-E357F27FB77F}" presName="txSpace" presStyleCnt="0"/>
      <dgm:spPr/>
    </dgm:pt>
    <dgm:pt modelId="{B2ED4651-5724-4479-9862-142F0936BDD3}" type="pres">
      <dgm:prSet presAssocID="{40B3EC92-21B0-4054-9C76-E357F27FB77F}" presName="desTx" presStyleLbl="revTx" presStyleIdx="3" presStyleCnt="6">
        <dgm:presLayoutVars/>
      </dgm:prSet>
      <dgm:spPr/>
    </dgm:pt>
    <dgm:pt modelId="{CA3EF45D-47C2-4AE5-B528-6C5EA4537455}" type="pres">
      <dgm:prSet presAssocID="{AC41447F-F923-4FB0-BBC5-F9FA2A8B3E39}" presName="sibTrans" presStyleCnt="0"/>
      <dgm:spPr/>
    </dgm:pt>
    <dgm:pt modelId="{123CE3F6-8266-4F7A-8E6D-49847B3263D8}" type="pres">
      <dgm:prSet presAssocID="{1C6B0142-4510-4D0B-AAFD-2F124C00A4F5}" presName="compNode" presStyleCnt="0"/>
      <dgm:spPr/>
    </dgm:pt>
    <dgm:pt modelId="{C5A54102-BE8B-4ABA-955A-06A4DB3BAD28}" type="pres">
      <dgm:prSet presAssocID="{1C6B0142-4510-4D0B-AAFD-2F124C00A4F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C9855DFA-D00A-48C8-91B3-540C4FB5C8A5}" type="pres">
      <dgm:prSet presAssocID="{1C6B0142-4510-4D0B-AAFD-2F124C00A4F5}" presName="iconSpace" presStyleCnt="0"/>
      <dgm:spPr/>
    </dgm:pt>
    <dgm:pt modelId="{6152406E-9E94-4271-AFFC-495F00B3B25F}" type="pres">
      <dgm:prSet presAssocID="{1C6B0142-4510-4D0B-AAFD-2F124C00A4F5}" presName="parTx" presStyleLbl="revTx" presStyleIdx="4" presStyleCnt="6">
        <dgm:presLayoutVars>
          <dgm:chMax val="0"/>
          <dgm:chPref val="0"/>
        </dgm:presLayoutVars>
      </dgm:prSet>
      <dgm:spPr/>
    </dgm:pt>
    <dgm:pt modelId="{6B68E267-543A-4D73-8AB9-B834FDAB162E}" type="pres">
      <dgm:prSet presAssocID="{1C6B0142-4510-4D0B-AAFD-2F124C00A4F5}" presName="txSpace" presStyleCnt="0"/>
      <dgm:spPr/>
    </dgm:pt>
    <dgm:pt modelId="{23DA6F59-FE39-4558-89B4-F8F5BDA94639}" type="pres">
      <dgm:prSet presAssocID="{1C6B0142-4510-4D0B-AAFD-2F124C00A4F5}" presName="desTx" presStyleLbl="revTx" presStyleIdx="5" presStyleCnt="6">
        <dgm:presLayoutVars/>
      </dgm:prSet>
      <dgm:spPr/>
    </dgm:pt>
  </dgm:ptLst>
  <dgm:cxnLst>
    <dgm:cxn modelId="{8ED23020-B118-45A2-BC26-1A3E3A2B307B}" type="presOf" srcId="{E040ABA2-3058-4E55-AD74-852F9B95FAF6}" destId="{AA5DA3A3-806F-4F77-BD8E-A209EDBC7D05}" srcOrd="0" destOrd="0" presId="urn:microsoft.com/office/officeart/2018/2/layout/IconLabelDescriptionList"/>
    <dgm:cxn modelId="{1E948C2E-C9BE-42C1-A0F2-D5B80FEE43D6}" srcId="{B5410851-A0BC-462F-925D-5F258409F673}" destId="{E040ABA2-3058-4E55-AD74-852F9B95FAF6}" srcOrd="0" destOrd="0" parTransId="{F2EC3A03-5E7E-4319-9A78-9BCFA65A7AEC}" sibTransId="{B23A1BB5-48A9-41BF-88A1-4C057D9B90D4}"/>
    <dgm:cxn modelId="{FBCB1052-F46D-4F29-9EAB-327DFEF0DD81}" srcId="{B5410851-A0BC-462F-925D-5F258409F673}" destId="{1C6B0142-4510-4D0B-AAFD-2F124C00A4F5}" srcOrd="2" destOrd="0" parTransId="{357A1EFA-0550-48BC-B1C7-26937370C060}" sibTransId="{AB7983AE-F141-4341-9EF9-6B171AD35798}"/>
    <dgm:cxn modelId="{BF2029AB-8F81-47B4-BFAB-DA1C368D7087}" type="presOf" srcId="{40B3EC92-21B0-4054-9C76-E357F27FB77F}" destId="{635ACB5F-C9DE-4F82-B687-1F2081F16979}" srcOrd="0" destOrd="0" presId="urn:microsoft.com/office/officeart/2018/2/layout/IconLabelDescriptionList"/>
    <dgm:cxn modelId="{D5E0FCAD-6BDC-42D3-814C-739EBA3E3D09}" type="presOf" srcId="{B5410851-A0BC-462F-925D-5F258409F673}" destId="{646F1B0C-8B24-4837-A5D2-70CA4AC7530C}" srcOrd="0" destOrd="0" presId="urn:microsoft.com/office/officeart/2018/2/layout/IconLabelDescriptionList"/>
    <dgm:cxn modelId="{2B765FCA-C130-4C2B-BDEC-BABF7B91106A}" srcId="{B5410851-A0BC-462F-925D-5F258409F673}" destId="{40B3EC92-21B0-4054-9C76-E357F27FB77F}" srcOrd="1" destOrd="0" parTransId="{760BF0DB-6FFB-4D08-9C3F-01C8FE74C63A}" sibTransId="{AC41447F-F923-4FB0-BBC5-F9FA2A8B3E39}"/>
    <dgm:cxn modelId="{15E547E0-D3AF-42D1-BBC2-7B6FF2B70EE1}" type="presOf" srcId="{1C6B0142-4510-4D0B-AAFD-2F124C00A4F5}" destId="{6152406E-9E94-4271-AFFC-495F00B3B25F}" srcOrd="0" destOrd="0" presId="urn:microsoft.com/office/officeart/2018/2/layout/IconLabelDescriptionList"/>
    <dgm:cxn modelId="{2E2E3528-5A45-4391-9ADA-3F6E33D924FF}" type="presParOf" srcId="{646F1B0C-8B24-4837-A5D2-70CA4AC7530C}" destId="{E6835B51-F6C8-407C-92E8-885ED8873F2E}" srcOrd="0" destOrd="0" presId="urn:microsoft.com/office/officeart/2018/2/layout/IconLabelDescriptionList"/>
    <dgm:cxn modelId="{AAB2404B-E5B9-4066-BDE2-9974311959BF}" type="presParOf" srcId="{E6835B51-F6C8-407C-92E8-885ED8873F2E}" destId="{8CDE12D5-C0DC-4BF6-A2D7-1CC0A53D5B20}" srcOrd="0" destOrd="0" presId="urn:microsoft.com/office/officeart/2018/2/layout/IconLabelDescriptionList"/>
    <dgm:cxn modelId="{9A72DAAD-A38E-435A-8D58-70191DAD48AD}" type="presParOf" srcId="{E6835B51-F6C8-407C-92E8-885ED8873F2E}" destId="{B253CFB5-35C4-441D-91B0-F18A91016D70}" srcOrd="1" destOrd="0" presId="urn:microsoft.com/office/officeart/2018/2/layout/IconLabelDescriptionList"/>
    <dgm:cxn modelId="{4319D60E-78DA-4F65-83F2-220DB6526F7E}" type="presParOf" srcId="{E6835B51-F6C8-407C-92E8-885ED8873F2E}" destId="{AA5DA3A3-806F-4F77-BD8E-A209EDBC7D05}" srcOrd="2" destOrd="0" presId="urn:microsoft.com/office/officeart/2018/2/layout/IconLabelDescriptionList"/>
    <dgm:cxn modelId="{7BAAD40B-399B-4B76-8D3E-25E36F7C35E8}" type="presParOf" srcId="{E6835B51-F6C8-407C-92E8-885ED8873F2E}" destId="{D614427D-A31A-45CE-8E4A-27B534DEB38B}" srcOrd="3" destOrd="0" presId="urn:microsoft.com/office/officeart/2018/2/layout/IconLabelDescriptionList"/>
    <dgm:cxn modelId="{8558CCE3-FD48-4E49-BE07-B8006DBD9544}" type="presParOf" srcId="{E6835B51-F6C8-407C-92E8-885ED8873F2E}" destId="{9122BECB-9D1E-477A-B2A2-E3826924CFFC}" srcOrd="4" destOrd="0" presId="urn:microsoft.com/office/officeart/2018/2/layout/IconLabelDescriptionList"/>
    <dgm:cxn modelId="{4A6AB1F9-548B-4D75-BFD4-9D339DF50AAC}" type="presParOf" srcId="{646F1B0C-8B24-4837-A5D2-70CA4AC7530C}" destId="{DC1B086C-87E5-4D79-9C0A-F1CFB0EEFADA}" srcOrd="1" destOrd="0" presId="urn:microsoft.com/office/officeart/2018/2/layout/IconLabelDescriptionList"/>
    <dgm:cxn modelId="{ADC59448-81DE-4CF4-8331-4EDD427EF6FB}" type="presParOf" srcId="{646F1B0C-8B24-4837-A5D2-70CA4AC7530C}" destId="{4BC4FCE9-150B-435E-8DB3-CC8D95B31B06}" srcOrd="2" destOrd="0" presId="urn:microsoft.com/office/officeart/2018/2/layout/IconLabelDescriptionList"/>
    <dgm:cxn modelId="{706F7C15-83E8-4CA1-B8C5-7CACAE723019}" type="presParOf" srcId="{4BC4FCE9-150B-435E-8DB3-CC8D95B31B06}" destId="{43C05FE8-838B-4C87-8696-AF1045BB28EE}" srcOrd="0" destOrd="0" presId="urn:microsoft.com/office/officeart/2018/2/layout/IconLabelDescriptionList"/>
    <dgm:cxn modelId="{90DD26C9-D2D8-4B26-98AB-3CCDBE01B1CA}" type="presParOf" srcId="{4BC4FCE9-150B-435E-8DB3-CC8D95B31B06}" destId="{13F6CFEE-90EF-456C-A88E-D5E289C3ABC9}" srcOrd="1" destOrd="0" presId="urn:microsoft.com/office/officeart/2018/2/layout/IconLabelDescriptionList"/>
    <dgm:cxn modelId="{C2DBE771-50CB-41DC-8739-06C2E04BE17A}" type="presParOf" srcId="{4BC4FCE9-150B-435E-8DB3-CC8D95B31B06}" destId="{635ACB5F-C9DE-4F82-B687-1F2081F16979}" srcOrd="2" destOrd="0" presId="urn:microsoft.com/office/officeart/2018/2/layout/IconLabelDescriptionList"/>
    <dgm:cxn modelId="{EF617EA6-BC03-47B5-A31E-15AFDC098E3F}" type="presParOf" srcId="{4BC4FCE9-150B-435E-8DB3-CC8D95B31B06}" destId="{BFAD3DD2-8EDF-4E01-8E31-57B577C1DF11}" srcOrd="3" destOrd="0" presId="urn:microsoft.com/office/officeart/2018/2/layout/IconLabelDescriptionList"/>
    <dgm:cxn modelId="{DF8B13AA-3EB5-4E74-87F5-A3335121A3CE}" type="presParOf" srcId="{4BC4FCE9-150B-435E-8DB3-CC8D95B31B06}" destId="{B2ED4651-5724-4479-9862-142F0936BDD3}" srcOrd="4" destOrd="0" presId="urn:microsoft.com/office/officeart/2018/2/layout/IconLabelDescriptionList"/>
    <dgm:cxn modelId="{BC16B32C-0EAC-4886-91B2-F84B083A29C3}" type="presParOf" srcId="{646F1B0C-8B24-4837-A5D2-70CA4AC7530C}" destId="{CA3EF45D-47C2-4AE5-B528-6C5EA4537455}" srcOrd="3" destOrd="0" presId="urn:microsoft.com/office/officeart/2018/2/layout/IconLabelDescriptionList"/>
    <dgm:cxn modelId="{37249599-BF47-4887-BB6E-E9835172D4F4}" type="presParOf" srcId="{646F1B0C-8B24-4837-A5D2-70CA4AC7530C}" destId="{123CE3F6-8266-4F7A-8E6D-49847B3263D8}" srcOrd="4" destOrd="0" presId="urn:microsoft.com/office/officeart/2018/2/layout/IconLabelDescriptionList"/>
    <dgm:cxn modelId="{A851D73D-22FC-44FE-BA52-A37257C3FB0C}" type="presParOf" srcId="{123CE3F6-8266-4F7A-8E6D-49847B3263D8}" destId="{C5A54102-BE8B-4ABA-955A-06A4DB3BAD28}" srcOrd="0" destOrd="0" presId="urn:microsoft.com/office/officeart/2018/2/layout/IconLabelDescriptionList"/>
    <dgm:cxn modelId="{7112C3F8-A135-4AA1-BC70-358E77D55F56}" type="presParOf" srcId="{123CE3F6-8266-4F7A-8E6D-49847B3263D8}" destId="{C9855DFA-D00A-48C8-91B3-540C4FB5C8A5}" srcOrd="1" destOrd="0" presId="urn:microsoft.com/office/officeart/2018/2/layout/IconLabelDescriptionList"/>
    <dgm:cxn modelId="{E5AAB682-009B-45CA-9D0C-CF034FA1FEF5}" type="presParOf" srcId="{123CE3F6-8266-4F7A-8E6D-49847B3263D8}" destId="{6152406E-9E94-4271-AFFC-495F00B3B25F}" srcOrd="2" destOrd="0" presId="urn:microsoft.com/office/officeart/2018/2/layout/IconLabelDescriptionList"/>
    <dgm:cxn modelId="{63656A8F-AA3E-4017-8DC6-FA19307F2881}" type="presParOf" srcId="{123CE3F6-8266-4F7A-8E6D-49847B3263D8}" destId="{6B68E267-543A-4D73-8AB9-B834FDAB162E}" srcOrd="3" destOrd="0" presId="urn:microsoft.com/office/officeart/2018/2/layout/IconLabelDescriptionList"/>
    <dgm:cxn modelId="{A6047AE9-1D60-42DE-811C-DFEAB55B998C}" type="presParOf" srcId="{123CE3F6-8266-4F7A-8E6D-49847B3263D8}" destId="{23DA6F59-FE39-4558-89B4-F8F5BDA9463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B0D8B8A-CDD4-4610-958E-C0C2BE9729F7}" type="doc">
      <dgm:prSet loTypeId="urn:microsoft.com/office/officeart/2018/2/layout/IconCircle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15F4F3-F681-479D-99DD-08AA3FFB3D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More is not always more</a:t>
          </a:r>
        </a:p>
      </dgm:t>
    </dgm:pt>
    <dgm:pt modelId="{C9BE4037-9CFF-4FF5-B070-97D10E8B8BCE}" type="parTrans" cxnId="{CB2134BF-85AD-42E8-B38F-496743F8F4F6}">
      <dgm:prSet/>
      <dgm:spPr/>
      <dgm:t>
        <a:bodyPr/>
        <a:lstStyle/>
        <a:p>
          <a:endParaRPr lang="en-US"/>
        </a:p>
      </dgm:t>
    </dgm:pt>
    <dgm:pt modelId="{1291BB11-1F0E-437D-9B75-705FE2E70AB9}" type="sibTrans" cxnId="{CB2134BF-85AD-42E8-B38F-496743F8F4F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8DA3FAB-C99B-40F3-BC05-70D41F74D1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Not all components appeal equally to all students or instructors</a:t>
          </a:r>
        </a:p>
      </dgm:t>
    </dgm:pt>
    <dgm:pt modelId="{CC422BD0-9A8B-456F-B525-9AA4532B0EAF}" type="parTrans" cxnId="{B4983A05-9A2A-4C4B-83A1-6285C1CC8F8D}">
      <dgm:prSet/>
      <dgm:spPr/>
      <dgm:t>
        <a:bodyPr/>
        <a:lstStyle/>
        <a:p>
          <a:endParaRPr lang="en-US"/>
        </a:p>
      </dgm:t>
    </dgm:pt>
    <dgm:pt modelId="{2A0B91A7-BE2D-44E7-8BED-5D6C3429F42A}" type="sibTrans" cxnId="{B4983A05-9A2A-4C4B-83A1-6285C1CC8F8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782796E-27BD-4F29-9230-9A7690D2EA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There is no universally “perfect” way to design a job or a class</a:t>
          </a:r>
        </a:p>
      </dgm:t>
    </dgm:pt>
    <dgm:pt modelId="{D2920F99-E2B1-41F3-9AC3-54DD73521F1B}" type="parTrans" cxnId="{3A89BA92-D0AC-4FD3-A646-4AFDD7F894EA}">
      <dgm:prSet/>
      <dgm:spPr/>
      <dgm:t>
        <a:bodyPr/>
        <a:lstStyle/>
        <a:p>
          <a:endParaRPr lang="en-US"/>
        </a:p>
      </dgm:t>
    </dgm:pt>
    <dgm:pt modelId="{085CA4F3-CC7F-4C36-A13C-5392B7298855}" type="sibTrans" cxnId="{3A89BA92-D0AC-4FD3-A646-4AFDD7F894E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7F0585F-5191-4B44-B1FE-9F4D7F921F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It is not always possible for every topic or assignment to contain all of the job design components!</a:t>
          </a:r>
        </a:p>
      </dgm:t>
    </dgm:pt>
    <dgm:pt modelId="{B277FEFD-5D70-154C-AB9F-623C6CFD90CD}" type="parTrans" cxnId="{A689BA1B-3F18-8747-AEA0-1FADF7D19996}">
      <dgm:prSet/>
      <dgm:spPr/>
      <dgm:t>
        <a:bodyPr/>
        <a:lstStyle/>
        <a:p>
          <a:endParaRPr lang="en-US"/>
        </a:p>
      </dgm:t>
    </dgm:pt>
    <dgm:pt modelId="{19B094C0-EEC0-8147-8676-270D738D6F8E}" type="sibTrans" cxnId="{A689BA1B-3F18-8747-AEA0-1FADF7D19996}">
      <dgm:prSet/>
      <dgm:spPr/>
      <dgm:t>
        <a:bodyPr/>
        <a:lstStyle/>
        <a:p>
          <a:endParaRPr lang="en-US"/>
        </a:p>
      </dgm:t>
    </dgm:pt>
    <dgm:pt modelId="{042D6F91-EFF7-42D0-819E-064A680F1824}" type="pres">
      <dgm:prSet presAssocID="{6B0D8B8A-CDD4-4610-958E-C0C2BE9729F7}" presName="root" presStyleCnt="0">
        <dgm:presLayoutVars>
          <dgm:dir/>
          <dgm:resizeHandles val="exact"/>
        </dgm:presLayoutVars>
      </dgm:prSet>
      <dgm:spPr/>
    </dgm:pt>
    <dgm:pt modelId="{DB276834-1AFA-4BCD-853F-665781CD79C0}" type="pres">
      <dgm:prSet presAssocID="{6B0D8B8A-CDD4-4610-958E-C0C2BE9729F7}" presName="container" presStyleCnt="0">
        <dgm:presLayoutVars>
          <dgm:dir/>
          <dgm:resizeHandles val="exact"/>
        </dgm:presLayoutVars>
      </dgm:prSet>
      <dgm:spPr/>
    </dgm:pt>
    <dgm:pt modelId="{C903DE48-7CE0-4334-A3FC-35045731D174}" type="pres">
      <dgm:prSet presAssocID="{8C15F4F3-F681-479D-99DD-08AA3FFB3DEC}" presName="compNode" presStyleCnt="0"/>
      <dgm:spPr/>
    </dgm:pt>
    <dgm:pt modelId="{F57B2903-194B-4426-898A-3C10F7E5D5FF}" type="pres">
      <dgm:prSet presAssocID="{8C15F4F3-F681-479D-99DD-08AA3FFB3DEC}" presName="iconBgRect" presStyleLbl="bgShp" presStyleIdx="0" presStyleCnt="4"/>
      <dgm:spPr/>
    </dgm:pt>
    <dgm:pt modelId="{ACD2ED5F-DBA6-43DC-AFD6-AEAC75CBC630}" type="pres">
      <dgm:prSet presAssocID="{8C15F4F3-F681-479D-99DD-08AA3FFB3DE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7155D557-36DF-4B40-A12E-83779044431E}" type="pres">
      <dgm:prSet presAssocID="{8C15F4F3-F681-479D-99DD-08AA3FFB3DEC}" presName="spaceRect" presStyleCnt="0"/>
      <dgm:spPr/>
    </dgm:pt>
    <dgm:pt modelId="{6700E968-E273-4842-8BDF-831ECF66A552}" type="pres">
      <dgm:prSet presAssocID="{8C15F4F3-F681-479D-99DD-08AA3FFB3DEC}" presName="textRect" presStyleLbl="revTx" presStyleIdx="0" presStyleCnt="4">
        <dgm:presLayoutVars>
          <dgm:chMax val="1"/>
          <dgm:chPref val="1"/>
        </dgm:presLayoutVars>
      </dgm:prSet>
      <dgm:spPr/>
    </dgm:pt>
    <dgm:pt modelId="{F598FBDA-12EA-4E53-966C-1D010B4798D1}" type="pres">
      <dgm:prSet presAssocID="{1291BB11-1F0E-437D-9B75-705FE2E70AB9}" presName="sibTrans" presStyleLbl="sibTrans2D1" presStyleIdx="0" presStyleCnt="0"/>
      <dgm:spPr/>
    </dgm:pt>
    <dgm:pt modelId="{617970FD-F41F-4BF8-9A92-DC312A105F8B}" type="pres">
      <dgm:prSet presAssocID="{28DA3FAB-C99B-40F3-BC05-70D41F74D104}" presName="compNode" presStyleCnt="0"/>
      <dgm:spPr/>
    </dgm:pt>
    <dgm:pt modelId="{CD26E527-503E-4E54-870F-5A891B7129AF}" type="pres">
      <dgm:prSet presAssocID="{28DA3FAB-C99B-40F3-BC05-70D41F74D104}" presName="iconBgRect" presStyleLbl="bgShp" presStyleIdx="1" presStyleCnt="4"/>
      <dgm:spPr/>
    </dgm:pt>
    <dgm:pt modelId="{6B4C751A-DC60-4CE2-B20E-4808EC08F06A}" type="pres">
      <dgm:prSet presAssocID="{28DA3FAB-C99B-40F3-BC05-70D41F74D10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E7501A9-CD95-4392-8998-92547B6A656F}" type="pres">
      <dgm:prSet presAssocID="{28DA3FAB-C99B-40F3-BC05-70D41F74D104}" presName="spaceRect" presStyleCnt="0"/>
      <dgm:spPr/>
    </dgm:pt>
    <dgm:pt modelId="{04D8A433-C98A-4475-8E4C-D3D382F3890A}" type="pres">
      <dgm:prSet presAssocID="{28DA3FAB-C99B-40F3-BC05-70D41F74D104}" presName="textRect" presStyleLbl="revTx" presStyleIdx="1" presStyleCnt="4">
        <dgm:presLayoutVars>
          <dgm:chMax val="1"/>
          <dgm:chPref val="1"/>
        </dgm:presLayoutVars>
      </dgm:prSet>
      <dgm:spPr/>
    </dgm:pt>
    <dgm:pt modelId="{666CB468-ACBD-4BC3-8D09-8DA8A474B124}" type="pres">
      <dgm:prSet presAssocID="{2A0B91A7-BE2D-44E7-8BED-5D6C3429F42A}" presName="sibTrans" presStyleLbl="sibTrans2D1" presStyleIdx="0" presStyleCnt="0"/>
      <dgm:spPr/>
    </dgm:pt>
    <dgm:pt modelId="{F34E8BF0-E6BB-4D26-8DBC-3C8E70962979}" type="pres">
      <dgm:prSet presAssocID="{D782796E-27BD-4F29-9230-9A7690D2EA33}" presName="compNode" presStyleCnt="0"/>
      <dgm:spPr/>
    </dgm:pt>
    <dgm:pt modelId="{FC2A0F9A-58D7-4753-812C-7388ACE548E7}" type="pres">
      <dgm:prSet presAssocID="{D782796E-27BD-4F29-9230-9A7690D2EA33}" presName="iconBgRect" presStyleLbl="bgShp" presStyleIdx="2" presStyleCnt="4"/>
      <dgm:spPr/>
    </dgm:pt>
    <dgm:pt modelId="{5E0FDE8D-C109-4119-9514-B1AB46BDA5A3}" type="pres">
      <dgm:prSet presAssocID="{D782796E-27BD-4F29-9230-9A7690D2EA3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4F120AD-4D44-4932-9C07-25A5938D6FAE}" type="pres">
      <dgm:prSet presAssocID="{D782796E-27BD-4F29-9230-9A7690D2EA33}" presName="spaceRect" presStyleCnt="0"/>
      <dgm:spPr/>
    </dgm:pt>
    <dgm:pt modelId="{BB87D9CC-DC7F-49FB-910A-A48B30591EF0}" type="pres">
      <dgm:prSet presAssocID="{D782796E-27BD-4F29-9230-9A7690D2EA33}" presName="textRect" presStyleLbl="revTx" presStyleIdx="2" presStyleCnt="4">
        <dgm:presLayoutVars>
          <dgm:chMax val="1"/>
          <dgm:chPref val="1"/>
        </dgm:presLayoutVars>
      </dgm:prSet>
      <dgm:spPr/>
    </dgm:pt>
    <dgm:pt modelId="{40E9232E-467E-431D-A05B-55C13CBB6D36}" type="pres">
      <dgm:prSet presAssocID="{085CA4F3-CC7F-4C36-A13C-5392B7298855}" presName="sibTrans" presStyleLbl="sibTrans2D1" presStyleIdx="0" presStyleCnt="0"/>
      <dgm:spPr/>
    </dgm:pt>
    <dgm:pt modelId="{A77D8308-24A8-4178-B23D-A872C6AEB730}" type="pres">
      <dgm:prSet presAssocID="{17F0585F-5191-4B44-B1FE-9F4D7F921F95}" presName="compNode" presStyleCnt="0"/>
      <dgm:spPr/>
    </dgm:pt>
    <dgm:pt modelId="{F880496F-D2A7-4BBA-9E0A-3648212F1571}" type="pres">
      <dgm:prSet presAssocID="{17F0585F-5191-4B44-B1FE-9F4D7F921F95}" presName="iconBgRect" presStyleLbl="bgShp" presStyleIdx="3" presStyleCnt="4"/>
      <dgm:spPr/>
    </dgm:pt>
    <dgm:pt modelId="{CC362923-2A08-4BA6-9815-E7DE2C022D19}" type="pres">
      <dgm:prSet presAssocID="{17F0585F-5191-4B44-B1FE-9F4D7F921F9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 with solid fill"/>
        </a:ext>
      </dgm:extLst>
    </dgm:pt>
    <dgm:pt modelId="{15BAB316-4C37-4306-A1BF-E65B7B9DDBE1}" type="pres">
      <dgm:prSet presAssocID="{17F0585F-5191-4B44-B1FE-9F4D7F921F95}" presName="spaceRect" presStyleCnt="0"/>
      <dgm:spPr/>
    </dgm:pt>
    <dgm:pt modelId="{A7858177-CAFC-4DD4-A19B-FE8AD8675A3A}" type="pres">
      <dgm:prSet presAssocID="{17F0585F-5191-4B44-B1FE-9F4D7F921F9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C184301-9466-4C4B-A912-9CA7025AEA11}" type="presOf" srcId="{17F0585F-5191-4B44-B1FE-9F4D7F921F95}" destId="{A7858177-CAFC-4DD4-A19B-FE8AD8675A3A}" srcOrd="0" destOrd="0" presId="urn:microsoft.com/office/officeart/2018/2/layout/IconCircleList"/>
    <dgm:cxn modelId="{B4983A05-9A2A-4C4B-83A1-6285C1CC8F8D}" srcId="{6B0D8B8A-CDD4-4610-958E-C0C2BE9729F7}" destId="{28DA3FAB-C99B-40F3-BC05-70D41F74D104}" srcOrd="1" destOrd="0" parTransId="{CC422BD0-9A8B-456F-B525-9AA4532B0EAF}" sibTransId="{2A0B91A7-BE2D-44E7-8BED-5D6C3429F42A}"/>
    <dgm:cxn modelId="{A689BA1B-3F18-8747-AEA0-1FADF7D19996}" srcId="{6B0D8B8A-CDD4-4610-958E-C0C2BE9729F7}" destId="{17F0585F-5191-4B44-B1FE-9F4D7F921F95}" srcOrd="3" destOrd="0" parTransId="{B277FEFD-5D70-154C-AB9F-623C6CFD90CD}" sibTransId="{19B094C0-EEC0-8147-8676-270D738D6F8E}"/>
    <dgm:cxn modelId="{78EA6E3E-0F56-C740-9772-D1A8DB8CBB28}" type="presOf" srcId="{6B0D8B8A-CDD4-4610-958E-C0C2BE9729F7}" destId="{042D6F91-EFF7-42D0-819E-064A680F1824}" srcOrd="0" destOrd="0" presId="urn:microsoft.com/office/officeart/2018/2/layout/IconCircleList"/>
    <dgm:cxn modelId="{953EAF51-7CEE-D848-86D9-E10171E35319}" type="presOf" srcId="{D782796E-27BD-4F29-9230-9A7690D2EA33}" destId="{BB87D9CC-DC7F-49FB-910A-A48B30591EF0}" srcOrd="0" destOrd="0" presId="urn:microsoft.com/office/officeart/2018/2/layout/IconCircleList"/>
    <dgm:cxn modelId="{15DA2764-8A42-254A-A04C-83C84E6410AB}" type="presOf" srcId="{1291BB11-1F0E-437D-9B75-705FE2E70AB9}" destId="{F598FBDA-12EA-4E53-966C-1D010B4798D1}" srcOrd="0" destOrd="0" presId="urn:microsoft.com/office/officeart/2018/2/layout/IconCircleList"/>
    <dgm:cxn modelId="{00F85575-5E7F-3E4E-894A-44B373FE05CD}" type="presOf" srcId="{28DA3FAB-C99B-40F3-BC05-70D41F74D104}" destId="{04D8A433-C98A-4475-8E4C-D3D382F3890A}" srcOrd="0" destOrd="0" presId="urn:microsoft.com/office/officeart/2018/2/layout/IconCircleList"/>
    <dgm:cxn modelId="{E27B2E8C-0804-314D-963B-551F689EC986}" type="presOf" srcId="{2A0B91A7-BE2D-44E7-8BED-5D6C3429F42A}" destId="{666CB468-ACBD-4BC3-8D09-8DA8A474B124}" srcOrd="0" destOrd="0" presId="urn:microsoft.com/office/officeart/2018/2/layout/IconCircleList"/>
    <dgm:cxn modelId="{3A89BA92-D0AC-4FD3-A646-4AFDD7F894EA}" srcId="{6B0D8B8A-CDD4-4610-958E-C0C2BE9729F7}" destId="{D782796E-27BD-4F29-9230-9A7690D2EA33}" srcOrd="2" destOrd="0" parTransId="{D2920F99-E2B1-41F3-9AC3-54DD73521F1B}" sibTransId="{085CA4F3-CC7F-4C36-A13C-5392B7298855}"/>
    <dgm:cxn modelId="{55CA61B8-7B7D-A646-9301-C25CE19852E3}" type="presOf" srcId="{085CA4F3-CC7F-4C36-A13C-5392B7298855}" destId="{40E9232E-467E-431D-A05B-55C13CBB6D36}" srcOrd="0" destOrd="0" presId="urn:microsoft.com/office/officeart/2018/2/layout/IconCircleList"/>
    <dgm:cxn modelId="{464718BA-4FF8-C347-85BC-CAB069D5F015}" type="presOf" srcId="{8C15F4F3-F681-479D-99DD-08AA3FFB3DEC}" destId="{6700E968-E273-4842-8BDF-831ECF66A552}" srcOrd="0" destOrd="0" presId="urn:microsoft.com/office/officeart/2018/2/layout/IconCircleList"/>
    <dgm:cxn modelId="{CB2134BF-85AD-42E8-B38F-496743F8F4F6}" srcId="{6B0D8B8A-CDD4-4610-958E-C0C2BE9729F7}" destId="{8C15F4F3-F681-479D-99DD-08AA3FFB3DEC}" srcOrd="0" destOrd="0" parTransId="{C9BE4037-9CFF-4FF5-B070-97D10E8B8BCE}" sibTransId="{1291BB11-1F0E-437D-9B75-705FE2E70AB9}"/>
    <dgm:cxn modelId="{C276C2BC-D266-6A45-B41C-0DA8C1C36EF7}" type="presParOf" srcId="{042D6F91-EFF7-42D0-819E-064A680F1824}" destId="{DB276834-1AFA-4BCD-853F-665781CD79C0}" srcOrd="0" destOrd="0" presId="urn:microsoft.com/office/officeart/2018/2/layout/IconCircleList"/>
    <dgm:cxn modelId="{071428A3-E97C-9B4E-8874-D146ACBA62A2}" type="presParOf" srcId="{DB276834-1AFA-4BCD-853F-665781CD79C0}" destId="{C903DE48-7CE0-4334-A3FC-35045731D174}" srcOrd="0" destOrd="0" presId="urn:microsoft.com/office/officeart/2018/2/layout/IconCircleList"/>
    <dgm:cxn modelId="{D829B899-DE7F-BB40-A9F3-C2AF66429478}" type="presParOf" srcId="{C903DE48-7CE0-4334-A3FC-35045731D174}" destId="{F57B2903-194B-4426-898A-3C10F7E5D5FF}" srcOrd="0" destOrd="0" presId="urn:microsoft.com/office/officeart/2018/2/layout/IconCircleList"/>
    <dgm:cxn modelId="{810358C5-E694-CC4E-9248-5EC7905B1AC6}" type="presParOf" srcId="{C903DE48-7CE0-4334-A3FC-35045731D174}" destId="{ACD2ED5F-DBA6-43DC-AFD6-AEAC75CBC630}" srcOrd="1" destOrd="0" presId="urn:microsoft.com/office/officeart/2018/2/layout/IconCircleList"/>
    <dgm:cxn modelId="{751E9F05-8493-334E-96F8-202DA0D3B466}" type="presParOf" srcId="{C903DE48-7CE0-4334-A3FC-35045731D174}" destId="{7155D557-36DF-4B40-A12E-83779044431E}" srcOrd="2" destOrd="0" presId="urn:microsoft.com/office/officeart/2018/2/layout/IconCircleList"/>
    <dgm:cxn modelId="{685F91B0-E8C3-1C40-9E55-222AAE3EBA2C}" type="presParOf" srcId="{C903DE48-7CE0-4334-A3FC-35045731D174}" destId="{6700E968-E273-4842-8BDF-831ECF66A552}" srcOrd="3" destOrd="0" presId="urn:microsoft.com/office/officeart/2018/2/layout/IconCircleList"/>
    <dgm:cxn modelId="{BB8C88AA-F68C-934B-AB2D-034C437242EA}" type="presParOf" srcId="{DB276834-1AFA-4BCD-853F-665781CD79C0}" destId="{F598FBDA-12EA-4E53-966C-1D010B4798D1}" srcOrd="1" destOrd="0" presId="urn:microsoft.com/office/officeart/2018/2/layout/IconCircleList"/>
    <dgm:cxn modelId="{7CB045AF-ECD3-7946-A80E-A2F1720CD4F5}" type="presParOf" srcId="{DB276834-1AFA-4BCD-853F-665781CD79C0}" destId="{617970FD-F41F-4BF8-9A92-DC312A105F8B}" srcOrd="2" destOrd="0" presId="urn:microsoft.com/office/officeart/2018/2/layout/IconCircleList"/>
    <dgm:cxn modelId="{895C372C-A3B7-E540-A8DB-45E1B4E0241E}" type="presParOf" srcId="{617970FD-F41F-4BF8-9A92-DC312A105F8B}" destId="{CD26E527-503E-4E54-870F-5A891B7129AF}" srcOrd="0" destOrd="0" presId="urn:microsoft.com/office/officeart/2018/2/layout/IconCircleList"/>
    <dgm:cxn modelId="{B688A01F-F226-A649-9E83-095C6993E1E8}" type="presParOf" srcId="{617970FD-F41F-4BF8-9A92-DC312A105F8B}" destId="{6B4C751A-DC60-4CE2-B20E-4808EC08F06A}" srcOrd="1" destOrd="0" presId="urn:microsoft.com/office/officeart/2018/2/layout/IconCircleList"/>
    <dgm:cxn modelId="{803D115E-7476-0A47-9AA7-74CAF7FB3FB5}" type="presParOf" srcId="{617970FD-F41F-4BF8-9A92-DC312A105F8B}" destId="{BE7501A9-CD95-4392-8998-92547B6A656F}" srcOrd="2" destOrd="0" presId="urn:microsoft.com/office/officeart/2018/2/layout/IconCircleList"/>
    <dgm:cxn modelId="{36049507-D934-7E4F-A576-DC49BB442175}" type="presParOf" srcId="{617970FD-F41F-4BF8-9A92-DC312A105F8B}" destId="{04D8A433-C98A-4475-8E4C-D3D382F3890A}" srcOrd="3" destOrd="0" presId="urn:microsoft.com/office/officeart/2018/2/layout/IconCircleList"/>
    <dgm:cxn modelId="{7D4B87B0-F427-F947-9307-11FEAC930918}" type="presParOf" srcId="{DB276834-1AFA-4BCD-853F-665781CD79C0}" destId="{666CB468-ACBD-4BC3-8D09-8DA8A474B124}" srcOrd="3" destOrd="0" presId="urn:microsoft.com/office/officeart/2018/2/layout/IconCircleList"/>
    <dgm:cxn modelId="{58C59C38-98C3-994D-B054-C210DED211DF}" type="presParOf" srcId="{DB276834-1AFA-4BCD-853F-665781CD79C0}" destId="{F34E8BF0-E6BB-4D26-8DBC-3C8E70962979}" srcOrd="4" destOrd="0" presId="urn:microsoft.com/office/officeart/2018/2/layout/IconCircleList"/>
    <dgm:cxn modelId="{58333697-F1D1-E241-860D-797ADBA8C8F3}" type="presParOf" srcId="{F34E8BF0-E6BB-4D26-8DBC-3C8E70962979}" destId="{FC2A0F9A-58D7-4753-812C-7388ACE548E7}" srcOrd="0" destOrd="0" presId="urn:microsoft.com/office/officeart/2018/2/layout/IconCircleList"/>
    <dgm:cxn modelId="{EA3DDE90-B806-CC41-BAA9-0D1F4E3E90A2}" type="presParOf" srcId="{F34E8BF0-E6BB-4D26-8DBC-3C8E70962979}" destId="{5E0FDE8D-C109-4119-9514-B1AB46BDA5A3}" srcOrd="1" destOrd="0" presId="urn:microsoft.com/office/officeart/2018/2/layout/IconCircleList"/>
    <dgm:cxn modelId="{712002E9-78AF-8448-9C82-FCE9D8148E30}" type="presParOf" srcId="{F34E8BF0-E6BB-4D26-8DBC-3C8E70962979}" destId="{74F120AD-4D44-4932-9C07-25A5938D6FAE}" srcOrd="2" destOrd="0" presId="urn:microsoft.com/office/officeart/2018/2/layout/IconCircleList"/>
    <dgm:cxn modelId="{95688C40-2691-7649-84B6-C6A5735592A2}" type="presParOf" srcId="{F34E8BF0-E6BB-4D26-8DBC-3C8E70962979}" destId="{BB87D9CC-DC7F-49FB-910A-A48B30591EF0}" srcOrd="3" destOrd="0" presId="urn:microsoft.com/office/officeart/2018/2/layout/IconCircleList"/>
    <dgm:cxn modelId="{B067AE46-F20B-4A45-9236-F24796CEEFD5}" type="presParOf" srcId="{DB276834-1AFA-4BCD-853F-665781CD79C0}" destId="{40E9232E-467E-431D-A05B-55C13CBB6D36}" srcOrd="5" destOrd="0" presId="urn:microsoft.com/office/officeart/2018/2/layout/IconCircleList"/>
    <dgm:cxn modelId="{01CAE614-2720-F544-9AE6-BB8BE89AFAEE}" type="presParOf" srcId="{DB276834-1AFA-4BCD-853F-665781CD79C0}" destId="{A77D8308-24A8-4178-B23D-A872C6AEB730}" srcOrd="6" destOrd="0" presId="urn:microsoft.com/office/officeart/2018/2/layout/IconCircleList"/>
    <dgm:cxn modelId="{A983A04C-7DE7-A443-AE5A-7BE620BA8BE9}" type="presParOf" srcId="{A77D8308-24A8-4178-B23D-A872C6AEB730}" destId="{F880496F-D2A7-4BBA-9E0A-3648212F1571}" srcOrd="0" destOrd="0" presId="urn:microsoft.com/office/officeart/2018/2/layout/IconCircleList"/>
    <dgm:cxn modelId="{45A68A0F-75E8-8B48-81F2-B7D6FEBAFFFA}" type="presParOf" srcId="{A77D8308-24A8-4178-B23D-A872C6AEB730}" destId="{CC362923-2A08-4BA6-9815-E7DE2C022D19}" srcOrd="1" destOrd="0" presId="urn:microsoft.com/office/officeart/2018/2/layout/IconCircleList"/>
    <dgm:cxn modelId="{18242583-C3FD-5342-BC8D-CD481BE1827D}" type="presParOf" srcId="{A77D8308-24A8-4178-B23D-A872C6AEB730}" destId="{15BAB316-4C37-4306-A1BF-E65B7B9DDBE1}" srcOrd="2" destOrd="0" presId="urn:microsoft.com/office/officeart/2018/2/layout/IconCircleList"/>
    <dgm:cxn modelId="{D62D34D0-4412-A846-ADED-A1365EF5A1E7}" type="presParOf" srcId="{A77D8308-24A8-4178-B23D-A872C6AEB730}" destId="{A7858177-CAFC-4DD4-A19B-FE8AD8675A3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88B91-5116-F448-946F-970D46393A23}">
      <dsp:nvSpPr>
        <dsp:cNvPr id="0" name=""/>
        <dsp:cNvSpPr/>
      </dsp:nvSpPr>
      <dsp:spPr>
        <a:xfrm>
          <a:off x="0" y="89498"/>
          <a:ext cx="6245265" cy="7985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 little bit about me</a:t>
          </a:r>
        </a:p>
      </dsp:txBody>
      <dsp:txXfrm>
        <a:off x="38981" y="128479"/>
        <a:ext cx="6167303" cy="720563"/>
      </dsp:txXfrm>
    </dsp:sp>
    <dsp:sp modelId="{0F2D639D-9BC7-8747-A717-84DE19ADB5FF}">
      <dsp:nvSpPr>
        <dsp:cNvPr id="0" name=""/>
        <dsp:cNvSpPr/>
      </dsp:nvSpPr>
      <dsp:spPr>
        <a:xfrm>
          <a:off x="0" y="945623"/>
          <a:ext cx="6245265" cy="798525"/>
        </a:xfrm>
        <a:prstGeom prst="roundRect">
          <a:avLst/>
        </a:prstGeom>
        <a:solidFill>
          <a:schemeClr val="accent2">
            <a:hueOff val="760681"/>
            <a:satOff val="-15302"/>
            <a:lumOff val="-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What is job design? </a:t>
          </a:r>
        </a:p>
      </dsp:txBody>
      <dsp:txXfrm>
        <a:off x="38981" y="984604"/>
        <a:ext cx="6167303" cy="720563"/>
      </dsp:txXfrm>
    </dsp:sp>
    <dsp:sp modelId="{96BF0735-E5FC-2549-9F98-CEC97346D913}">
      <dsp:nvSpPr>
        <dsp:cNvPr id="0" name=""/>
        <dsp:cNvSpPr/>
      </dsp:nvSpPr>
      <dsp:spPr>
        <a:xfrm>
          <a:off x="0" y="1801748"/>
          <a:ext cx="6245265" cy="798525"/>
        </a:xfrm>
        <a:prstGeom prst="roundRect">
          <a:avLst/>
        </a:prstGeom>
        <a:solidFill>
          <a:schemeClr val="accent2">
            <a:hueOff val="1521362"/>
            <a:satOff val="-30604"/>
            <a:lumOff val="-10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Job design components applied to teaching and learning</a:t>
          </a:r>
        </a:p>
      </dsp:txBody>
      <dsp:txXfrm>
        <a:off x="38981" y="1840729"/>
        <a:ext cx="6167303" cy="720563"/>
      </dsp:txXfrm>
    </dsp:sp>
    <dsp:sp modelId="{E5AC9AAF-B1A2-EC46-803D-601003DFB1A4}">
      <dsp:nvSpPr>
        <dsp:cNvPr id="0" name=""/>
        <dsp:cNvSpPr/>
      </dsp:nvSpPr>
      <dsp:spPr>
        <a:xfrm>
          <a:off x="0" y="2657873"/>
          <a:ext cx="6245265" cy="798525"/>
        </a:xfrm>
        <a:prstGeom prst="roundRect">
          <a:avLst/>
        </a:prstGeom>
        <a:solidFill>
          <a:schemeClr val="accent2">
            <a:hueOff val="2282043"/>
            <a:satOff val="-45907"/>
            <a:lumOff val="-1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Limitations</a:t>
          </a:r>
        </a:p>
      </dsp:txBody>
      <dsp:txXfrm>
        <a:off x="38981" y="2696854"/>
        <a:ext cx="6167303" cy="720563"/>
      </dsp:txXfrm>
    </dsp:sp>
    <dsp:sp modelId="{8008CBF6-0487-9E47-AA3C-3C8D7807F52A}">
      <dsp:nvSpPr>
        <dsp:cNvPr id="0" name=""/>
        <dsp:cNvSpPr/>
      </dsp:nvSpPr>
      <dsp:spPr>
        <a:xfrm>
          <a:off x="0" y="3513998"/>
          <a:ext cx="6245265" cy="798525"/>
        </a:xfrm>
        <a:prstGeom prst="roundRect">
          <a:avLst/>
        </a:prstGeom>
        <a:solidFill>
          <a:schemeClr val="accent2">
            <a:hueOff val="3042724"/>
            <a:satOff val="-61209"/>
            <a:lumOff val="-2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Supporting approaches</a:t>
          </a:r>
        </a:p>
      </dsp:txBody>
      <dsp:txXfrm>
        <a:off x="38981" y="3552979"/>
        <a:ext cx="6167303" cy="720563"/>
      </dsp:txXfrm>
    </dsp:sp>
    <dsp:sp modelId="{8152F825-A3A4-1B4C-906F-9C5EAA50BAC0}">
      <dsp:nvSpPr>
        <dsp:cNvPr id="0" name=""/>
        <dsp:cNvSpPr/>
      </dsp:nvSpPr>
      <dsp:spPr>
        <a:xfrm>
          <a:off x="0" y="4370123"/>
          <a:ext cx="6245265" cy="798525"/>
        </a:xfrm>
        <a:prstGeom prst="roundRect">
          <a:avLst/>
        </a:prstGeom>
        <a:solidFill>
          <a:schemeClr val="accent2">
            <a:hueOff val="3803405"/>
            <a:satOff val="-76511"/>
            <a:lumOff val="-2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Q&amp;A</a:t>
          </a:r>
        </a:p>
      </dsp:txBody>
      <dsp:txXfrm>
        <a:off x="38981" y="4409104"/>
        <a:ext cx="6167303" cy="720563"/>
      </dsp:txXfrm>
    </dsp:sp>
    <dsp:sp modelId="{A97DC520-BF08-9F41-AC2C-9CEB174FFC65}">
      <dsp:nvSpPr>
        <dsp:cNvPr id="0" name=""/>
        <dsp:cNvSpPr/>
      </dsp:nvSpPr>
      <dsp:spPr>
        <a:xfrm>
          <a:off x="0" y="5168648"/>
          <a:ext cx="624526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--&gt; but please ask questions throughout! </a:t>
          </a:r>
        </a:p>
      </dsp:txBody>
      <dsp:txXfrm>
        <a:off x="0" y="5168648"/>
        <a:ext cx="6245265" cy="3312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9346E-AC11-294E-9DC9-4A41DE49B5F2}">
      <dsp:nvSpPr>
        <dsp:cNvPr id="0" name=""/>
        <dsp:cNvSpPr/>
      </dsp:nvSpPr>
      <dsp:spPr>
        <a:xfrm>
          <a:off x="3594" y="813467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Maintain structure and routine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Balance this with variety  </a:t>
          </a:r>
        </a:p>
      </dsp:txBody>
      <dsp:txXfrm>
        <a:off x="3594" y="1848740"/>
        <a:ext cx="1946002" cy="1634641"/>
      </dsp:txXfrm>
    </dsp:sp>
    <dsp:sp modelId="{CDD1DAD9-003A-E34D-A4CE-78664AE451BD}">
      <dsp:nvSpPr>
        <dsp:cNvPr id="0" name=""/>
        <dsp:cNvSpPr/>
      </dsp:nvSpPr>
      <dsp:spPr>
        <a:xfrm>
          <a:off x="567934" y="1085907"/>
          <a:ext cx="817320" cy="8173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1</a:t>
          </a:r>
        </a:p>
      </dsp:txBody>
      <dsp:txXfrm>
        <a:off x="687628" y="1205601"/>
        <a:ext cx="577932" cy="577932"/>
      </dsp:txXfrm>
    </dsp:sp>
    <dsp:sp modelId="{0187D66F-4D27-0846-9EB4-AE49D844D1D2}">
      <dsp:nvSpPr>
        <dsp:cNvPr id="0" name=""/>
        <dsp:cNvSpPr/>
      </dsp:nvSpPr>
      <dsp:spPr>
        <a:xfrm>
          <a:off x="3594" y="3537798"/>
          <a:ext cx="1946002" cy="72"/>
        </a:xfrm>
        <a:prstGeom prst="rect">
          <a:avLst/>
        </a:prstGeom>
        <a:solidFill>
          <a:schemeClr val="accent2">
            <a:hueOff val="422601"/>
            <a:satOff val="-8501"/>
            <a:lumOff val="-3050"/>
            <a:alphaOff val="0"/>
          </a:schemeClr>
        </a:solidFill>
        <a:ln w="12700" cap="flat" cmpd="sng" algn="ctr">
          <a:solidFill>
            <a:schemeClr val="accent2">
              <a:hueOff val="422601"/>
              <a:satOff val="-8501"/>
              <a:lumOff val="-30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3DDB9-DC5D-B743-96D2-852D59A23DCE}">
      <dsp:nvSpPr>
        <dsp:cNvPr id="0" name=""/>
        <dsp:cNvSpPr/>
      </dsp:nvSpPr>
      <dsp:spPr>
        <a:xfrm>
          <a:off x="2144196" y="813467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816178"/>
            <a:satOff val="-18945"/>
            <a:lumOff val="-187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816178"/>
              <a:satOff val="-18945"/>
              <a:lumOff val="-18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Set clear expectations</a:t>
          </a:r>
        </a:p>
      </dsp:txBody>
      <dsp:txXfrm>
        <a:off x="2144196" y="1848740"/>
        <a:ext cx="1946002" cy="1634641"/>
      </dsp:txXfrm>
    </dsp:sp>
    <dsp:sp modelId="{7EAED599-3BB5-424C-870E-202B315187D9}">
      <dsp:nvSpPr>
        <dsp:cNvPr id="0" name=""/>
        <dsp:cNvSpPr/>
      </dsp:nvSpPr>
      <dsp:spPr>
        <a:xfrm>
          <a:off x="2708537" y="1085907"/>
          <a:ext cx="817320" cy="817320"/>
        </a:xfrm>
        <a:prstGeom prst="ellipse">
          <a:avLst/>
        </a:prstGeom>
        <a:solidFill>
          <a:schemeClr val="accent2">
            <a:hueOff val="845201"/>
            <a:satOff val="-17002"/>
            <a:lumOff val="-6100"/>
            <a:alphaOff val="0"/>
          </a:schemeClr>
        </a:solidFill>
        <a:ln w="12700" cap="flat" cmpd="sng" algn="ctr">
          <a:solidFill>
            <a:schemeClr val="accent2">
              <a:hueOff val="845201"/>
              <a:satOff val="-17002"/>
              <a:lumOff val="-61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2</a:t>
          </a:r>
        </a:p>
      </dsp:txBody>
      <dsp:txXfrm>
        <a:off x="2828231" y="1205601"/>
        <a:ext cx="577932" cy="577932"/>
      </dsp:txXfrm>
    </dsp:sp>
    <dsp:sp modelId="{492B034B-D86A-E94A-B0B8-2CD9627816AF}">
      <dsp:nvSpPr>
        <dsp:cNvPr id="0" name=""/>
        <dsp:cNvSpPr/>
      </dsp:nvSpPr>
      <dsp:spPr>
        <a:xfrm>
          <a:off x="2144196" y="3537798"/>
          <a:ext cx="1946002" cy="72"/>
        </a:xfrm>
        <a:prstGeom prst="rect">
          <a:avLst/>
        </a:prstGeom>
        <a:solidFill>
          <a:schemeClr val="accent2">
            <a:hueOff val="1267802"/>
            <a:satOff val="-25504"/>
            <a:lumOff val="-9150"/>
            <a:alphaOff val="0"/>
          </a:schemeClr>
        </a:solidFill>
        <a:ln w="12700" cap="flat" cmpd="sng" algn="ctr">
          <a:solidFill>
            <a:schemeClr val="accent2">
              <a:hueOff val="1267802"/>
              <a:satOff val="-25504"/>
              <a:lumOff val="-91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28CC69-8394-EA4A-829A-69F3C311B0D6}">
      <dsp:nvSpPr>
        <dsp:cNvPr id="0" name=""/>
        <dsp:cNvSpPr/>
      </dsp:nvSpPr>
      <dsp:spPr>
        <a:xfrm>
          <a:off x="4284798" y="813467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1632356"/>
            <a:satOff val="-37890"/>
            <a:lumOff val="-375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32356"/>
              <a:satOff val="-37890"/>
              <a:lumOff val="-37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Get input through discussion or surveys</a:t>
          </a:r>
        </a:p>
      </dsp:txBody>
      <dsp:txXfrm>
        <a:off x="4284798" y="1848740"/>
        <a:ext cx="1946002" cy="1634641"/>
      </dsp:txXfrm>
    </dsp:sp>
    <dsp:sp modelId="{B8485C40-7494-A347-A670-921E0EB6FCC9}">
      <dsp:nvSpPr>
        <dsp:cNvPr id="0" name=""/>
        <dsp:cNvSpPr/>
      </dsp:nvSpPr>
      <dsp:spPr>
        <a:xfrm>
          <a:off x="4849139" y="1085907"/>
          <a:ext cx="817320" cy="817320"/>
        </a:xfrm>
        <a:prstGeom prst="ellipse">
          <a:avLst/>
        </a:prstGeom>
        <a:solidFill>
          <a:schemeClr val="accent2">
            <a:hueOff val="1690402"/>
            <a:satOff val="-34005"/>
            <a:lumOff val="-12200"/>
            <a:alphaOff val="0"/>
          </a:schemeClr>
        </a:solidFill>
        <a:ln w="12700" cap="flat" cmpd="sng" algn="ctr">
          <a:solidFill>
            <a:schemeClr val="accent2">
              <a:hueOff val="1690402"/>
              <a:satOff val="-34005"/>
              <a:lumOff val="-122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3</a:t>
          </a:r>
        </a:p>
      </dsp:txBody>
      <dsp:txXfrm>
        <a:off x="4968833" y="1205601"/>
        <a:ext cx="577932" cy="577932"/>
      </dsp:txXfrm>
    </dsp:sp>
    <dsp:sp modelId="{ED47111D-6F5A-7749-8E73-E97E4E2C2A5F}">
      <dsp:nvSpPr>
        <dsp:cNvPr id="0" name=""/>
        <dsp:cNvSpPr/>
      </dsp:nvSpPr>
      <dsp:spPr>
        <a:xfrm>
          <a:off x="4284798" y="3537798"/>
          <a:ext cx="1946002" cy="72"/>
        </a:xfrm>
        <a:prstGeom prst="rect">
          <a:avLst/>
        </a:prstGeom>
        <a:solidFill>
          <a:schemeClr val="accent2">
            <a:hueOff val="2113003"/>
            <a:satOff val="-42506"/>
            <a:lumOff val="-15251"/>
            <a:alphaOff val="0"/>
          </a:schemeClr>
        </a:solidFill>
        <a:ln w="12700" cap="flat" cmpd="sng" algn="ctr">
          <a:solidFill>
            <a:schemeClr val="accent2">
              <a:hueOff val="2113003"/>
              <a:satOff val="-42506"/>
              <a:lumOff val="-152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C18DB-2111-9349-A91E-669EA033407E}">
      <dsp:nvSpPr>
        <dsp:cNvPr id="0" name=""/>
        <dsp:cNvSpPr/>
      </dsp:nvSpPr>
      <dsp:spPr>
        <a:xfrm>
          <a:off x="6425401" y="813467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2448535"/>
            <a:satOff val="-56835"/>
            <a:lumOff val="-563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448535"/>
              <a:satOff val="-56835"/>
              <a:lumOff val="-56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Attend TLC events to get a sense of the range of options that exist</a:t>
          </a:r>
        </a:p>
      </dsp:txBody>
      <dsp:txXfrm>
        <a:off x="6425401" y="1848740"/>
        <a:ext cx="1946002" cy="1634641"/>
      </dsp:txXfrm>
    </dsp:sp>
    <dsp:sp modelId="{9DA830D0-8E85-104E-B771-9BCBE7B9170D}">
      <dsp:nvSpPr>
        <dsp:cNvPr id="0" name=""/>
        <dsp:cNvSpPr/>
      </dsp:nvSpPr>
      <dsp:spPr>
        <a:xfrm>
          <a:off x="6989741" y="1085907"/>
          <a:ext cx="817320" cy="817320"/>
        </a:xfrm>
        <a:prstGeom prst="ellipse">
          <a:avLst/>
        </a:prstGeom>
        <a:solidFill>
          <a:schemeClr val="accent2">
            <a:hueOff val="2535604"/>
            <a:satOff val="-51007"/>
            <a:lumOff val="-18301"/>
            <a:alphaOff val="0"/>
          </a:schemeClr>
        </a:solidFill>
        <a:ln w="12700" cap="flat" cmpd="sng" algn="ctr">
          <a:solidFill>
            <a:schemeClr val="accent2">
              <a:hueOff val="2535604"/>
              <a:satOff val="-51007"/>
              <a:lumOff val="-183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4</a:t>
          </a:r>
        </a:p>
      </dsp:txBody>
      <dsp:txXfrm>
        <a:off x="7109435" y="1205601"/>
        <a:ext cx="577932" cy="577932"/>
      </dsp:txXfrm>
    </dsp:sp>
    <dsp:sp modelId="{6ADE136B-146D-6D48-80F8-6148FADCD007}">
      <dsp:nvSpPr>
        <dsp:cNvPr id="0" name=""/>
        <dsp:cNvSpPr/>
      </dsp:nvSpPr>
      <dsp:spPr>
        <a:xfrm>
          <a:off x="6425401" y="3537798"/>
          <a:ext cx="1946002" cy="72"/>
        </a:xfrm>
        <a:prstGeom prst="rect">
          <a:avLst/>
        </a:prstGeom>
        <a:solidFill>
          <a:schemeClr val="accent2">
            <a:hueOff val="2958204"/>
            <a:satOff val="-59509"/>
            <a:lumOff val="-21351"/>
            <a:alphaOff val="0"/>
          </a:schemeClr>
        </a:solidFill>
        <a:ln w="12700" cap="flat" cmpd="sng" algn="ctr">
          <a:solidFill>
            <a:schemeClr val="accent2">
              <a:hueOff val="2958204"/>
              <a:satOff val="-59509"/>
              <a:lumOff val="-213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DC4F3-0264-1D4A-B3F3-65E7110643F0}">
      <dsp:nvSpPr>
        <dsp:cNvPr id="0" name=""/>
        <dsp:cNvSpPr/>
      </dsp:nvSpPr>
      <dsp:spPr>
        <a:xfrm>
          <a:off x="8566003" y="813467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3264713"/>
            <a:satOff val="-75780"/>
            <a:lumOff val="-751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264713"/>
              <a:satOff val="-75780"/>
              <a:lumOff val="-75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Remember that YOU get to pick what will work for your style and your class (and not everything will)</a:t>
          </a:r>
        </a:p>
      </dsp:txBody>
      <dsp:txXfrm>
        <a:off x="8566003" y="1848740"/>
        <a:ext cx="1946002" cy="1634641"/>
      </dsp:txXfrm>
    </dsp:sp>
    <dsp:sp modelId="{2BF6E1EF-8756-E948-9C79-17AA69169F47}">
      <dsp:nvSpPr>
        <dsp:cNvPr id="0" name=""/>
        <dsp:cNvSpPr/>
      </dsp:nvSpPr>
      <dsp:spPr>
        <a:xfrm>
          <a:off x="9130344" y="1085907"/>
          <a:ext cx="817320" cy="817320"/>
        </a:xfrm>
        <a:prstGeom prst="ellipse">
          <a:avLst/>
        </a:prstGeom>
        <a:solidFill>
          <a:schemeClr val="accent2">
            <a:hueOff val="3380805"/>
            <a:satOff val="-68010"/>
            <a:lumOff val="-24401"/>
            <a:alphaOff val="0"/>
          </a:schemeClr>
        </a:solidFill>
        <a:ln w="12700" cap="flat" cmpd="sng" algn="ctr">
          <a:solidFill>
            <a:schemeClr val="accent2">
              <a:hueOff val="3380805"/>
              <a:satOff val="-68010"/>
              <a:lumOff val="-24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5</a:t>
          </a:r>
        </a:p>
      </dsp:txBody>
      <dsp:txXfrm>
        <a:off x="9250038" y="1205601"/>
        <a:ext cx="577932" cy="577932"/>
      </dsp:txXfrm>
    </dsp:sp>
    <dsp:sp modelId="{2CD21853-FEFF-7F48-BB34-3006F5BF8900}">
      <dsp:nvSpPr>
        <dsp:cNvPr id="0" name=""/>
        <dsp:cNvSpPr/>
      </dsp:nvSpPr>
      <dsp:spPr>
        <a:xfrm>
          <a:off x="8566003" y="3537798"/>
          <a:ext cx="1946002" cy="72"/>
        </a:xfrm>
        <a:prstGeom prst="rect">
          <a:avLst/>
        </a:prstGeom>
        <a:solidFill>
          <a:schemeClr val="accent2">
            <a:hueOff val="3803405"/>
            <a:satOff val="-76511"/>
            <a:lumOff val="-27451"/>
            <a:alphaOff val="0"/>
          </a:schemeClr>
        </a:solidFill>
        <a:ln w="12700" cap="flat" cmpd="sng" algn="ctr">
          <a:solidFill>
            <a:schemeClr val="accent2">
              <a:hueOff val="3803405"/>
              <a:satOff val="-76511"/>
              <a:lumOff val="-27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AA295E-6295-47D5-B685-E45DB1A250D9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BA838-787F-4F95-9AC3-ECABB60431C8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DCB5E-8104-4F02-9BF2-D60760BD3616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Rooted in employee motivation</a:t>
          </a:r>
        </a:p>
      </dsp:txBody>
      <dsp:txXfrm>
        <a:off x="1844034" y="682"/>
        <a:ext cx="4401230" cy="1596566"/>
      </dsp:txXfrm>
    </dsp:sp>
    <dsp:sp modelId="{E02B101D-E1FE-4485-99DA-3D457B49B582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9464E-2450-48CD-A9C3-43258AC973BC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B3D17-7A30-4999-B260-D544AE7025C1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Aims to create or </a:t>
          </a:r>
          <a:r>
            <a:rPr lang="en-US" sz="2200" kern="1200" dirty="0" err="1"/>
            <a:t>modity</a:t>
          </a:r>
          <a:r>
            <a:rPr lang="en-US" sz="2200" kern="1200" dirty="0"/>
            <a:t> jobs that boost satisfaction, intrinsic motivation, and performance </a:t>
          </a:r>
        </a:p>
      </dsp:txBody>
      <dsp:txXfrm>
        <a:off x="1844034" y="1996390"/>
        <a:ext cx="4401230" cy="1596566"/>
      </dsp:txXfrm>
    </dsp:sp>
    <dsp:sp modelId="{27F9B509-4A09-4D90-B5D3-59D2902889D4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41837-783C-4AA0-B977-9008F81C83C5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7C602-0EA8-49D2-9827-7A6E968A70BB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Leadership practices and culture are still important, but the job is generally </a:t>
          </a:r>
          <a:r>
            <a:rPr lang="en-US" sz="2200" i="1" kern="1200"/>
            <a:t>interesting</a:t>
          </a:r>
          <a:r>
            <a:rPr lang="en-US" sz="2200" kern="1200"/>
            <a:t> </a:t>
          </a:r>
        </a:p>
      </dsp:txBody>
      <dsp:txXfrm>
        <a:off x="1844034" y="3992098"/>
        <a:ext cx="4401230" cy="15965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79CDE-3F2F-4E9A-B8B0-74CA7E9CC930}">
      <dsp:nvSpPr>
        <dsp:cNvPr id="0" name=""/>
        <dsp:cNvSpPr/>
      </dsp:nvSpPr>
      <dsp:spPr>
        <a:xfrm>
          <a:off x="679050" y="578169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AB7B9-AF5B-4F3A-87E4-E04D5F3F3C3F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C1FFC-3722-49BD-8E1D-C45903C222DC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Organizing framework to help decide how to design and implement your courses</a:t>
          </a:r>
        </a:p>
      </dsp:txBody>
      <dsp:txXfrm>
        <a:off x="75768" y="3053169"/>
        <a:ext cx="3093750" cy="720000"/>
      </dsp:txXfrm>
    </dsp:sp>
    <dsp:sp modelId="{656225D1-810B-4CA1-9145-8944FB6BA2B2}">
      <dsp:nvSpPr>
        <dsp:cNvPr id="0" name=""/>
        <dsp:cNvSpPr/>
      </dsp:nvSpPr>
      <dsp:spPr>
        <a:xfrm>
          <a:off x="4314206" y="578169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B9F02-F344-46EB-94C1-11E0E41C4EC0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E4005-1413-4619-9DAD-2E5E0714A471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Helps explain why recommendations you’ll hear at the TLC work</a:t>
          </a:r>
        </a:p>
      </dsp:txBody>
      <dsp:txXfrm>
        <a:off x="3710925" y="3053169"/>
        <a:ext cx="3093750" cy="720000"/>
      </dsp:txXfrm>
    </dsp:sp>
    <dsp:sp modelId="{634FDD16-0707-4A9F-90D0-AF0BD8A308F7}">
      <dsp:nvSpPr>
        <dsp:cNvPr id="0" name=""/>
        <dsp:cNvSpPr/>
      </dsp:nvSpPr>
      <dsp:spPr>
        <a:xfrm>
          <a:off x="7949362" y="578169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F43ED-00CB-4722-BA17-EF41D2F1FEC7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2CE5F-A938-4B00-BD3B-03E75223716D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Applies to the way you think about students’ experiences and also your own experience as an instructor </a:t>
          </a:r>
        </a:p>
      </dsp:txBody>
      <dsp:txXfrm>
        <a:off x="7346081" y="3053169"/>
        <a:ext cx="30937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7CAF5-A367-E645-A5C8-3363760F18AF}">
      <dsp:nvSpPr>
        <dsp:cNvPr id="0" name=""/>
        <dsp:cNvSpPr/>
      </dsp:nvSpPr>
      <dsp:spPr>
        <a:xfrm>
          <a:off x="7438" y="736225"/>
          <a:ext cx="2544259" cy="7632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Highlight Benefits</a:t>
          </a:r>
          <a:endParaRPr lang="en-US" sz="1900" kern="1200" dirty="0"/>
        </a:p>
      </dsp:txBody>
      <dsp:txXfrm>
        <a:off x="7438" y="736225"/>
        <a:ext cx="2544259" cy="763277"/>
      </dsp:txXfrm>
    </dsp:sp>
    <dsp:sp modelId="{21E1703C-2CAE-5B45-BBEC-184A2EFE7427}">
      <dsp:nvSpPr>
        <dsp:cNvPr id="0" name=""/>
        <dsp:cNvSpPr/>
      </dsp:nvSpPr>
      <dsp:spPr>
        <a:xfrm>
          <a:off x="7438" y="1499502"/>
          <a:ext cx="2544259" cy="211561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Incorporate learning materials that demonstrate how this topic has benefitted other learners or populations this career field works with.</a:t>
          </a:r>
        </a:p>
      </dsp:txBody>
      <dsp:txXfrm>
        <a:off x="7438" y="1499502"/>
        <a:ext cx="2544259" cy="2115610"/>
      </dsp:txXfrm>
    </dsp:sp>
    <dsp:sp modelId="{2C0A195C-2C30-D143-B24B-81C6C98C6F0C}">
      <dsp:nvSpPr>
        <dsp:cNvPr id="0" name=""/>
        <dsp:cNvSpPr/>
      </dsp:nvSpPr>
      <dsp:spPr>
        <a:xfrm>
          <a:off x="2659592" y="736225"/>
          <a:ext cx="2544259" cy="7632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Interaction</a:t>
          </a:r>
        </a:p>
      </dsp:txBody>
      <dsp:txXfrm>
        <a:off x="2659592" y="736225"/>
        <a:ext cx="2544259" cy="763277"/>
      </dsp:txXfrm>
    </dsp:sp>
    <dsp:sp modelId="{36FBA9EA-DCAF-4B4F-B184-7A2E842F9D24}">
      <dsp:nvSpPr>
        <dsp:cNvPr id="0" name=""/>
        <dsp:cNvSpPr/>
      </dsp:nvSpPr>
      <dsp:spPr>
        <a:xfrm>
          <a:off x="2659592" y="1499502"/>
          <a:ext cx="2544259" cy="211561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Build activities that allow students to interact with one another or with others outside of the class. Make the social benefit clear. Students may reflect on this benefit.</a:t>
          </a:r>
        </a:p>
      </dsp:txBody>
      <dsp:txXfrm>
        <a:off x="2659592" y="1499502"/>
        <a:ext cx="2544259" cy="2115610"/>
      </dsp:txXfrm>
    </dsp:sp>
    <dsp:sp modelId="{571DED48-5802-DE42-9DF3-A760A89FE502}">
      <dsp:nvSpPr>
        <dsp:cNvPr id="0" name=""/>
        <dsp:cNvSpPr/>
      </dsp:nvSpPr>
      <dsp:spPr>
        <a:xfrm>
          <a:off x="5311747" y="736225"/>
          <a:ext cx="2544259" cy="7632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Explain</a:t>
          </a:r>
        </a:p>
      </dsp:txBody>
      <dsp:txXfrm>
        <a:off x="5311747" y="736225"/>
        <a:ext cx="2544259" cy="763277"/>
      </dsp:txXfrm>
    </dsp:sp>
    <dsp:sp modelId="{0F804B38-3A17-2343-AEF8-97E284B6A675}">
      <dsp:nvSpPr>
        <dsp:cNvPr id="0" name=""/>
        <dsp:cNvSpPr/>
      </dsp:nvSpPr>
      <dsp:spPr>
        <a:xfrm>
          <a:off x="5311747" y="1499502"/>
          <a:ext cx="2544259" cy="211561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Frame the class at the beginning of the semester in terms of potential benefits to students and others. Summarize at the end of the semester. </a:t>
          </a:r>
        </a:p>
      </dsp:txBody>
      <dsp:txXfrm>
        <a:off x="5311747" y="1499502"/>
        <a:ext cx="2544259" cy="2115610"/>
      </dsp:txXfrm>
    </dsp:sp>
    <dsp:sp modelId="{F684F937-1899-5F48-A38E-82EA3EF95BBC}">
      <dsp:nvSpPr>
        <dsp:cNvPr id="0" name=""/>
        <dsp:cNvSpPr/>
      </dsp:nvSpPr>
      <dsp:spPr>
        <a:xfrm>
          <a:off x="7963901" y="736225"/>
          <a:ext cx="2544259" cy="7632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Choice</a:t>
          </a:r>
        </a:p>
      </dsp:txBody>
      <dsp:txXfrm>
        <a:off x="7963901" y="736225"/>
        <a:ext cx="2544259" cy="763277"/>
      </dsp:txXfrm>
    </dsp:sp>
    <dsp:sp modelId="{34015C57-E172-414D-A76A-019584A5BDE4}">
      <dsp:nvSpPr>
        <dsp:cNvPr id="0" name=""/>
        <dsp:cNvSpPr/>
      </dsp:nvSpPr>
      <dsp:spPr>
        <a:xfrm>
          <a:off x="7963901" y="1499502"/>
          <a:ext cx="2544259" cy="211561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Allow choice of assignment, but ask students to explain how they or others benefited from the topic they picked.</a:t>
          </a:r>
        </a:p>
      </dsp:txBody>
      <dsp:txXfrm>
        <a:off x="7963901" y="1499502"/>
        <a:ext cx="2544259" cy="21156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D0FFD-8EF6-474D-8267-4A91807C0B5F}">
      <dsp:nvSpPr>
        <dsp:cNvPr id="0" name=""/>
        <dsp:cNvSpPr/>
      </dsp:nvSpPr>
      <dsp:spPr>
        <a:xfrm>
          <a:off x="15792" y="862331"/>
          <a:ext cx="1763112" cy="5289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325" tIns="139325" rIns="139325" bIns="13932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Impact</a:t>
          </a:r>
        </a:p>
      </dsp:txBody>
      <dsp:txXfrm>
        <a:off x="15792" y="862331"/>
        <a:ext cx="1763112" cy="528933"/>
      </dsp:txXfrm>
    </dsp:sp>
    <dsp:sp modelId="{EA00CE9E-20DE-0040-8874-B5C5E870CC66}">
      <dsp:nvSpPr>
        <dsp:cNvPr id="0" name=""/>
        <dsp:cNvSpPr/>
      </dsp:nvSpPr>
      <dsp:spPr>
        <a:xfrm>
          <a:off x="15792" y="1391265"/>
          <a:ext cx="1763112" cy="284942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56" tIns="174156" rIns="174156" bIns="174156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reason we do this! </a:t>
          </a:r>
        </a:p>
      </dsp:txBody>
      <dsp:txXfrm>
        <a:off x="15792" y="1391265"/>
        <a:ext cx="1763112" cy="2849422"/>
      </dsp:txXfrm>
    </dsp:sp>
    <dsp:sp modelId="{1A14C39A-E8E6-5D48-B901-C3DF0E4E760B}">
      <dsp:nvSpPr>
        <dsp:cNvPr id="0" name=""/>
        <dsp:cNvSpPr/>
      </dsp:nvSpPr>
      <dsp:spPr>
        <a:xfrm>
          <a:off x="1886694" y="862331"/>
          <a:ext cx="1763112" cy="5289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325" tIns="139325" rIns="139325" bIns="13932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Feedback</a:t>
          </a:r>
        </a:p>
      </dsp:txBody>
      <dsp:txXfrm>
        <a:off x="1886694" y="862331"/>
        <a:ext cx="1763112" cy="528933"/>
      </dsp:txXfrm>
    </dsp:sp>
    <dsp:sp modelId="{3DA11E30-9F6D-8C47-A601-615E694C9744}">
      <dsp:nvSpPr>
        <dsp:cNvPr id="0" name=""/>
        <dsp:cNvSpPr/>
      </dsp:nvSpPr>
      <dsp:spPr>
        <a:xfrm>
          <a:off x="1886694" y="1391265"/>
          <a:ext cx="1763112" cy="284942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56" tIns="174156" rIns="174156" bIns="174156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To help make it clear how you are impacting your learners, ask for feedback (discussions, surveys, etc.)</a:t>
          </a:r>
        </a:p>
      </dsp:txBody>
      <dsp:txXfrm>
        <a:off x="1886694" y="1391265"/>
        <a:ext cx="1763112" cy="2849422"/>
      </dsp:txXfrm>
    </dsp:sp>
    <dsp:sp modelId="{C74B6823-654D-F04C-8E84-6485C78D9882}">
      <dsp:nvSpPr>
        <dsp:cNvPr id="0" name=""/>
        <dsp:cNvSpPr/>
      </dsp:nvSpPr>
      <dsp:spPr>
        <a:xfrm>
          <a:off x="3757596" y="862331"/>
          <a:ext cx="1763112" cy="5289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325" tIns="139325" rIns="139325" bIns="13932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Measure</a:t>
          </a:r>
        </a:p>
      </dsp:txBody>
      <dsp:txXfrm>
        <a:off x="3757596" y="862331"/>
        <a:ext cx="1763112" cy="528933"/>
      </dsp:txXfrm>
    </dsp:sp>
    <dsp:sp modelId="{A3E9F0D5-BCE6-4F42-B363-AF0466656056}">
      <dsp:nvSpPr>
        <dsp:cNvPr id="0" name=""/>
        <dsp:cNvSpPr/>
      </dsp:nvSpPr>
      <dsp:spPr>
        <a:xfrm>
          <a:off x="3757596" y="1391265"/>
          <a:ext cx="1763112" cy="284942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56" tIns="174156" rIns="174156" bIns="174156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Create pre- and post-semester assessments to measure learning growth </a:t>
          </a:r>
        </a:p>
      </dsp:txBody>
      <dsp:txXfrm>
        <a:off x="3757596" y="1391265"/>
        <a:ext cx="1763112" cy="2849422"/>
      </dsp:txXfrm>
    </dsp:sp>
    <dsp:sp modelId="{A78143AC-1366-334E-BB3B-757BF467555F}">
      <dsp:nvSpPr>
        <dsp:cNvPr id="0" name=""/>
        <dsp:cNvSpPr/>
      </dsp:nvSpPr>
      <dsp:spPr>
        <a:xfrm>
          <a:off x="5628498" y="862331"/>
          <a:ext cx="1763112" cy="5289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325" tIns="139325" rIns="139325" bIns="13932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Communicate</a:t>
          </a:r>
        </a:p>
      </dsp:txBody>
      <dsp:txXfrm>
        <a:off x="5628498" y="862331"/>
        <a:ext cx="1763112" cy="528933"/>
      </dsp:txXfrm>
    </dsp:sp>
    <dsp:sp modelId="{EBC2DF61-9891-0942-B0C4-143BFD2D7ED0}">
      <dsp:nvSpPr>
        <dsp:cNvPr id="0" name=""/>
        <dsp:cNvSpPr/>
      </dsp:nvSpPr>
      <dsp:spPr>
        <a:xfrm>
          <a:off x="5628498" y="1391265"/>
          <a:ext cx="1763112" cy="284942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56" tIns="174156" rIns="174156" bIns="174156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Build opportunities for </a:t>
          </a:r>
          <a:r>
            <a:rPr lang="en-US" sz="1400" kern="1200" dirty="0"/>
            <a:t>communication</a:t>
          </a:r>
          <a:r>
            <a:rPr lang="en-US" sz="1600" kern="1200" dirty="0"/>
            <a:t> with students</a:t>
          </a:r>
        </a:p>
      </dsp:txBody>
      <dsp:txXfrm>
        <a:off x="5628498" y="1391265"/>
        <a:ext cx="1763112" cy="2849422"/>
      </dsp:txXfrm>
    </dsp:sp>
    <dsp:sp modelId="{3EE5ED6B-6C0B-B54D-ADF9-02B49C1D10DE}">
      <dsp:nvSpPr>
        <dsp:cNvPr id="0" name=""/>
        <dsp:cNvSpPr/>
      </dsp:nvSpPr>
      <dsp:spPr>
        <a:xfrm>
          <a:off x="7499400" y="862331"/>
          <a:ext cx="1763112" cy="5289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325" tIns="139325" rIns="139325" bIns="13932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Remember</a:t>
          </a:r>
        </a:p>
      </dsp:txBody>
      <dsp:txXfrm>
        <a:off x="7499400" y="862331"/>
        <a:ext cx="1763112" cy="528933"/>
      </dsp:txXfrm>
    </dsp:sp>
    <dsp:sp modelId="{068A9418-4F78-964B-9343-34C1249E01E3}">
      <dsp:nvSpPr>
        <dsp:cNvPr id="0" name=""/>
        <dsp:cNvSpPr/>
      </dsp:nvSpPr>
      <dsp:spPr>
        <a:xfrm>
          <a:off x="7499400" y="1391265"/>
          <a:ext cx="1763112" cy="2849422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56" tIns="174156" rIns="174156" bIns="174156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Create an Outlook folder to save positive student </a:t>
          </a:r>
          <a:r>
            <a:rPr lang="en-US" sz="1400" kern="1200" dirty="0"/>
            <a:t>communications</a:t>
          </a:r>
          <a:endParaRPr lang="en-US" sz="1600" kern="1200" dirty="0"/>
        </a:p>
      </dsp:txBody>
      <dsp:txXfrm>
        <a:off x="7499400" y="1391265"/>
        <a:ext cx="1763112" cy="2849422"/>
      </dsp:txXfrm>
    </dsp:sp>
    <dsp:sp modelId="{BFE2300B-0CAF-B949-832D-C5CC6B56AA2A}">
      <dsp:nvSpPr>
        <dsp:cNvPr id="0" name=""/>
        <dsp:cNvSpPr/>
      </dsp:nvSpPr>
      <dsp:spPr>
        <a:xfrm>
          <a:off x="9370302" y="862331"/>
          <a:ext cx="1763112" cy="5289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325" tIns="139325" rIns="139325" bIns="13932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Help others</a:t>
          </a:r>
        </a:p>
      </dsp:txBody>
      <dsp:txXfrm>
        <a:off x="9370302" y="862331"/>
        <a:ext cx="1763112" cy="528933"/>
      </dsp:txXfrm>
    </dsp:sp>
    <dsp:sp modelId="{CB75CB33-CC03-C34A-A487-4C36EB60B0DF}">
      <dsp:nvSpPr>
        <dsp:cNvPr id="0" name=""/>
        <dsp:cNvSpPr/>
      </dsp:nvSpPr>
      <dsp:spPr>
        <a:xfrm>
          <a:off x="9370302" y="1391265"/>
          <a:ext cx="1763112" cy="284942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56" tIns="174156" rIns="174156" bIns="174156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Consider ways you can support colleagues after you are over the initial hurdle of building your first online course/s (e.g., share tips)</a:t>
          </a:r>
        </a:p>
      </dsp:txBody>
      <dsp:txXfrm>
        <a:off x="9370302" y="1391265"/>
        <a:ext cx="1763112" cy="28494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DF6DE-85E3-49F4-8469-2F2788B8BFA7}">
      <dsp:nvSpPr>
        <dsp:cNvPr id="0" name=""/>
        <dsp:cNvSpPr/>
      </dsp:nvSpPr>
      <dsp:spPr>
        <a:xfrm>
          <a:off x="679050" y="5781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DE633-4EDE-4BFC-8F64-D3CC19F4C04C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01A46-4601-4403-BDFE-A13B78B96D7B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Allow for one or two modules/weeks where students can “choose their own adventure” on what they read or focus on </a:t>
          </a:r>
        </a:p>
      </dsp:txBody>
      <dsp:txXfrm>
        <a:off x="75768" y="3053169"/>
        <a:ext cx="3093750" cy="720000"/>
      </dsp:txXfrm>
    </dsp:sp>
    <dsp:sp modelId="{DAB2E741-11D8-471F-9033-C6725E572891}">
      <dsp:nvSpPr>
        <dsp:cNvPr id="0" name=""/>
        <dsp:cNvSpPr/>
      </dsp:nvSpPr>
      <dsp:spPr>
        <a:xfrm>
          <a:off x="4314206" y="5781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B74B9-C188-4949-B67C-DB593596C9E0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C0556-0BDA-41F8-8776-1D8A9A0F29CA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Create a few assignments where students have more freedom to pick a topic or format for the project </a:t>
          </a:r>
        </a:p>
      </dsp:txBody>
      <dsp:txXfrm>
        <a:off x="3710925" y="3053169"/>
        <a:ext cx="3093750" cy="720000"/>
      </dsp:txXfrm>
    </dsp:sp>
    <dsp:sp modelId="{2EB6CB8F-4340-4FB8-A022-CF19358ABE6E}">
      <dsp:nvSpPr>
        <dsp:cNvPr id="0" name=""/>
        <dsp:cNvSpPr/>
      </dsp:nvSpPr>
      <dsp:spPr>
        <a:xfrm>
          <a:off x="7949362" y="5781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0F205-9C68-45A8-AAFD-5268E895757E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9F19D-6572-48FA-A074-F25009D57094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Opportunities for students to become the expert on a topic and create information to share with others </a:t>
          </a:r>
        </a:p>
      </dsp:txBody>
      <dsp:txXfrm>
        <a:off x="7346081" y="3053169"/>
        <a:ext cx="309375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20EBC-478A-4132-B7C3-BCF7B66DF86F}">
      <dsp:nvSpPr>
        <dsp:cNvPr id="0" name=""/>
        <dsp:cNvSpPr/>
      </dsp:nvSpPr>
      <dsp:spPr>
        <a:xfrm>
          <a:off x="973190" y="8742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71A92B-84B4-45E2-AE21-7B2CC8143A2E}">
      <dsp:nvSpPr>
        <dsp:cNvPr id="0" name=""/>
        <dsp:cNvSpPr/>
      </dsp:nvSpPr>
      <dsp:spPr>
        <a:xfrm>
          <a:off x="1242597" y="11436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244DB-A178-4CFA-AD3E-707F70FBEB9D}">
      <dsp:nvSpPr>
        <dsp:cNvPr id="0" name=""/>
        <dsp:cNvSpPr/>
      </dsp:nvSpPr>
      <dsp:spPr>
        <a:xfrm>
          <a:off x="569079" y="2532114"/>
          <a:ext cx="2072362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Faculty jobs are notoriously high in autonomy, right? </a:t>
          </a:r>
        </a:p>
      </dsp:txBody>
      <dsp:txXfrm>
        <a:off x="569079" y="2532114"/>
        <a:ext cx="2072362" cy="945000"/>
      </dsp:txXfrm>
    </dsp:sp>
    <dsp:sp modelId="{3BD66743-5691-4739-81FC-4B2551BB2B9D}">
      <dsp:nvSpPr>
        <dsp:cNvPr id="0" name=""/>
        <dsp:cNvSpPr/>
      </dsp:nvSpPr>
      <dsp:spPr>
        <a:xfrm>
          <a:off x="3408216" y="8742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D1F27-72F7-4FD0-B90D-D6A047743AF6}">
      <dsp:nvSpPr>
        <dsp:cNvPr id="0" name=""/>
        <dsp:cNvSpPr/>
      </dsp:nvSpPr>
      <dsp:spPr>
        <a:xfrm>
          <a:off x="3677623" y="11436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7E88A-8F0E-485E-82F6-7B2830CEC60F}">
      <dsp:nvSpPr>
        <dsp:cNvPr id="0" name=""/>
        <dsp:cNvSpPr/>
      </dsp:nvSpPr>
      <dsp:spPr>
        <a:xfrm>
          <a:off x="3004105" y="2532114"/>
          <a:ext cx="2072362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Reminding yourself that you get to decide what your course looks like, policies, etc. </a:t>
          </a:r>
        </a:p>
      </dsp:txBody>
      <dsp:txXfrm>
        <a:off x="3004105" y="2532114"/>
        <a:ext cx="2072362" cy="945000"/>
      </dsp:txXfrm>
    </dsp:sp>
    <dsp:sp modelId="{B994CFD3-DE3A-4617-A3ED-0EEF68F3029E}">
      <dsp:nvSpPr>
        <dsp:cNvPr id="0" name=""/>
        <dsp:cNvSpPr/>
      </dsp:nvSpPr>
      <dsp:spPr>
        <a:xfrm>
          <a:off x="5843242" y="8742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D2B9E1-947D-4B5C-9EFA-76A19E803CC9}">
      <dsp:nvSpPr>
        <dsp:cNvPr id="0" name=""/>
        <dsp:cNvSpPr/>
      </dsp:nvSpPr>
      <dsp:spPr>
        <a:xfrm>
          <a:off x="6112649" y="114363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F8BC9-3D0D-4FBC-B77D-D00C7AC232D5}">
      <dsp:nvSpPr>
        <dsp:cNvPr id="0" name=""/>
        <dsp:cNvSpPr/>
      </dsp:nvSpPr>
      <dsp:spPr>
        <a:xfrm>
          <a:off x="5439131" y="2532114"/>
          <a:ext cx="2072362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Apply strategies that allow your course to fit in with your other duties (e.g., don’t schedule final papers due in all of your classes the same week)</a:t>
          </a:r>
        </a:p>
      </dsp:txBody>
      <dsp:txXfrm>
        <a:off x="5439131" y="2532114"/>
        <a:ext cx="2072362" cy="945000"/>
      </dsp:txXfrm>
    </dsp:sp>
    <dsp:sp modelId="{8D5F44B9-2362-4ED2-9296-D9AD35EFE455}">
      <dsp:nvSpPr>
        <dsp:cNvPr id="0" name=""/>
        <dsp:cNvSpPr/>
      </dsp:nvSpPr>
      <dsp:spPr>
        <a:xfrm>
          <a:off x="8278268" y="8742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05752-DA42-41D5-A1AD-51273C4B813E}">
      <dsp:nvSpPr>
        <dsp:cNvPr id="0" name=""/>
        <dsp:cNvSpPr/>
      </dsp:nvSpPr>
      <dsp:spPr>
        <a:xfrm>
          <a:off x="8547675" y="11436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16447-39BD-4A43-996D-2FD072B75D47}">
      <dsp:nvSpPr>
        <dsp:cNvPr id="0" name=""/>
        <dsp:cNvSpPr/>
      </dsp:nvSpPr>
      <dsp:spPr>
        <a:xfrm>
          <a:off x="7874157" y="2532114"/>
          <a:ext cx="2072362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Balancing what your preferences are with what will work well for students</a:t>
          </a:r>
        </a:p>
      </dsp:txBody>
      <dsp:txXfrm>
        <a:off x="7874157" y="2532114"/>
        <a:ext cx="2072362" cy="945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E12D5-C0DC-4BF6-A2D7-1CC0A53D5B20}">
      <dsp:nvSpPr>
        <dsp:cNvPr id="0" name=""/>
        <dsp:cNvSpPr/>
      </dsp:nvSpPr>
      <dsp:spPr>
        <a:xfrm>
          <a:off x="393" y="1196617"/>
          <a:ext cx="1098562" cy="109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DA3A3-806F-4F77-BD8E-A209EDBC7D05}">
      <dsp:nvSpPr>
        <dsp:cNvPr id="0" name=""/>
        <dsp:cNvSpPr/>
      </dsp:nvSpPr>
      <dsp:spPr>
        <a:xfrm>
          <a:off x="393" y="2379378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Individual differences</a:t>
          </a:r>
        </a:p>
      </dsp:txBody>
      <dsp:txXfrm>
        <a:off x="393" y="2379378"/>
        <a:ext cx="3138750" cy="470812"/>
      </dsp:txXfrm>
    </dsp:sp>
    <dsp:sp modelId="{9122BECB-9D1E-477A-B2A2-E3826924CFFC}">
      <dsp:nvSpPr>
        <dsp:cNvPr id="0" name=""/>
        <dsp:cNvSpPr/>
      </dsp:nvSpPr>
      <dsp:spPr>
        <a:xfrm>
          <a:off x="393" y="2889353"/>
          <a:ext cx="3138750" cy="265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05FE8-838B-4C87-8696-AF1045BB28EE}">
      <dsp:nvSpPr>
        <dsp:cNvPr id="0" name=""/>
        <dsp:cNvSpPr/>
      </dsp:nvSpPr>
      <dsp:spPr>
        <a:xfrm>
          <a:off x="3688425" y="1196617"/>
          <a:ext cx="1098562" cy="109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5ACB5F-C9DE-4F82-B687-1F2081F16979}">
      <dsp:nvSpPr>
        <dsp:cNvPr id="0" name=""/>
        <dsp:cNvSpPr/>
      </dsp:nvSpPr>
      <dsp:spPr>
        <a:xfrm>
          <a:off x="3688425" y="2379378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Social components</a:t>
          </a:r>
        </a:p>
      </dsp:txBody>
      <dsp:txXfrm>
        <a:off x="3688425" y="2379378"/>
        <a:ext cx="3138750" cy="470812"/>
      </dsp:txXfrm>
    </dsp:sp>
    <dsp:sp modelId="{B2ED4651-5724-4479-9862-142F0936BDD3}">
      <dsp:nvSpPr>
        <dsp:cNvPr id="0" name=""/>
        <dsp:cNvSpPr/>
      </dsp:nvSpPr>
      <dsp:spPr>
        <a:xfrm>
          <a:off x="3688425" y="2889353"/>
          <a:ext cx="3138750" cy="265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A54102-BE8B-4ABA-955A-06A4DB3BAD28}">
      <dsp:nvSpPr>
        <dsp:cNvPr id="0" name=""/>
        <dsp:cNvSpPr/>
      </dsp:nvSpPr>
      <dsp:spPr>
        <a:xfrm>
          <a:off x="7376456" y="1196617"/>
          <a:ext cx="1098562" cy="1098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2406E-9E94-4271-AFFC-495F00B3B25F}">
      <dsp:nvSpPr>
        <dsp:cNvPr id="0" name=""/>
        <dsp:cNvSpPr/>
      </dsp:nvSpPr>
      <dsp:spPr>
        <a:xfrm>
          <a:off x="7376456" y="2379378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Stress and burnout</a:t>
          </a:r>
        </a:p>
      </dsp:txBody>
      <dsp:txXfrm>
        <a:off x="7376456" y="2379378"/>
        <a:ext cx="3138750" cy="470812"/>
      </dsp:txXfrm>
    </dsp:sp>
    <dsp:sp modelId="{23DA6F59-FE39-4558-89B4-F8F5BDA94639}">
      <dsp:nvSpPr>
        <dsp:cNvPr id="0" name=""/>
        <dsp:cNvSpPr/>
      </dsp:nvSpPr>
      <dsp:spPr>
        <a:xfrm>
          <a:off x="7376456" y="2889353"/>
          <a:ext cx="3138750" cy="265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B2903-194B-4426-898A-3C10F7E5D5FF}">
      <dsp:nvSpPr>
        <dsp:cNvPr id="0" name=""/>
        <dsp:cNvSpPr/>
      </dsp:nvSpPr>
      <dsp:spPr>
        <a:xfrm>
          <a:off x="212335" y="469890"/>
          <a:ext cx="1335915" cy="133591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2ED5F-DBA6-43DC-AFD6-AEAC75CBC630}">
      <dsp:nvSpPr>
        <dsp:cNvPr id="0" name=""/>
        <dsp:cNvSpPr/>
      </dsp:nvSpPr>
      <dsp:spPr>
        <a:xfrm>
          <a:off x="492877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0E968-E273-4842-8BDF-831ECF66A552}">
      <dsp:nvSpPr>
        <dsp:cNvPr id="0" name=""/>
        <dsp:cNvSpPr/>
      </dsp:nvSpPr>
      <dsp:spPr>
        <a:xfrm>
          <a:off x="1834517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More is not always more</a:t>
          </a:r>
        </a:p>
      </dsp:txBody>
      <dsp:txXfrm>
        <a:off x="1834517" y="469890"/>
        <a:ext cx="3148942" cy="1335915"/>
      </dsp:txXfrm>
    </dsp:sp>
    <dsp:sp modelId="{CD26E527-503E-4E54-870F-5A891B7129AF}">
      <dsp:nvSpPr>
        <dsp:cNvPr id="0" name=""/>
        <dsp:cNvSpPr/>
      </dsp:nvSpPr>
      <dsp:spPr>
        <a:xfrm>
          <a:off x="5532139" y="469890"/>
          <a:ext cx="1335915" cy="133591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C751A-DC60-4CE2-B20E-4808EC08F06A}">
      <dsp:nvSpPr>
        <dsp:cNvPr id="0" name=""/>
        <dsp:cNvSpPr/>
      </dsp:nvSpPr>
      <dsp:spPr>
        <a:xfrm>
          <a:off x="5812681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D8A433-C98A-4475-8E4C-D3D382F3890A}">
      <dsp:nvSpPr>
        <dsp:cNvPr id="0" name=""/>
        <dsp:cNvSpPr/>
      </dsp:nvSpPr>
      <dsp:spPr>
        <a:xfrm>
          <a:off x="7154322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Not all components appeal equally to all students or instructors</a:t>
          </a:r>
        </a:p>
      </dsp:txBody>
      <dsp:txXfrm>
        <a:off x="7154322" y="469890"/>
        <a:ext cx="3148942" cy="1335915"/>
      </dsp:txXfrm>
    </dsp:sp>
    <dsp:sp modelId="{FC2A0F9A-58D7-4753-812C-7388ACE548E7}">
      <dsp:nvSpPr>
        <dsp:cNvPr id="0" name=""/>
        <dsp:cNvSpPr/>
      </dsp:nvSpPr>
      <dsp:spPr>
        <a:xfrm>
          <a:off x="212335" y="2545532"/>
          <a:ext cx="1335915" cy="133591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FDE8D-C109-4119-9514-B1AB46BDA5A3}">
      <dsp:nvSpPr>
        <dsp:cNvPr id="0" name=""/>
        <dsp:cNvSpPr/>
      </dsp:nvSpPr>
      <dsp:spPr>
        <a:xfrm>
          <a:off x="492877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7D9CC-DC7F-49FB-910A-A48B30591EF0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There is no universally “perfect” way to design a job or a class</a:t>
          </a:r>
        </a:p>
      </dsp:txBody>
      <dsp:txXfrm>
        <a:off x="1834517" y="2545532"/>
        <a:ext cx="3148942" cy="1335915"/>
      </dsp:txXfrm>
    </dsp:sp>
    <dsp:sp modelId="{F880496F-D2A7-4BBA-9E0A-3648212F1571}">
      <dsp:nvSpPr>
        <dsp:cNvPr id="0" name=""/>
        <dsp:cNvSpPr/>
      </dsp:nvSpPr>
      <dsp:spPr>
        <a:xfrm>
          <a:off x="5532139" y="2545532"/>
          <a:ext cx="1335915" cy="133591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62923-2A08-4BA6-9815-E7DE2C022D19}">
      <dsp:nvSpPr>
        <dsp:cNvPr id="0" name=""/>
        <dsp:cNvSpPr/>
      </dsp:nvSpPr>
      <dsp:spPr>
        <a:xfrm>
          <a:off x="5812681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58177-CAFC-4DD4-A19B-FE8AD8675A3A}">
      <dsp:nvSpPr>
        <dsp:cNvPr id="0" name=""/>
        <dsp:cNvSpPr/>
      </dsp:nvSpPr>
      <dsp:spPr>
        <a:xfrm>
          <a:off x="7154322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It is not always possible for every topic or assignment to contain all of the job design components!</a:t>
          </a:r>
        </a:p>
      </dsp:txBody>
      <dsp:txXfrm>
        <a:off x="7154322" y="2545532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5502F-BB67-0C46-B29F-2CD0A0B4220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5C64-3FCB-4F4D-903F-88EDC5BC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6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C247-9B93-004F-BE00-6FA8984B2948}" type="datetime1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79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6776-6225-D048-AEBE-3F6EBC7560B3}" type="datetime1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44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C409-B463-4E4A-8D2B-0DCE973FE688}" type="datetime1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09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F3E2-9899-9A49-AF91-486719B0A034}" type="datetime1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07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BBEB-524B-0949-834F-930AC2F6DEB9}" type="datetime1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52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1AAFE-1BA5-2E43-952F-64E498212DB5}" type="datetime1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27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8122-AE06-7443-AFFF-20B288A720D8}" type="datetime1">
              <a:rPr lang="en-US" smtClean="0"/>
              <a:t>9/12/23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47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D252-C83B-704D-B574-46669B45F633}" type="datetime1">
              <a:rPr lang="en-US" smtClean="0"/>
              <a:t>9/12/23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08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E0097-5AC5-7645-BA3A-FFC3CEAF5F72}" type="datetime1">
              <a:rPr lang="en-US" smtClean="0"/>
              <a:t>9/12/23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0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CA5E1-A7EC-3E47-8D53-2FDB45F9757F}" type="datetime1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0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B935-23AC-1D4B-9B18-7F987FBA3C03}" type="datetime1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54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27FEE-450F-D04C-98EC-9D33798AFE74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24" r:id="rId6"/>
    <p:sldLayoutId id="2147483719" r:id="rId7"/>
    <p:sldLayoutId id="2147483720" r:id="rId8"/>
    <p:sldLayoutId id="2147483721" r:id="rId9"/>
    <p:sldLayoutId id="2147483723" r:id="rId10"/>
    <p:sldLayoutId id="214748372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C4440-8C11-4E3A-9756-5BFDA56C5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C9D323-4EBE-4DD2-1292-0C114F9E0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294" b="7436"/>
          <a:stretch/>
        </p:blipFill>
        <p:spPr>
          <a:xfrm>
            <a:off x="20" y="-8877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9D40CD-471D-DC10-1064-F72C58C12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10" y="1598246"/>
            <a:ext cx="4626709" cy="5122985"/>
          </a:xfrm>
        </p:spPr>
        <p:txBody>
          <a:bodyPr anchor="t">
            <a:normAutofit/>
          </a:bodyPr>
          <a:lstStyle/>
          <a:p>
            <a:pPr algn="r"/>
            <a:r>
              <a:rPr lang="en-US" sz="4200" dirty="0">
                <a:solidFill>
                  <a:srgbClr val="FFFFFF"/>
                </a:solidFill>
              </a:rPr>
              <a:t>What Job Design Can Tell Us About Online Teaching and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7DD87C-3042-4160-53CE-21CA2F720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2994" y="1590840"/>
            <a:ext cx="5672176" cy="5095221"/>
          </a:xfrm>
        </p:spPr>
        <p:txBody>
          <a:bodyPr>
            <a:normAutofit/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1CBB5-0C79-1215-A017-6972C2EC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8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EE0A6B3-EB7E-45AA-ADB6-138489E0C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Rectangle">
            <a:extLst>
              <a:ext uri="{FF2B5EF4-FFF2-40B4-BE49-F238E27FC236}">
                <a16:creationId xmlns:a16="http://schemas.microsoft.com/office/drawing/2014/main" id="{0C0EA1AB-DC8C-4976-9474-9313A673D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6" name="Picture 5" descr="Person writing on a notepad">
            <a:extLst>
              <a:ext uri="{FF2B5EF4-FFF2-40B4-BE49-F238E27FC236}">
                <a16:creationId xmlns:a16="http://schemas.microsoft.com/office/drawing/2014/main" id="{50BCCFA1-17D4-1E60-647A-F82310F98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3177" b="15845"/>
          <a:stretch/>
        </p:blipFill>
        <p:spPr>
          <a:xfrm>
            <a:off x="20" y="-8877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803408-E8AF-DAFE-5FB5-1E4A0E329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5366040" cy="2344840"/>
          </a:xfrm>
        </p:spPr>
        <p:txBody>
          <a:bodyPr anchor="b">
            <a:normAutofit/>
          </a:bodyPr>
          <a:lstStyle/>
          <a:p>
            <a:r>
              <a:rPr lang="en-US" sz="7200">
                <a:solidFill>
                  <a:srgbClr val="FFFFFF"/>
                </a:solidFill>
              </a:rPr>
              <a:t>Skill variety</a:t>
            </a: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3369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rgbClr val="FFFFFF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55951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94200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rgbClr val="FFFFFF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cxnSp>
        <p:nvCxnSpPr>
          <p:cNvPr id="20" name="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50024-C0E0-8115-8829-BFF3BB913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069" y="3175552"/>
            <a:ext cx="7129208" cy="3049884"/>
          </a:xfrm>
          <a:solidFill>
            <a:schemeClr val="accent4">
              <a:alpha val="65000"/>
            </a:schemeClr>
          </a:solidFill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Requires use of several different skills and/or abilities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Low skill variety – only conducting the literature review for a research project 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High skill variety – designing and implementing a research project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0FEBB-482D-16B3-8F23-CE0FF4C4A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26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9528B-C6AE-0FBA-EBC6-05EA73DA6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6700">
                <a:solidFill>
                  <a:schemeClr val="bg1"/>
                </a:solidFill>
              </a:rPr>
              <a:t>For Students</a:t>
            </a: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CE562-1E76-5878-6D9F-3320D364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337" y="136525"/>
            <a:ext cx="5556451" cy="6584950"/>
          </a:xfrm>
        </p:spPr>
        <p:txBody>
          <a:bodyPr anchor="ctr">
            <a:normAutofit fontScale="92500"/>
          </a:bodyPr>
          <a:lstStyle/>
          <a:p>
            <a:r>
              <a:rPr lang="en-US" sz="2000" dirty="0"/>
              <a:t>Vary the way students learn the information</a:t>
            </a:r>
          </a:p>
          <a:p>
            <a:pPr lvl="1"/>
            <a:r>
              <a:rPr lang="en-US" sz="2000" dirty="0"/>
              <a:t>Written communications or summaries</a:t>
            </a:r>
          </a:p>
          <a:p>
            <a:pPr lvl="1"/>
            <a:r>
              <a:rPr lang="en-US" sz="2000" dirty="0"/>
              <a:t>PowerPoint/slide recording</a:t>
            </a:r>
          </a:p>
          <a:p>
            <a:pPr lvl="1"/>
            <a:r>
              <a:rPr lang="en-US" sz="2000" dirty="0"/>
              <a:t>Talking head recording</a:t>
            </a:r>
          </a:p>
          <a:p>
            <a:pPr lvl="1"/>
            <a:r>
              <a:rPr lang="en-US" sz="2000" dirty="0"/>
              <a:t>Interviews or guest speakers</a:t>
            </a:r>
          </a:p>
          <a:p>
            <a:pPr lvl="1"/>
            <a:r>
              <a:rPr lang="en-US" sz="2000" dirty="0"/>
              <a:t>YouTube or other created content </a:t>
            </a:r>
          </a:p>
          <a:p>
            <a:r>
              <a:rPr lang="en-US" sz="2000" dirty="0"/>
              <a:t>Mix-up the type of tasks they complete to earn points</a:t>
            </a:r>
          </a:p>
          <a:p>
            <a:pPr lvl="1"/>
            <a:r>
              <a:rPr lang="en-US" sz="2000" dirty="0"/>
              <a:t>Apply the material to a real-world scenario; create a slideshow to discuss your approach</a:t>
            </a:r>
          </a:p>
          <a:p>
            <a:pPr lvl="1"/>
            <a:r>
              <a:rPr lang="en-US" sz="2000" dirty="0"/>
              <a:t>Use a new technology to craft a response </a:t>
            </a:r>
          </a:p>
          <a:p>
            <a:pPr lvl="1"/>
            <a:r>
              <a:rPr lang="en-US" sz="2000" dirty="0"/>
              <a:t>Some weeks require written responses, some weeks require video responses</a:t>
            </a:r>
          </a:p>
          <a:p>
            <a:r>
              <a:rPr lang="en-US" sz="2000" dirty="0"/>
              <a:t>Consider: </a:t>
            </a:r>
          </a:p>
          <a:p>
            <a:pPr lvl="1"/>
            <a:r>
              <a:rPr lang="en-US" sz="2000" dirty="0"/>
              <a:t>Bloom’s taxonomy for additional ideas on creating variety </a:t>
            </a:r>
          </a:p>
          <a:p>
            <a:pPr lvl="1"/>
            <a:r>
              <a:rPr lang="en-US" sz="2000" dirty="0"/>
              <a:t>What skills are required for a career in this field, or, for the next course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A70A1-F89C-0CD8-9EDA-F161AC67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730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A877E-0DC5-2BB7-6F8C-756CA7C6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</a:rPr>
              <a:t>For instructors</a:t>
            </a: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9E945-5A37-7073-11D6-CF682D54B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039" y="381935"/>
            <a:ext cx="4685916" cy="5974415"/>
          </a:xfrm>
        </p:spPr>
        <p:txBody>
          <a:bodyPr anchor="ctr">
            <a:normAutofit/>
          </a:bodyPr>
          <a:lstStyle/>
          <a:p>
            <a:r>
              <a:rPr lang="en-US" sz="1800"/>
              <a:t>Create variety for </a:t>
            </a:r>
            <a:r>
              <a:rPr lang="en-US" sz="1800" i="1"/>
              <a:t>yourself</a:t>
            </a:r>
            <a:r>
              <a:rPr lang="en-US" sz="1800"/>
              <a:t> by:</a:t>
            </a:r>
          </a:p>
          <a:p>
            <a:pPr lvl="1"/>
            <a:r>
              <a:rPr lang="en-US" sz="1800"/>
              <a:t>Communicating in different mediums</a:t>
            </a:r>
          </a:p>
          <a:p>
            <a:pPr lvl="1"/>
            <a:r>
              <a:rPr lang="en-US" sz="1800"/>
              <a:t>Learning new technologies </a:t>
            </a:r>
          </a:p>
          <a:p>
            <a:pPr lvl="1"/>
            <a:r>
              <a:rPr lang="en-US" sz="1800"/>
              <a:t>Researching new case studies, incorporating new perspectives</a:t>
            </a:r>
          </a:p>
          <a:p>
            <a:pPr lvl="1"/>
            <a:r>
              <a:rPr lang="en-US" sz="1800"/>
              <a:t>Designing several different assignment types </a:t>
            </a:r>
          </a:p>
          <a:p>
            <a:r>
              <a:rPr lang="en-US" sz="1800"/>
              <a:t>Consider: </a:t>
            </a:r>
          </a:p>
          <a:p>
            <a:pPr lvl="1"/>
            <a:r>
              <a:rPr lang="en-US" sz="1800"/>
              <a:t>The core skills your total job requires and which you can apply to teaching (that you might not be now)</a:t>
            </a:r>
          </a:p>
          <a:p>
            <a:pPr lvl="1"/>
            <a:r>
              <a:rPr lang="en-US" sz="1800"/>
              <a:t>What new skills are you interested in learning? How you can you use teaching to hold yourself accountable? </a:t>
            </a:r>
          </a:p>
          <a:p>
            <a:pPr lvl="1"/>
            <a:r>
              <a:rPr lang="en-US" sz="1800"/>
              <a:t>How can new skills used in teaching carryover to other areas of your role? </a:t>
            </a:r>
          </a:p>
          <a:p>
            <a:pPr marL="0" indent="0">
              <a:buNone/>
            </a:pPr>
            <a:endParaRPr lang="en-US" sz="1800"/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08DCE-A0A2-1765-9CD2-4B86AB27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633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EE0A6B3-EB7E-45AA-ADB6-138489E0C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Rectangle">
            <a:extLst>
              <a:ext uri="{FF2B5EF4-FFF2-40B4-BE49-F238E27FC236}">
                <a16:creationId xmlns:a16="http://schemas.microsoft.com/office/drawing/2014/main" id="{0C0EA1AB-DC8C-4976-9474-9313A673D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6" name="Picture 5" descr="People at the meeting desk">
            <a:extLst>
              <a:ext uri="{FF2B5EF4-FFF2-40B4-BE49-F238E27FC236}">
                <a16:creationId xmlns:a16="http://schemas.microsoft.com/office/drawing/2014/main" id="{298AFCEE-EDF0-0BAA-33D5-A7BBA0D6C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/>
          <a:stretch/>
        </p:blipFill>
        <p:spPr>
          <a:xfrm>
            <a:off x="20" y="-8877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649A6D-B0C4-7630-FE0A-4C477AA60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5366040" cy="2344840"/>
          </a:xfrm>
        </p:spPr>
        <p:txBody>
          <a:bodyPr anchor="b">
            <a:normAutofit/>
          </a:bodyPr>
          <a:lstStyle/>
          <a:p>
            <a:r>
              <a:rPr lang="en-US" sz="7200">
                <a:solidFill>
                  <a:srgbClr val="FFFFFF"/>
                </a:solidFill>
              </a:rPr>
              <a:t>Task Identity </a:t>
            </a: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3369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rgbClr val="FFFFFF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55951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94200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rgbClr val="FFFFFF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cxnSp>
        <p:nvCxnSpPr>
          <p:cNvPr id="20" name="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F2079-A006-2CBD-73FA-D80C959A8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069" y="3175552"/>
            <a:ext cx="5366041" cy="2809114"/>
          </a:xfrm>
          <a:solidFill>
            <a:schemeClr val="accent4">
              <a:alpha val="55219"/>
            </a:schemeClr>
          </a:solidFill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Working on an entire task or project, from start to finish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Low task identity – group project where each member works on a different part of the project and combines the pieces at the end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High task identity  - designing a student activity, implementing it, and performing the grading and feedback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B6E96-2D4F-1F99-5674-DDDE56351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37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ADECB-3B3C-DE5A-9370-729EFE027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lang="en-US" sz="5400"/>
              <a:t>For students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9DA3D-3C06-3EAD-687F-32B2C8492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r>
              <a:rPr lang="en-US" sz="1800"/>
              <a:t>Use scaffolding so material and assignments build on one another into an identifiable whole </a:t>
            </a:r>
          </a:p>
          <a:p>
            <a:r>
              <a:rPr lang="en-US" sz="1800"/>
              <a:t>If a large final project is overwhelming, have students work on one part at a time, then polish it together</a:t>
            </a:r>
          </a:p>
          <a:p>
            <a:r>
              <a:rPr lang="en-US" sz="1800"/>
              <a:t>Zoom out and discuss how the area of focus fits in with the larger field</a:t>
            </a:r>
          </a:p>
          <a:p>
            <a:r>
              <a:rPr lang="en-US" sz="1800"/>
              <a:t>Allowing student feedback or choices over parts of a whole process that are not feasible for them to complete</a:t>
            </a:r>
          </a:p>
        </p:txBody>
      </p:sp>
      <p:pic>
        <p:nvPicPr>
          <p:cNvPr id="8" name="Graphic 7" descr="Whole pizza with solid fill">
            <a:extLst>
              <a:ext uri="{FF2B5EF4-FFF2-40B4-BE49-F238E27FC236}">
                <a16:creationId xmlns:a16="http://schemas.microsoft.com/office/drawing/2014/main" id="{A754D7D1-2131-EFCE-FE38-975016561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72653" y="1980885"/>
            <a:ext cx="3548404" cy="3548404"/>
          </a:xfrm>
          <a:prstGeom prst="rect">
            <a:avLst/>
          </a:prstGeom>
        </p:spPr>
      </p:pic>
      <p:sp>
        <p:nvSpPr>
          <p:cNvPr id="1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D8C0E-1917-F482-0485-BB96BFE1D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31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13476-74C3-064B-6FDF-6BD7AB56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lang="en-US" sz="5400"/>
              <a:t>For instructors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9020E-D4DA-AD3D-66F1-996EBC5D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Be involved in multiple processes of your own course design and implementation</a:t>
            </a:r>
          </a:p>
          <a:p>
            <a:r>
              <a:rPr lang="en-US" sz="2400" dirty="0"/>
              <a:t>Collaborate with instructors teaching classes that come in sequence before and after yours </a:t>
            </a:r>
          </a:p>
          <a:p>
            <a:r>
              <a:rPr lang="en-US" sz="2400" dirty="0"/>
              <a:t> Support your TAs to work on whole projects (e.g., not just grading, but developing a module and its assessment)</a:t>
            </a:r>
          </a:p>
        </p:txBody>
      </p:sp>
      <p:pic>
        <p:nvPicPr>
          <p:cNvPr id="8" name="Graphic 7" descr="Classroom">
            <a:extLst>
              <a:ext uri="{FF2B5EF4-FFF2-40B4-BE49-F238E27FC236}">
                <a16:creationId xmlns:a16="http://schemas.microsoft.com/office/drawing/2014/main" id="{F50CC4A7-6F2D-E172-4A8C-7B4813C22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653" y="1980885"/>
            <a:ext cx="3548404" cy="3548404"/>
          </a:xfrm>
          <a:prstGeom prst="rect">
            <a:avLst/>
          </a:prstGeom>
        </p:spPr>
      </p:pic>
      <p:sp>
        <p:nvSpPr>
          <p:cNvPr id="1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01E30-4C39-98A0-02EB-4B9D0A80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87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2166BF-0946-419E-A3F5-F3510C5B2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Rectangle">
            <a:extLst>
              <a:ext uri="{FF2B5EF4-FFF2-40B4-BE49-F238E27FC236}">
                <a16:creationId xmlns:a16="http://schemas.microsoft.com/office/drawing/2014/main" id="{1E902070-A0E4-4756-B623-BA0AC4066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6" name="Picture 5" descr="Physiotherapist treating man">
            <a:extLst>
              <a:ext uri="{FF2B5EF4-FFF2-40B4-BE49-F238E27FC236}">
                <a16:creationId xmlns:a16="http://schemas.microsoft.com/office/drawing/2014/main" id="{88D0C3EF-51CE-7E7E-3369-8B1733F908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2000"/>
          </a:blip>
          <a:srcRect t="12132" b="12132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F1825-91E6-3AB5-51A8-A6A7A6C4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1934"/>
            <a:ext cx="5257801" cy="5181523"/>
          </a:xfrm>
        </p:spPr>
        <p:txBody>
          <a:bodyPr anchor="b">
            <a:normAutofit/>
          </a:bodyPr>
          <a:lstStyle/>
          <a:p>
            <a:r>
              <a:rPr lang="en-US" sz="6700" dirty="0">
                <a:solidFill>
                  <a:srgbClr val="FFFFFF"/>
                </a:solidFill>
              </a:rPr>
              <a:t>Task significance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2814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1594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20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7274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291A1-2DE1-C954-0B16-1D530ED71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907" y="2868460"/>
            <a:ext cx="4902893" cy="3131650"/>
          </a:xfrm>
          <a:solidFill>
            <a:schemeClr val="accent4">
              <a:alpha val="42204"/>
            </a:schemeClr>
          </a:solidFill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Extent to which the task or project has an observable impact on other people (colleagues, clients, etc.)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Low task significance – individual reflection about a reading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High task significance – service-learning project whose results are used by community members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1C798-0CE0-333F-0604-5DF0F792F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91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4ADE5-E85D-5ECB-C0B1-A16D67D00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8420A03-2557-D50C-25E6-95B4313368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3862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D1908-237E-51DD-1505-C6932AB13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51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5719-0687-83A3-CCB9-3BE4C49D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15506-806C-D31C-54CA-5F09BF38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63E2D55-76AB-E3CA-1BFF-2D4CBF9DFF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294691"/>
              </p:ext>
            </p:extLst>
          </p:nvPr>
        </p:nvGraphicFramePr>
        <p:xfrm>
          <a:off x="838200" y="1253330"/>
          <a:ext cx="11149208" cy="5103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9182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EE0A6B3-EB7E-45AA-ADB6-138489E0C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Rectangle">
            <a:extLst>
              <a:ext uri="{FF2B5EF4-FFF2-40B4-BE49-F238E27FC236}">
                <a16:creationId xmlns:a16="http://schemas.microsoft.com/office/drawing/2014/main" id="{0C0EA1AB-DC8C-4976-9474-9313A673D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6" name="Picture 5" descr="Hands holding color samples">
            <a:extLst>
              <a:ext uri="{FF2B5EF4-FFF2-40B4-BE49-F238E27FC236}">
                <a16:creationId xmlns:a16="http://schemas.microsoft.com/office/drawing/2014/main" id="{2662D2CD-A5BF-3219-1B8B-C2BBE53472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7812" b="7812"/>
          <a:stretch/>
        </p:blipFill>
        <p:spPr>
          <a:xfrm>
            <a:off x="20" y="-8877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9817E-B3BD-7D57-03AF-074857F5D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5366040" cy="2344840"/>
          </a:xfrm>
        </p:spPr>
        <p:txBody>
          <a:bodyPr anchor="b">
            <a:normAutofit/>
          </a:bodyPr>
          <a:lstStyle/>
          <a:p>
            <a:r>
              <a:rPr lang="en-US" sz="7200">
                <a:solidFill>
                  <a:srgbClr val="FFFFFF"/>
                </a:solidFill>
              </a:rPr>
              <a:t>Autonomy </a:t>
            </a: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3369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rgbClr val="FFFFFF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55951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94200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rgbClr val="FFFFFF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cxnSp>
        <p:nvCxnSpPr>
          <p:cNvPr id="20" name="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45369-B590-A6C8-0A2A-528B1146C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069" y="3175552"/>
            <a:ext cx="5366041" cy="2809114"/>
          </a:xfrm>
          <a:solidFill>
            <a:schemeClr val="accent4">
              <a:alpha val="42000"/>
            </a:schemeClr>
          </a:solidFill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Extent to which how, when, and what tasks are done can be selected by the individual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Low autonomy – creating a discussion post on a specific topic that must be worked on within a narrow window of time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High autonomy – picking between several topics for a final project and presenting the project in the modality/format of choice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39408-868F-F6FD-2E62-F0A6D6BA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95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9C079-CC6B-ECB6-F177-8AD9B78E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100"/>
              <a:t>Overview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6E18B4-62C3-5CDD-B3E4-9F0085F5ED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8884675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B34BD-C7F9-24F4-9F60-47DD6571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17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5F1AC-ACC0-8251-A2D8-BD48F1BB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2237" cy="1325563"/>
          </a:xfrm>
        </p:spPr>
        <p:txBody>
          <a:bodyPr>
            <a:normAutofit/>
          </a:bodyPr>
          <a:lstStyle/>
          <a:p>
            <a:r>
              <a:rPr lang="en-US" dirty="0"/>
              <a:t>Students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4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4B5F8-A44D-8441-5F26-9EAF48A1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03B5912-300B-3238-33EB-8CFDA87D3D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2991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1628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E69D7-348B-FB34-A163-DB1A3AF3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2237" cy="1325563"/>
          </a:xfrm>
        </p:spPr>
        <p:txBody>
          <a:bodyPr>
            <a:normAutofit/>
          </a:bodyPr>
          <a:lstStyle/>
          <a:p>
            <a:r>
              <a:rPr lang="en-US" dirty="0"/>
              <a:t>Instructors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4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64D2F-9A19-69FC-01B5-CAF7D9A4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AFDDB17-D9D2-9EB9-A8FC-AABF5643FC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89205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4763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D33B50-DCFC-4FC8-86E6-220C10042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Rectangle">
            <a:extLst>
              <a:ext uri="{FF2B5EF4-FFF2-40B4-BE49-F238E27FC236}">
                <a16:creationId xmlns:a16="http://schemas.microsoft.com/office/drawing/2014/main" id="{B0C822EA-49C6-4B57-89F4-2F6A54365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6" name="Picture 5" descr="Hand placing stars">
            <a:extLst>
              <a:ext uri="{FF2B5EF4-FFF2-40B4-BE49-F238E27FC236}">
                <a16:creationId xmlns:a16="http://schemas.microsoft.com/office/drawing/2014/main" id="{373F1840-BF37-13C4-93E8-5DAB5398B5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</a:blip>
          <a:srcRect t="7854" b="7854"/>
          <a:stretch/>
        </p:blipFill>
        <p:spPr>
          <a:xfrm>
            <a:off x="20" y="-8877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EBFDB6-2176-D976-F4E3-19DFEBE6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68" y="698643"/>
            <a:ext cx="5243394" cy="5189746"/>
          </a:xfrm>
        </p:spPr>
        <p:txBody>
          <a:bodyPr anchor="t">
            <a:normAutofit/>
          </a:bodyPr>
          <a:lstStyle/>
          <a:p>
            <a:r>
              <a:rPr lang="en-US" sz="7200">
                <a:solidFill>
                  <a:srgbClr val="FFFFFF"/>
                </a:solidFill>
              </a:rPr>
              <a:t>Feedback</a:t>
            </a: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0016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8796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4476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cxnSp>
        <p:nvCxnSpPr>
          <p:cNvPr id="20" name="Straight Connector">
            <a:extLst>
              <a:ext uri="{FF2B5EF4-FFF2-40B4-BE49-F238E27FC236}">
                <a16:creationId xmlns:a16="http://schemas.microsoft.com/office/drawing/2014/main" id="{C27ECE09-20A7-4AE8-973B-F66776C11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CAA41-CF2C-F164-5B17-5B41B7AF8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9821" y="2646115"/>
            <a:ext cx="4124758" cy="3582587"/>
          </a:xfrm>
          <a:solidFill>
            <a:schemeClr val="accent4">
              <a:alpha val="62980"/>
            </a:schemeClr>
          </a:solidFill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Extent to which information about performance is provided in a clear and timely manner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Low feedback – participation points are awarded at the end of the semester, with no check-in regarding status before then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High feedback – student gets multiple responses, as well as an instructor response, on their discussion post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2B7CA-C01F-6C37-2E15-6E31CC9A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53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1BB21-2733-AB44-1BA4-D93120B67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6100">
                <a:solidFill>
                  <a:schemeClr val="bg1"/>
                </a:solidFill>
              </a:rPr>
              <a:t>Students</a:t>
            </a: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809E-6416-2D81-7694-A69598A00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039" y="381935"/>
            <a:ext cx="4685916" cy="597441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Aim to provide feedback on assignments in a timely manner</a:t>
            </a:r>
          </a:p>
          <a:p>
            <a:r>
              <a:rPr lang="en-US" sz="2400" dirty="0"/>
              <a:t>Provide rubric comments or document comments, when possible</a:t>
            </a:r>
          </a:p>
          <a:p>
            <a:r>
              <a:rPr lang="en-US" sz="2400" dirty="0"/>
              <a:t>Highlight what the students is doing well, in addition to constructive feedback </a:t>
            </a:r>
          </a:p>
          <a:p>
            <a:r>
              <a:rPr lang="en-US" sz="2400" dirty="0"/>
              <a:t>Remind students to check their feedback and grades so they know where they stand</a:t>
            </a:r>
          </a:p>
          <a:p>
            <a:r>
              <a:rPr lang="en-US" sz="2400" dirty="0"/>
              <a:t>Compile summary communications about high-level feedback that applies to the class</a:t>
            </a:r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8EF2C-91AD-CA07-A171-6C1CDE2D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827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CA595-D0D3-E6AD-9561-CF0AE4886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Instructors</a:t>
            </a: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F4B2E-013D-8D01-17EA-D7981C9E1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1935"/>
            <a:ext cx="4986955" cy="597441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Create opportunities for students to provide you with feedback throughout the semester</a:t>
            </a:r>
          </a:p>
          <a:p>
            <a:pPr lvl="1"/>
            <a:r>
              <a:rPr lang="en-US" dirty="0"/>
              <a:t>Discussions</a:t>
            </a:r>
          </a:p>
          <a:p>
            <a:pPr lvl="1"/>
            <a:r>
              <a:rPr lang="en-US" dirty="0"/>
              <a:t>Surveys </a:t>
            </a:r>
          </a:p>
          <a:p>
            <a:r>
              <a:rPr lang="en-US" sz="2400" dirty="0"/>
              <a:t>Add open-ended questions to your TEVAL</a:t>
            </a:r>
          </a:p>
          <a:p>
            <a:pPr lvl="1"/>
            <a:r>
              <a:rPr lang="en-US" dirty="0"/>
              <a:t>For example, “what worked well about this class?” and “what would you change about this class?”</a:t>
            </a:r>
          </a:p>
          <a:p>
            <a:r>
              <a:rPr lang="en-US" sz="2400" dirty="0"/>
              <a:t>Use assignments to gauge how well material is landing, how clear instructions are, etc.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74E7A-D5C2-20B8-D79E-DEA625D8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572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F2B749-49BB-35D1-FA53-36E211E1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59" y="1377146"/>
            <a:ext cx="4076460" cy="3626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What’s missing? What are the limitations? </a:t>
            </a:r>
          </a:p>
        </p:txBody>
      </p:sp>
      <p:pic>
        <p:nvPicPr>
          <p:cNvPr id="6" name="Picture 5" descr="Magnifying glass and question mark">
            <a:extLst>
              <a:ext uri="{FF2B5EF4-FFF2-40B4-BE49-F238E27FC236}">
                <a16:creationId xmlns:a16="http://schemas.microsoft.com/office/drawing/2014/main" id="{04B30D16-4599-5490-9A7A-41F56C85C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</a:blip>
          <a:srcRect l="24204" r="20555"/>
          <a:stretch/>
        </p:blipFill>
        <p:spPr>
          <a:xfrm>
            <a:off x="5457027" y="10"/>
            <a:ext cx="6734973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982CD-2D86-27FA-3194-0A88A099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8546" y="224937"/>
            <a:ext cx="146525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57736" y="815001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8550FED7-7C32-42BB-98DB-30272A63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16516" y="104429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224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18953-5F76-B77D-410B-E6C214FB5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DBE1C46-2612-B6F7-FC32-0F96B04921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11039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3A0A8-4A98-3F49-F16A-4D3A95B8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4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D8BB-1981-5533-4FDA-9FC7F97C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51933"/>
          </a:xfrm>
        </p:spPr>
        <p:txBody>
          <a:bodyPr/>
          <a:lstStyle/>
          <a:p>
            <a:r>
              <a:rPr lang="en-US" dirty="0"/>
              <a:t>Job Design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9DE7B-2C37-90D9-2861-321EC171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27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6759D93-6B48-EBA2-B5A5-0E6D2BFE264F}"/>
              </a:ext>
            </a:extLst>
          </p:cNvPr>
          <p:cNvSpPr/>
          <p:nvPr/>
        </p:nvSpPr>
        <p:spPr>
          <a:xfrm>
            <a:off x="1055914" y="1839461"/>
            <a:ext cx="1807029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Skill Variety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B826A1-D235-7FF2-957D-CC94D891D850}"/>
              </a:ext>
            </a:extLst>
          </p:cNvPr>
          <p:cNvSpPr/>
          <p:nvPr/>
        </p:nvSpPr>
        <p:spPr>
          <a:xfrm>
            <a:off x="1055914" y="2837431"/>
            <a:ext cx="1807029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Task Identity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C9F617-A0D7-3B21-B37C-ED9E37BF33B6}"/>
              </a:ext>
            </a:extLst>
          </p:cNvPr>
          <p:cNvSpPr/>
          <p:nvPr/>
        </p:nvSpPr>
        <p:spPr>
          <a:xfrm>
            <a:off x="1055914" y="3835401"/>
            <a:ext cx="1807029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Task Significance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6CDEB7-66B3-2D93-F4C1-6997F6545010}"/>
              </a:ext>
            </a:extLst>
          </p:cNvPr>
          <p:cNvSpPr/>
          <p:nvPr/>
        </p:nvSpPr>
        <p:spPr>
          <a:xfrm>
            <a:off x="1055913" y="4833371"/>
            <a:ext cx="1807029" cy="70757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Autonomy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1A8DE23-6351-C1CD-9292-2C75355783FE}"/>
              </a:ext>
            </a:extLst>
          </p:cNvPr>
          <p:cNvSpPr/>
          <p:nvPr/>
        </p:nvSpPr>
        <p:spPr>
          <a:xfrm>
            <a:off x="1055912" y="5831341"/>
            <a:ext cx="1807029" cy="70757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Feedback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CBD68CA-ACA0-D790-40A0-09BE7F8D21EC}"/>
              </a:ext>
            </a:extLst>
          </p:cNvPr>
          <p:cNvSpPr/>
          <p:nvPr/>
        </p:nvSpPr>
        <p:spPr>
          <a:xfrm>
            <a:off x="4702628" y="2837431"/>
            <a:ext cx="2623457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Experienced Meaningfulness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C7211D-9BDE-B3B7-3197-BA65D79FDABC}"/>
              </a:ext>
            </a:extLst>
          </p:cNvPr>
          <p:cNvSpPr/>
          <p:nvPr/>
        </p:nvSpPr>
        <p:spPr>
          <a:xfrm>
            <a:off x="4702628" y="4849813"/>
            <a:ext cx="2623457" cy="70757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Felt Responsibility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4155005-9E41-03FB-0184-6BFB0FD7EDCD}"/>
              </a:ext>
            </a:extLst>
          </p:cNvPr>
          <p:cNvSpPr/>
          <p:nvPr/>
        </p:nvSpPr>
        <p:spPr>
          <a:xfrm>
            <a:off x="4702628" y="5831341"/>
            <a:ext cx="2623457" cy="70757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Knowledge of Results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CAAA1C7-A188-454C-F8C2-37E86B14C907}"/>
              </a:ext>
            </a:extLst>
          </p:cNvPr>
          <p:cNvSpPr/>
          <p:nvPr/>
        </p:nvSpPr>
        <p:spPr>
          <a:xfrm>
            <a:off x="8730343" y="3262427"/>
            <a:ext cx="2623457" cy="185351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Satisfaction</a:t>
            </a:r>
          </a:p>
          <a:p>
            <a:pPr algn="ctr"/>
            <a:r>
              <a:rPr lang="en-US" dirty="0"/>
              <a:t>Intrinsic Motivation</a:t>
            </a:r>
          </a:p>
          <a:p>
            <a:pPr algn="ctr"/>
            <a:r>
              <a:rPr lang="en-US" dirty="0"/>
              <a:t>Performance </a:t>
            </a:r>
          </a:p>
          <a:p>
            <a:pPr algn="ctr"/>
            <a:r>
              <a:rPr lang="en-US" dirty="0"/>
              <a:t>Decreased Turnover &amp; Absenteeism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424FC6-CBD3-0EBB-155A-B7A55AD2C004}"/>
              </a:ext>
            </a:extLst>
          </p:cNvPr>
          <p:cNvSpPr txBox="1"/>
          <p:nvPr/>
        </p:nvSpPr>
        <p:spPr>
          <a:xfrm>
            <a:off x="945555" y="131705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characteristics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E6F1A3-8091-F245-3A79-5DD8C62B0366}"/>
              </a:ext>
            </a:extLst>
          </p:cNvPr>
          <p:cNvSpPr txBox="1"/>
          <p:nvPr/>
        </p:nvSpPr>
        <p:spPr>
          <a:xfrm>
            <a:off x="4799921" y="1317058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Psychological States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9ADC6-6A3F-8B7D-4FBE-4CBB1E4CB75C}"/>
              </a:ext>
            </a:extLst>
          </p:cNvPr>
          <p:cNvSpPr txBox="1"/>
          <p:nvPr/>
        </p:nvSpPr>
        <p:spPr>
          <a:xfrm>
            <a:off x="9120733" y="131705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Outcomes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CA8995-05E6-74C3-672C-0909BB028D70}"/>
              </a:ext>
            </a:extLst>
          </p:cNvPr>
          <p:cNvCxnSpPr/>
          <p:nvPr/>
        </p:nvCxnSpPr>
        <p:spPr>
          <a:xfrm>
            <a:off x="2950029" y="2193246"/>
            <a:ext cx="1567542" cy="9091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FC25BE-1B43-E99E-2A9F-E5F620AA74F2}"/>
              </a:ext>
            </a:extLst>
          </p:cNvPr>
          <p:cNvCxnSpPr>
            <a:cxnSpLocks/>
          </p:cNvCxnSpPr>
          <p:nvPr/>
        </p:nvCxnSpPr>
        <p:spPr>
          <a:xfrm>
            <a:off x="2999014" y="3191216"/>
            <a:ext cx="1518557" cy="368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E39F8E-CAE3-30A7-6E0E-24BFFDB1A918}"/>
              </a:ext>
            </a:extLst>
          </p:cNvPr>
          <p:cNvCxnSpPr>
            <a:cxnSpLocks/>
          </p:cNvCxnSpPr>
          <p:nvPr/>
        </p:nvCxnSpPr>
        <p:spPr>
          <a:xfrm flipV="1">
            <a:off x="2993570" y="3429000"/>
            <a:ext cx="1524001" cy="7601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C4D9597-1CB1-39CD-595F-849F84F175E7}"/>
              </a:ext>
            </a:extLst>
          </p:cNvPr>
          <p:cNvCxnSpPr>
            <a:cxnSpLocks/>
          </p:cNvCxnSpPr>
          <p:nvPr/>
        </p:nvCxnSpPr>
        <p:spPr>
          <a:xfrm flipV="1">
            <a:off x="2993570" y="5187156"/>
            <a:ext cx="1524001" cy="464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0B26B5-13B9-A915-FC81-2F0A184DA43D}"/>
              </a:ext>
            </a:extLst>
          </p:cNvPr>
          <p:cNvCxnSpPr>
            <a:cxnSpLocks/>
          </p:cNvCxnSpPr>
          <p:nvPr/>
        </p:nvCxnSpPr>
        <p:spPr>
          <a:xfrm flipV="1">
            <a:off x="2993570" y="6180477"/>
            <a:ext cx="1524001" cy="464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B8CFA3-999C-E1F9-2A9C-82DA5B1A591D}"/>
              </a:ext>
            </a:extLst>
          </p:cNvPr>
          <p:cNvCxnSpPr>
            <a:cxnSpLocks/>
          </p:cNvCxnSpPr>
          <p:nvPr/>
        </p:nvCxnSpPr>
        <p:spPr>
          <a:xfrm flipV="1">
            <a:off x="7402285" y="4376057"/>
            <a:ext cx="1132115" cy="83219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7B301D6-6207-9320-4DC8-C8015C10701D}"/>
              </a:ext>
            </a:extLst>
          </p:cNvPr>
          <p:cNvCxnSpPr>
            <a:cxnSpLocks/>
          </p:cNvCxnSpPr>
          <p:nvPr/>
        </p:nvCxnSpPr>
        <p:spPr>
          <a:xfrm flipV="1">
            <a:off x="7445827" y="4655259"/>
            <a:ext cx="1164773" cy="157752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BD4670A-00C6-0ADC-12D9-FF7A7D914C3A}"/>
              </a:ext>
            </a:extLst>
          </p:cNvPr>
          <p:cNvCxnSpPr>
            <a:cxnSpLocks/>
          </p:cNvCxnSpPr>
          <p:nvPr/>
        </p:nvCxnSpPr>
        <p:spPr>
          <a:xfrm>
            <a:off x="7402285" y="3172787"/>
            <a:ext cx="1132115" cy="9182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539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AA441-E850-FA43-7083-0B85286EC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2237" cy="1325563"/>
          </a:xfrm>
        </p:spPr>
        <p:txBody>
          <a:bodyPr>
            <a:normAutofit/>
          </a:bodyPr>
          <a:lstStyle/>
          <a:p>
            <a:r>
              <a:rPr lang="en-US"/>
              <a:t>Limitations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4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7B58B-5855-46B4-841B-E24A152F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648C2C9-D07B-E22F-6492-467E49FC2B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7753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2673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789A3-1ECF-E22C-5E31-EFE4A6CA1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2237" cy="1325563"/>
          </a:xfrm>
        </p:spPr>
        <p:txBody>
          <a:bodyPr>
            <a:normAutofit/>
          </a:bodyPr>
          <a:lstStyle/>
          <a:p>
            <a:r>
              <a:rPr lang="en-US" dirty="0"/>
              <a:t>Supporting approaches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4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AD8FF-9279-74EB-8CFF-B484C9FCF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0125DB7-EAD5-3D3E-3AB2-2C690EDDD3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7370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9238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6D0F26-B8E2-280E-296B-652E6C4D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66FE0-C36B-BF4A-FF15-2A04D0D57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136" y="3505198"/>
            <a:ext cx="5241651" cy="276274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Sarina Maneotis (Man-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ee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-OH-tis)</a:t>
            </a:r>
          </a:p>
          <a:p>
            <a:pPr marL="0" indent="0"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PhD in Industrial/Organizational Psychology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Teaching Assistant Professor in Psychological Sciences since 2020</a:t>
            </a:r>
          </a:p>
          <a:p>
            <a:pPr marL="0" indent="0"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Director of the Master’s in Industrial/Organizational Psychology (MIOP) program </a:t>
            </a:r>
          </a:p>
        </p:txBody>
      </p:sp>
      <p:sp>
        <p:nvSpPr>
          <p:cNvPr id="17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73BDCA-269E-2653-FAFE-4213BE28C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9232" y="0"/>
            <a:ext cx="3112768" cy="32173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452EC-FC97-BE1D-F2BA-290F1095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98900" y="627011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F3E3A-10D3-A5D6-2636-4B8755655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224" y="3217325"/>
            <a:ext cx="3112776" cy="3640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2A4CE-C5F0-37F7-1ADB-E76CCDED001A}"/>
              </a:ext>
            </a:extLst>
          </p:cNvPr>
          <p:cNvSpPr txBox="1"/>
          <p:nvPr/>
        </p:nvSpPr>
        <p:spPr>
          <a:xfrm>
            <a:off x="6826853" y="6450577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iopsychmemes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51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5" descr="Different coloured question marks">
            <a:extLst>
              <a:ext uri="{FF2B5EF4-FFF2-40B4-BE49-F238E27FC236}">
                <a16:creationId xmlns:a16="http://schemas.microsoft.com/office/drawing/2014/main" id="{CAC1783F-E150-9CD4-1B6E-2AFDDD9E7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98F84-1F97-1D96-9104-27C36D2BB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Questions? Comments?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57A93-9C95-0472-73FB-BBD82C6BF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9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B413F-5A3C-0FCB-A25C-5B14831F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8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Worries do you have about online teaching and learning?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0C33-9634-9376-B88C-A72937DE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2493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lassroom">
            <a:extLst>
              <a:ext uri="{FF2B5EF4-FFF2-40B4-BE49-F238E27FC236}">
                <a16:creationId xmlns:a16="http://schemas.microsoft.com/office/drawing/2014/main" id="{DD98DFE0-A9F7-5958-2DB7-35CA4DEAF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0106" y="1598246"/>
            <a:ext cx="4783504" cy="4783504"/>
          </a:xfrm>
          <a:prstGeom prst="rect">
            <a:avLst/>
          </a:prstGeom>
        </p:spPr>
      </p:pic>
      <p:sp>
        <p:nvSpPr>
          <p:cNvPr id="19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05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532F7-285C-13BD-3279-3207E535C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7200"/>
              <a:t>What is job design?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6FA2E-7E39-D2CD-87EC-E9DB8637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1959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CE633F-9882-4A5C-83A2-1109D0C73261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4DD836B-4E78-5021-0754-D751C182E3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4631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2538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88F78-6ECE-441F-544B-D2FFF38C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might job design be helpful? 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51E2AA3-1943-AC3E-D69F-828B1CF71D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8567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6E597-F687-5BC1-9BA8-5CA27F601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28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D8BB-1981-5533-4FDA-9FC7F97C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51933"/>
          </a:xfrm>
        </p:spPr>
        <p:txBody>
          <a:bodyPr/>
          <a:lstStyle/>
          <a:p>
            <a:r>
              <a:rPr lang="en-US" dirty="0"/>
              <a:t>Job Design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9DE7B-2C37-90D9-2861-321EC171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7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6759D93-6B48-EBA2-B5A5-0E6D2BFE264F}"/>
              </a:ext>
            </a:extLst>
          </p:cNvPr>
          <p:cNvSpPr/>
          <p:nvPr/>
        </p:nvSpPr>
        <p:spPr>
          <a:xfrm>
            <a:off x="1055914" y="1839461"/>
            <a:ext cx="1807029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Skill Variety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B826A1-D235-7FF2-957D-CC94D891D850}"/>
              </a:ext>
            </a:extLst>
          </p:cNvPr>
          <p:cNvSpPr/>
          <p:nvPr/>
        </p:nvSpPr>
        <p:spPr>
          <a:xfrm>
            <a:off x="1055914" y="2837431"/>
            <a:ext cx="1807029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Task Identity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C9F617-A0D7-3B21-B37C-ED9E37BF33B6}"/>
              </a:ext>
            </a:extLst>
          </p:cNvPr>
          <p:cNvSpPr/>
          <p:nvPr/>
        </p:nvSpPr>
        <p:spPr>
          <a:xfrm>
            <a:off x="1055914" y="3835401"/>
            <a:ext cx="1807029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Task Significance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6CDEB7-66B3-2D93-F4C1-6997F6545010}"/>
              </a:ext>
            </a:extLst>
          </p:cNvPr>
          <p:cNvSpPr/>
          <p:nvPr/>
        </p:nvSpPr>
        <p:spPr>
          <a:xfrm>
            <a:off x="1055913" y="4833371"/>
            <a:ext cx="1807029" cy="70757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Autonomy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1A8DE23-6351-C1CD-9292-2C75355783FE}"/>
              </a:ext>
            </a:extLst>
          </p:cNvPr>
          <p:cNvSpPr/>
          <p:nvPr/>
        </p:nvSpPr>
        <p:spPr>
          <a:xfrm>
            <a:off x="1055912" y="5831341"/>
            <a:ext cx="1807029" cy="70757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Feedback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424FC6-CBD3-0EBB-155A-B7A55AD2C004}"/>
              </a:ext>
            </a:extLst>
          </p:cNvPr>
          <p:cNvSpPr txBox="1"/>
          <p:nvPr/>
        </p:nvSpPr>
        <p:spPr>
          <a:xfrm>
            <a:off x="945555" y="131705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24193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D8BB-1981-5533-4FDA-9FC7F97C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51933"/>
          </a:xfrm>
        </p:spPr>
        <p:txBody>
          <a:bodyPr/>
          <a:lstStyle/>
          <a:p>
            <a:r>
              <a:rPr lang="en-US" dirty="0"/>
              <a:t>Job Design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9DE7B-2C37-90D9-2861-321EC171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8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6759D93-6B48-EBA2-B5A5-0E6D2BFE264F}"/>
              </a:ext>
            </a:extLst>
          </p:cNvPr>
          <p:cNvSpPr/>
          <p:nvPr/>
        </p:nvSpPr>
        <p:spPr>
          <a:xfrm>
            <a:off x="1055914" y="1839461"/>
            <a:ext cx="1807029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Skill Variety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B826A1-D235-7FF2-957D-CC94D891D850}"/>
              </a:ext>
            </a:extLst>
          </p:cNvPr>
          <p:cNvSpPr/>
          <p:nvPr/>
        </p:nvSpPr>
        <p:spPr>
          <a:xfrm>
            <a:off x="1055914" y="2837431"/>
            <a:ext cx="1807029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Task Identity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C9F617-A0D7-3B21-B37C-ED9E37BF33B6}"/>
              </a:ext>
            </a:extLst>
          </p:cNvPr>
          <p:cNvSpPr/>
          <p:nvPr/>
        </p:nvSpPr>
        <p:spPr>
          <a:xfrm>
            <a:off x="1055914" y="3835401"/>
            <a:ext cx="1807029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Task Significance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6CDEB7-66B3-2D93-F4C1-6997F6545010}"/>
              </a:ext>
            </a:extLst>
          </p:cNvPr>
          <p:cNvSpPr/>
          <p:nvPr/>
        </p:nvSpPr>
        <p:spPr>
          <a:xfrm>
            <a:off x="1055913" y="4833371"/>
            <a:ext cx="1807029" cy="70757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Autonomy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1A8DE23-6351-C1CD-9292-2C75355783FE}"/>
              </a:ext>
            </a:extLst>
          </p:cNvPr>
          <p:cNvSpPr/>
          <p:nvPr/>
        </p:nvSpPr>
        <p:spPr>
          <a:xfrm>
            <a:off x="1055912" y="5831341"/>
            <a:ext cx="1807029" cy="70757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Feedback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CBD68CA-ACA0-D790-40A0-09BE7F8D21EC}"/>
              </a:ext>
            </a:extLst>
          </p:cNvPr>
          <p:cNvSpPr/>
          <p:nvPr/>
        </p:nvSpPr>
        <p:spPr>
          <a:xfrm>
            <a:off x="4702628" y="2837431"/>
            <a:ext cx="2623457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Experienced Meaningfulness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C7211D-9BDE-B3B7-3197-BA65D79FDABC}"/>
              </a:ext>
            </a:extLst>
          </p:cNvPr>
          <p:cNvSpPr/>
          <p:nvPr/>
        </p:nvSpPr>
        <p:spPr>
          <a:xfrm>
            <a:off x="4702628" y="4849813"/>
            <a:ext cx="2623457" cy="70757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Felt Responsibility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4155005-9E41-03FB-0184-6BFB0FD7EDCD}"/>
              </a:ext>
            </a:extLst>
          </p:cNvPr>
          <p:cNvSpPr/>
          <p:nvPr/>
        </p:nvSpPr>
        <p:spPr>
          <a:xfrm>
            <a:off x="4702628" y="5831341"/>
            <a:ext cx="2623457" cy="70757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Knowledge of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424FC6-CBD3-0EBB-155A-B7A55AD2C004}"/>
              </a:ext>
            </a:extLst>
          </p:cNvPr>
          <p:cNvSpPr txBox="1"/>
          <p:nvPr/>
        </p:nvSpPr>
        <p:spPr>
          <a:xfrm>
            <a:off x="945555" y="131705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characteristics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E6F1A3-8091-F245-3A79-5DD8C62B0366}"/>
              </a:ext>
            </a:extLst>
          </p:cNvPr>
          <p:cNvSpPr txBox="1"/>
          <p:nvPr/>
        </p:nvSpPr>
        <p:spPr>
          <a:xfrm>
            <a:off x="4799921" y="1317058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Psychological States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CA8995-05E6-74C3-672C-0909BB028D70}"/>
              </a:ext>
            </a:extLst>
          </p:cNvPr>
          <p:cNvCxnSpPr/>
          <p:nvPr/>
        </p:nvCxnSpPr>
        <p:spPr>
          <a:xfrm>
            <a:off x="2950029" y="2193246"/>
            <a:ext cx="1567542" cy="9091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FC25BE-1B43-E99E-2A9F-E5F620AA74F2}"/>
              </a:ext>
            </a:extLst>
          </p:cNvPr>
          <p:cNvCxnSpPr>
            <a:cxnSpLocks/>
          </p:cNvCxnSpPr>
          <p:nvPr/>
        </p:nvCxnSpPr>
        <p:spPr>
          <a:xfrm>
            <a:off x="2999014" y="3191216"/>
            <a:ext cx="1518557" cy="368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E39F8E-CAE3-30A7-6E0E-24BFFDB1A918}"/>
              </a:ext>
            </a:extLst>
          </p:cNvPr>
          <p:cNvCxnSpPr>
            <a:cxnSpLocks/>
          </p:cNvCxnSpPr>
          <p:nvPr/>
        </p:nvCxnSpPr>
        <p:spPr>
          <a:xfrm flipV="1">
            <a:off x="2993570" y="3429000"/>
            <a:ext cx="1524001" cy="7601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C4D9597-1CB1-39CD-595F-849F84F175E7}"/>
              </a:ext>
            </a:extLst>
          </p:cNvPr>
          <p:cNvCxnSpPr>
            <a:cxnSpLocks/>
          </p:cNvCxnSpPr>
          <p:nvPr/>
        </p:nvCxnSpPr>
        <p:spPr>
          <a:xfrm flipV="1">
            <a:off x="2993570" y="5187156"/>
            <a:ext cx="1524001" cy="464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0B26B5-13B9-A915-FC81-2F0A184DA43D}"/>
              </a:ext>
            </a:extLst>
          </p:cNvPr>
          <p:cNvCxnSpPr>
            <a:cxnSpLocks/>
          </p:cNvCxnSpPr>
          <p:nvPr/>
        </p:nvCxnSpPr>
        <p:spPr>
          <a:xfrm flipV="1">
            <a:off x="2993570" y="6180477"/>
            <a:ext cx="1524001" cy="464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27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D8BB-1981-5533-4FDA-9FC7F97C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51933"/>
          </a:xfrm>
        </p:spPr>
        <p:txBody>
          <a:bodyPr/>
          <a:lstStyle/>
          <a:p>
            <a:r>
              <a:rPr lang="en-US" dirty="0"/>
              <a:t>Job Design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9DE7B-2C37-90D9-2861-321EC171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9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6759D93-6B48-EBA2-B5A5-0E6D2BFE264F}"/>
              </a:ext>
            </a:extLst>
          </p:cNvPr>
          <p:cNvSpPr/>
          <p:nvPr/>
        </p:nvSpPr>
        <p:spPr>
          <a:xfrm>
            <a:off x="1055914" y="1839461"/>
            <a:ext cx="1807029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Skill Variety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B826A1-D235-7FF2-957D-CC94D891D850}"/>
              </a:ext>
            </a:extLst>
          </p:cNvPr>
          <p:cNvSpPr/>
          <p:nvPr/>
        </p:nvSpPr>
        <p:spPr>
          <a:xfrm>
            <a:off x="1055914" y="2837431"/>
            <a:ext cx="1807029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Task Identity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C9F617-A0D7-3B21-B37C-ED9E37BF33B6}"/>
              </a:ext>
            </a:extLst>
          </p:cNvPr>
          <p:cNvSpPr/>
          <p:nvPr/>
        </p:nvSpPr>
        <p:spPr>
          <a:xfrm>
            <a:off x="1055914" y="3835401"/>
            <a:ext cx="1807029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Task Significance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6CDEB7-66B3-2D93-F4C1-6997F6545010}"/>
              </a:ext>
            </a:extLst>
          </p:cNvPr>
          <p:cNvSpPr/>
          <p:nvPr/>
        </p:nvSpPr>
        <p:spPr>
          <a:xfrm>
            <a:off x="1055913" y="4833371"/>
            <a:ext cx="1807029" cy="70757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Autonomy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1A8DE23-6351-C1CD-9292-2C75355783FE}"/>
              </a:ext>
            </a:extLst>
          </p:cNvPr>
          <p:cNvSpPr/>
          <p:nvPr/>
        </p:nvSpPr>
        <p:spPr>
          <a:xfrm>
            <a:off x="1055912" y="5831341"/>
            <a:ext cx="1807029" cy="70757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Feedback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CBD68CA-ACA0-D790-40A0-09BE7F8D21EC}"/>
              </a:ext>
            </a:extLst>
          </p:cNvPr>
          <p:cNvSpPr/>
          <p:nvPr/>
        </p:nvSpPr>
        <p:spPr>
          <a:xfrm>
            <a:off x="4702628" y="2837431"/>
            <a:ext cx="2623457" cy="7075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Experienced Meaningfulness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C7211D-9BDE-B3B7-3197-BA65D79FDABC}"/>
              </a:ext>
            </a:extLst>
          </p:cNvPr>
          <p:cNvSpPr/>
          <p:nvPr/>
        </p:nvSpPr>
        <p:spPr>
          <a:xfrm>
            <a:off x="4702628" y="4849813"/>
            <a:ext cx="2623457" cy="70757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Felt Responsibility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4155005-9E41-03FB-0184-6BFB0FD7EDCD}"/>
              </a:ext>
            </a:extLst>
          </p:cNvPr>
          <p:cNvSpPr/>
          <p:nvPr/>
        </p:nvSpPr>
        <p:spPr>
          <a:xfrm>
            <a:off x="4702628" y="5831341"/>
            <a:ext cx="2623457" cy="70757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Knowledge of Results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CAAA1C7-A188-454C-F8C2-37E86B14C907}"/>
              </a:ext>
            </a:extLst>
          </p:cNvPr>
          <p:cNvSpPr/>
          <p:nvPr/>
        </p:nvSpPr>
        <p:spPr>
          <a:xfrm>
            <a:off x="8730343" y="3262427"/>
            <a:ext cx="2623457" cy="185351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Satisfaction</a:t>
            </a:r>
          </a:p>
          <a:p>
            <a:pPr algn="ctr"/>
            <a:r>
              <a:rPr lang="en-US" dirty="0"/>
              <a:t>Intrinsic Motivation</a:t>
            </a:r>
          </a:p>
          <a:p>
            <a:pPr algn="ctr"/>
            <a:r>
              <a:rPr lang="en-US" dirty="0"/>
              <a:t>Performance </a:t>
            </a:r>
          </a:p>
          <a:p>
            <a:pPr algn="ctr"/>
            <a:r>
              <a:rPr lang="en-US" dirty="0"/>
              <a:t>Decreased Turnover &amp; Absenteeism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424FC6-CBD3-0EBB-155A-B7A55AD2C004}"/>
              </a:ext>
            </a:extLst>
          </p:cNvPr>
          <p:cNvSpPr txBox="1"/>
          <p:nvPr/>
        </p:nvSpPr>
        <p:spPr>
          <a:xfrm>
            <a:off x="945555" y="131705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characteristics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E6F1A3-8091-F245-3A79-5DD8C62B0366}"/>
              </a:ext>
            </a:extLst>
          </p:cNvPr>
          <p:cNvSpPr txBox="1"/>
          <p:nvPr/>
        </p:nvSpPr>
        <p:spPr>
          <a:xfrm>
            <a:off x="4799921" y="1317058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Psychological States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9ADC6-6A3F-8B7D-4FBE-4CBB1E4CB75C}"/>
              </a:ext>
            </a:extLst>
          </p:cNvPr>
          <p:cNvSpPr txBox="1"/>
          <p:nvPr/>
        </p:nvSpPr>
        <p:spPr>
          <a:xfrm>
            <a:off x="9120733" y="131705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Outcomes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CA8995-05E6-74C3-672C-0909BB028D70}"/>
              </a:ext>
            </a:extLst>
          </p:cNvPr>
          <p:cNvCxnSpPr/>
          <p:nvPr/>
        </p:nvCxnSpPr>
        <p:spPr>
          <a:xfrm>
            <a:off x="2950029" y="2193246"/>
            <a:ext cx="1567542" cy="9091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FC25BE-1B43-E99E-2A9F-E5F620AA74F2}"/>
              </a:ext>
            </a:extLst>
          </p:cNvPr>
          <p:cNvCxnSpPr>
            <a:cxnSpLocks/>
          </p:cNvCxnSpPr>
          <p:nvPr/>
        </p:nvCxnSpPr>
        <p:spPr>
          <a:xfrm>
            <a:off x="2999014" y="3191216"/>
            <a:ext cx="1518557" cy="368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E39F8E-CAE3-30A7-6E0E-24BFFDB1A918}"/>
              </a:ext>
            </a:extLst>
          </p:cNvPr>
          <p:cNvCxnSpPr>
            <a:cxnSpLocks/>
          </p:cNvCxnSpPr>
          <p:nvPr/>
        </p:nvCxnSpPr>
        <p:spPr>
          <a:xfrm flipV="1">
            <a:off x="2993570" y="3429000"/>
            <a:ext cx="1524001" cy="7601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C4D9597-1CB1-39CD-595F-849F84F175E7}"/>
              </a:ext>
            </a:extLst>
          </p:cNvPr>
          <p:cNvCxnSpPr>
            <a:cxnSpLocks/>
          </p:cNvCxnSpPr>
          <p:nvPr/>
        </p:nvCxnSpPr>
        <p:spPr>
          <a:xfrm flipV="1">
            <a:off x="2993570" y="5187156"/>
            <a:ext cx="1524001" cy="464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0B26B5-13B9-A915-FC81-2F0A184DA43D}"/>
              </a:ext>
            </a:extLst>
          </p:cNvPr>
          <p:cNvCxnSpPr>
            <a:cxnSpLocks/>
          </p:cNvCxnSpPr>
          <p:nvPr/>
        </p:nvCxnSpPr>
        <p:spPr>
          <a:xfrm flipV="1">
            <a:off x="2993570" y="6180477"/>
            <a:ext cx="1524001" cy="464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B8CFA3-999C-E1F9-2A9C-82DA5B1A591D}"/>
              </a:ext>
            </a:extLst>
          </p:cNvPr>
          <p:cNvCxnSpPr>
            <a:cxnSpLocks/>
          </p:cNvCxnSpPr>
          <p:nvPr/>
        </p:nvCxnSpPr>
        <p:spPr>
          <a:xfrm flipV="1">
            <a:off x="7402285" y="4376057"/>
            <a:ext cx="1132115" cy="83219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7B301D6-6207-9320-4DC8-C8015C10701D}"/>
              </a:ext>
            </a:extLst>
          </p:cNvPr>
          <p:cNvCxnSpPr>
            <a:cxnSpLocks/>
          </p:cNvCxnSpPr>
          <p:nvPr/>
        </p:nvCxnSpPr>
        <p:spPr>
          <a:xfrm flipV="1">
            <a:off x="7445827" y="4655259"/>
            <a:ext cx="1164773" cy="157752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BD4670A-00C6-0ADC-12D9-FF7A7D914C3A}"/>
              </a:ext>
            </a:extLst>
          </p:cNvPr>
          <p:cNvCxnSpPr>
            <a:cxnSpLocks/>
          </p:cNvCxnSpPr>
          <p:nvPr/>
        </p:nvCxnSpPr>
        <p:spPr>
          <a:xfrm>
            <a:off x="7402285" y="3172787"/>
            <a:ext cx="1132115" cy="9182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31465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3369</TotalTime>
  <Words>1439</Words>
  <Application>Microsoft Macintosh PowerPoint</Application>
  <PresentationFormat>Widescreen</PresentationFormat>
  <Paragraphs>224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Univers</vt:lpstr>
      <vt:lpstr>GradientVTI</vt:lpstr>
      <vt:lpstr>What Job Design Can Tell Us About Online Teaching and Learning</vt:lpstr>
      <vt:lpstr>Overview</vt:lpstr>
      <vt:lpstr>About me</vt:lpstr>
      <vt:lpstr>What Worries do you have about online teaching and learning? </vt:lpstr>
      <vt:lpstr>What is job design? </vt:lpstr>
      <vt:lpstr>Why might job design be helpful? </vt:lpstr>
      <vt:lpstr>Job Design components</vt:lpstr>
      <vt:lpstr>Job Design components</vt:lpstr>
      <vt:lpstr>Job Design components</vt:lpstr>
      <vt:lpstr>Skill variety</vt:lpstr>
      <vt:lpstr>For Students</vt:lpstr>
      <vt:lpstr>For instructors</vt:lpstr>
      <vt:lpstr>Task Identity </vt:lpstr>
      <vt:lpstr>For students</vt:lpstr>
      <vt:lpstr>For instructors</vt:lpstr>
      <vt:lpstr>Task significance</vt:lpstr>
      <vt:lpstr>Students</vt:lpstr>
      <vt:lpstr>Instructors</vt:lpstr>
      <vt:lpstr>Autonomy </vt:lpstr>
      <vt:lpstr>Students</vt:lpstr>
      <vt:lpstr>Instructors</vt:lpstr>
      <vt:lpstr>Feedback</vt:lpstr>
      <vt:lpstr>Students</vt:lpstr>
      <vt:lpstr>Instructors</vt:lpstr>
      <vt:lpstr>What’s missing? What are the limitations? </vt:lpstr>
      <vt:lpstr>Missing</vt:lpstr>
      <vt:lpstr>Job Design components</vt:lpstr>
      <vt:lpstr>Limitations</vt:lpstr>
      <vt:lpstr>Supporting approaches</vt:lpstr>
      <vt:lpstr>Questions? Comments?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Job Design Can Tell Us About Online Teaching and Learning</dc:title>
  <dc:creator>Sarina Maneotis</dc:creator>
  <cp:lastModifiedBy>Sarina Maneotis</cp:lastModifiedBy>
  <cp:revision>5</cp:revision>
  <dcterms:created xsi:type="dcterms:W3CDTF">2023-08-24T14:50:48Z</dcterms:created>
  <dcterms:modified xsi:type="dcterms:W3CDTF">2023-09-13T18:01:20Z</dcterms:modified>
</cp:coreProperties>
</file>