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35"/>
  </p:notesMasterIdLst>
  <p:sldIdLst>
    <p:sldId id="256" r:id="rId2"/>
    <p:sldId id="257" r:id="rId3"/>
    <p:sldId id="280" r:id="rId4"/>
    <p:sldId id="259" r:id="rId5"/>
    <p:sldId id="265" r:id="rId6"/>
    <p:sldId id="276" r:id="rId7"/>
    <p:sldId id="277" r:id="rId8"/>
    <p:sldId id="290" r:id="rId9"/>
    <p:sldId id="261" r:id="rId10"/>
    <p:sldId id="275" r:id="rId11"/>
    <p:sldId id="278" r:id="rId12"/>
    <p:sldId id="283" r:id="rId13"/>
    <p:sldId id="285" r:id="rId14"/>
    <p:sldId id="260" r:id="rId15"/>
    <p:sldId id="281" r:id="rId16"/>
    <p:sldId id="282" r:id="rId17"/>
    <p:sldId id="292" r:id="rId18"/>
    <p:sldId id="287" r:id="rId19"/>
    <p:sldId id="291" r:id="rId20"/>
    <p:sldId id="294" r:id="rId21"/>
    <p:sldId id="279" r:id="rId22"/>
    <p:sldId id="295" r:id="rId23"/>
    <p:sldId id="296" r:id="rId24"/>
    <p:sldId id="297" r:id="rId25"/>
    <p:sldId id="299" r:id="rId26"/>
    <p:sldId id="293" r:id="rId27"/>
    <p:sldId id="301" r:id="rId28"/>
    <p:sldId id="302" r:id="rId29"/>
    <p:sldId id="303" r:id="rId30"/>
    <p:sldId id="288" r:id="rId31"/>
    <p:sldId id="289" r:id="rId32"/>
    <p:sldId id="300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264E6-D594-44F1-B895-FE912A6C6DC5}" v="1321" dt="2023-10-25T18:10:38.379"/>
    <p1510:client id="{FBDB1062-054C-4986-9AEE-92B102E1E2FC}" v="61" dt="2023-10-25T01:20:17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ie Faber" userId="88701296-8359-4d31-ab46-bfc7a8efc6bd" providerId="ADAL" clId="{313264E6-D594-44F1-B895-FE912A6C6DC5}"/>
    <pc:docChg chg="undo redo custSel addSld delSld modSld sldOrd">
      <pc:chgData name="Andie Faber" userId="88701296-8359-4d31-ab46-bfc7a8efc6bd" providerId="ADAL" clId="{313264E6-D594-44F1-B895-FE912A6C6DC5}" dt="2023-10-25T18:10:38.379" v="4488" actId="20577"/>
      <pc:docMkLst>
        <pc:docMk/>
      </pc:docMkLst>
      <pc:sldChg chg="addSp delSp modSp mod ord setBg">
        <pc:chgData name="Andie Faber" userId="88701296-8359-4d31-ab46-bfc7a8efc6bd" providerId="ADAL" clId="{313264E6-D594-44F1-B895-FE912A6C6DC5}" dt="2023-10-24T20:24:10.928" v="2174" actId="20577"/>
        <pc:sldMkLst>
          <pc:docMk/>
          <pc:sldMk cId="1424314388" sldId="257"/>
        </pc:sldMkLst>
        <pc:spChg chg="mod">
          <ac:chgData name="Andie Faber" userId="88701296-8359-4d31-ab46-bfc7a8efc6bd" providerId="ADAL" clId="{313264E6-D594-44F1-B895-FE912A6C6DC5}" dt="2023-10-24T19:38:26.599" v="223" actId="122"/>
          <ac:spMkLst>
            <pc:docMk/>
            <pc:sldMk cId="1424314388" sldId="257"/>
            <ac:spMk id="2" creationId="{EF999AEE-8BCB-CBFC-804E-C9BED050E6DB}"/>
          </ac:spMkLst>
        </pc:spChg>
        <pc:spChg chg="del">
          <ac:chgData name="Andie Faber" userId="88701296-8359-4d31-ab46-bfc7a8efc6bd" providerId="ADAL" clId="{313264E6-D594-44F1-B895-FE912A6C6DC5}" dt="2023-10-17T20:29:46.113" v="136" actId="931"/>
          <ac:spMkLst>
            <pc:docMk/>
            <pc:sldMk cId="1424314388" sldId="257"/>
            <ac:spMk id="3" creationId="{39449529-FF77-FA67-9FE9-D05E92B40B46}"/>
          </ac:spMkLst>
        </pc:spChg>
        <pc:spChg chg="mo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4" creationId="{9FAFC53A-D4CE-426B-EB3A-9FA9B24D5386}"/>
          </ac:spMkLst>
        </pc:spChg>
        <pc:spChg chg="mo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5" creationId="{A497A9A1-4F45-674F-B1AB-E715C1C65671}"/>
          </ac:spMkLst>
        </pc:spChg>
        <pc:spChg chg="add mod ord">
          <ac:chgData name="Andie Faber" userId="88701296-8359-4d31-ab46-bfc7a8efc6bd" providerId="ADAL" clId="{313264E6-D594-44F1-B895-FE912A6C6DC5}" dt="2023-10-24T20:24:10.928" v="2174" actId="20577"/>
          <ac:spMkLst>
            <pc:docMk/>
            <pc:sldMk cId="1424314388" sldId="257"/>
            <ac:spMk id="10" creationId="{421B86E1-E092-5BA6-90CE-40837BFB46FD}"/>
          </ac:spMkLst>
        </pc:spChg>
        <pc:spChg chg="add del">
          <ac:chgData name="Andie Faber" userId="88701296-8359-4d31-ab46-bfc7a8efc6bd" providerId="ADAL" clId="{313264E6-D594-44F1-B895-FE912A6C6DC5}" dt="2023-10-17T20:31:54.143" v="154" actId="26606"/>
          <ac:spMkLst>
            <pc:docMk/>
            <pc:sldMk cId="1424314388" sldId="257"/>
            <ac:spMk id="11" creationId="{2AC7311F-B545-0281-0E99-DE45CA693413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15" creationId="{09588DA8-065E-4F6F-8EFD-43104AB2E0CF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17" creationId="{C4285719-470E-454C-AF62-8323075F1F5B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19" creationId="{CD9FE4EF-C4D8-49A0-B2FF-81D8DB7D8A24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21" creationId="{4300840D-0A0B-4512-BACA-B439D5B9C57C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23" creationId="{D2B78728-A580-49A7-84F9-6EF6F583ADE0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25" creationId="{38FAA1A1-D861-433F-88FA-1E9D6FD31D11}"/>
          </ac:spMkLst>
        </pc:spChg>
        <pc:spChg chg="add">
          <ac:chgData name="Andie Faber" userId="88701296-8359-4d31-ab46-bfc7a8efc6bd" providerId="ADAL" clId="{313264E6-D594-44F1-B895-FE912A6C6DC5}" dt="2023-10-24T19:38:24.496" v="222" actId="26606"/>
          <ac:spMkLst>
            <pc:docMk/>
            <pc:sldMk cId="1424314388" sldId="257"/>
            <ac:spMk id="27" creationId="{8D71EDA1-87BF-4D5D-AB79-F346FD19278A}"/>
          </ac:spMkLst>
        </pc:spChg>
        <pc:grpChg chg="add del">
          <ac:chgData name="Andie Faber" userId="88701296-8359-4d31-ab46-bfc7a8efc6bd" providerId="ADAL" clId="{313264E6-D594-44F1-B895-FE912A6C6DC5}" dt="2023-10-17T20:31:54.143" v="154" actId="26606"/>
          <ac:grpSpMkLst>
            <pc:docMk/>
            <pc:sldMk cId="1424314388" sldId="257"/>
            <ac:grpSpMk id="14" creationId="{BE589684-54CA-64D8-C963-5F19FF75BF72}"/>
          </ac:grpSpMkLst>
        </pc:grpChg>
        <pc:picChg chg="add del mod">
          <ac:chgData name="Andie Faber" userId="88701296-8359-4d31-ab46-bfc7a8efc6bd" providerId="ADAL" clId="{313264E6-D594-44F1-B895-FE912A6C6DC5}" dt="2023-10-24T19:38:16.042" v="221" actId="478"/>
          <ac:picMkLst>
            <pc:docMk/>
            <pc:sldMk cId="1424314388" sldId="257"/>
            <ac:picMk id="7" creationId="{24067D54-55AB-DDED-E89B-36DD58343F36}"/>
          </ac:picMkLst>
        </pc:picChg>
        <pc:cxnChg chg="add del">
          <ac:chgData name="Andie Faber" userId="88701296-8359-4d31-ab46-bfc7a8efc6bd" providerId="ADAL" clId="{313264E6-D594-44F1-B895-FE912A6C6DC5}" dt="2023-10-24T19:38:24.496" v="222" actId="26606"/>
          <ac:cxnSpMkLst>
            <pc:docMk/>
            <pc:sldMk cId="1424314388" sldId="257"/>
            <ac:cxnSpMk id="9" creationId="{249EDD1B-F94D-B4E6-ACAA-566B9A26FDE3}"/>
          </ac:cxnSpMkLst>
        </pc:cxnChg>
      </pc:sldChg>
      <pc:sldChg chg="del">
        <pc:chgData name="Andie Faber" userId="88701296-8359-4d31-ab46-bfc7a8efc6bd" providerId="ADAL" clId="{313264E6-D594-44F1-B895-FE912A6C6DC5}" dt="2023-10-24T19:39:48.346" v="230" actId="47"/>
        <pc:sldMkLst>
          <pc:docMk/>
          <pc:sldMk cId="3962581035" sldId="258"/>
        </pc:sldMkLst>
      </pc:sldChg>
      <pc:sldChg chg="addSp modSp mod setBg modNotesTx">
        <pc:chgData name="Andie Faber" userId="88701296-8359-4d31-ab46-bfc7a8efc6bd" providerId="ADAL" clId="{313264E6-D594-44F1-B895-FE912A6C6DC5}" dt="2023-10-25T18:07:41.691" v="4049" actId="20577"/>
        <pc:sldMkLst>
          <pc:docMk/>
          <pc:sldMk cId="2503514595" sldId="259"/>
        </pc:sldMkLst>
        <pc:spChg chg="mod">
          <ac:chgData name="Andie Faber" userId="88701296-8359-4d31-ab46-bfc7a8efc6bd" providerId="ADAL" clId="{313264E6-D594-44F1-B895-FE912A6C6DC5}" dt="2023-10-24T20:30:49.231" v="2543" actId="26606"/>
          <ac:spMkLst>
            <pc:docMk/>
            <pc:sldMk cId="2503514595" sldId="259"/>
            <ac:spMk id="2" creationId="{EF999AEE-8BCB-CBFC-804E-C9BED050E6DB}"/>
          </ac:spMkLst>
        </pc:spChg>
        <pc:spChg chg="mod">
          <ac:chgData name="Andie Faber" userId="88701296-8359-4d31-ab46-bfc7a8efc6bd" providerId="ADAL" clId="{313264E6-D594-44F1-B895-FE912A6C6DC5}" dt="2023-10-24T20:30:49.231" v="2543" actId="26606"/>
          <ac:spMkLst>
            <pc:docMk/>
            <pc:sldMk cId="2503514595" sldId="259"/>
            <ac:spMk id="4" creationId="{9AF29402-8C79-BF61-609D-21B1499E5658}"/>
          </ac:spMkLst>
        </pc:spChg>
        <pc:spChg chg="mod">
          <ac:chgData name="Andie Faber" userId="88701296-8359-4d31-ab46-bfc7a8efc6bd" providerId="ADAL" clId="{313264E6-D594-44F1-B895-FE912A6C6DC5}" dt="2023-10-24T20:30:49.231" v="2543" actId="26606"/>
          <ac:spMkLst>
            <pc:docMk/>
            <pc:sldMk cId="2503514595" sldId="259"/>
            <ac:spMk id="5" creationId="{405A1C29-E03A-58C3-5539-EDEDD48BA8B9}"/>
          </ac:spMkLst>
        </pc:spChg>
        <pc:spChg chg="add">
          <ac:chgData name="Andie Faber" userId="88701296-8359-4d31-ab46-bfc7a8efc6bd" providerId="ADAL" clId="{313264E6-D594-44F1-B895-FE912A6C6DC5}" dt="2023-10-24T20:30:49.231" v="2543" actId="26606"/>
          <ac:spMkLst>
            <pc:docMk/>
            <pc:sldMk cId="2503514595" sldId="259"/>
            <ac:spMk id="12" creationId="{955A2079-FA98-4876-80F0-72364A7D2EA4}"/>
          </ac:spMkLst>
        </pc:spChg>
        <pc:graphicFrameChg chg="mod ord modGraphic">
          <ac:chgData name="Andie Faber" userId="88701296-8359-4d31-ab46-bfc7a8efc6bd" providerId="ADAL" clId="{313264E6-D594-44F1-B895-FE912A6C6DC5}" dt="2023-10-25T16:21:41.870" v="3237" actId="20577"/>
          <ac:graphicFrameMkLst>
            <pc:docMk/>
            <pc:sldMk cId="2503514595" sldId="259"/>
            <ac:graphicFrameMk id="7" creationId="{E7A2FEAA-672B-E635-FC59-0F2E1240AE8F}"/>
          </ac:graphicFrameMkLst>
        </pc:graphicFrameChg>
      </pc:sldChg>
      <pc:sldChg chg="addSp delSp modSp mod ord setBg">
        <pc:chgData name="Andie Faber" userId="88701296-8359-4d31-ab46-bfc7a8efc6bd" providerId="ADAL" clId="{313264E6-D594-44F1-B895-FE912A6C6DC5}" dt="2023-10-24T20:25:49.405" v="2179" actId="26606"/>
        <pc:sldMkLst>
          <pc:docMk/>
          <pc:sldMk cId="2212269952" sldId="260"/>
        </pc:sldMkLst>
        <pc:spChg chg="mo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2" creationId="{EF999AEE-8BCB-CBFC-804E-C9BED050E6DB}"/>
          </ac:spMkLst>
        </pc:spChg>
        <pc:spChg chg="del">
          <ac:chgData name="Andie Faber" userId="88701296-8359-4d31-ab46-bfc7a8efc6bd" providerId="ADAL" clId="{313264E6-D594-44F1-B895-FE912A6C6DC5}" dt="2023-10-24T20:23:11.814" v="2143"/>
          <ac:spMkLst>
            <pc:docMk/>
            <pc:sldMk cId="2212269952" sldId="260"/>
            <ac:spMk id="3" creationId="{39449529-FF77-FA67-9FE9-D05E92B40B46}"/>
          </ac:spMkLst>
        </pc:spChg>
        <pc:spChg chg="mo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4" creationId="{3307C924-4DC7-F1AD-3D72-157A46825C8A}"/>
          </ac:spMkLst>
        </pc:spChg>
        <pc:spChg chg="mo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5" creationId="{C5B15DD6-41F6-622A-0BA2-71E70CA6F6E3}"/>
          </ac:spMkLst>
        </pc:spChg>
        <pc:spChg chg="add del">
          <ac:chgData name="Andie Faber" userId="88701296-8359-4d31-ab46-bfc7a8efc6bd" providerId="ADAL" clId="{313264E6-D594-44F1-B895-FE912A6C6DC5}" dt="2023-10-24T20:25:49.395" v="2178" actId="26606"/>
          <ac:spMkLst>
            <pc:docMk/>
            <pc:sldMk cId="2212269952" sldId="260"/>
            <ac:spMk id="1030" creationId="{BD5E3AB5-6ECE-0375-4C4B-711AF98CAC3F}"/>
          </ac:spMkLst>
        </pc:spChg>
        <pc:spChg chg="add del">
          <ac:chgData name="Andie Faber" userId="88701296-8359-4d31-ab46-bfc7a8efc6bd" providerId="ADAL" clId="{313264E6-D594-44F1-B895-FE912A6C6DC5}" dt="2023-10-24T20:25:49.395" v="2178" actId="26606"/>
          <ac:spMkLst>
            <pc:docMk/>
            <pc:sldMk cId="2212269952" sldId="260"/>
            <ac:spMk id="1033" creationId="{F13C74B1-5B17-4795-BED0-7140497B445A}"/>
          </ac:spMkLst>
        </pc:spChg>
        <pc:spChg chg="add del">
          <ac:chgData name="Andie Faber" userId="88701296-8359-4d31-ab46-bfc7a8efc6bd" providerId="ADAL" clId="{313264E6-D594-44F1-B895-FE912A6C6DC5}" dt="2023-10-24T20:25:49.395" v="2178" actId="26606"/>
          <ac:spMkLst>
            <pc:docMk/>
            <pc:sldMk cId="2212269952" sldId="260"/>
            <ac:spMk id="1035" creationId="{D4974D33-8DC5-464E-8C6D-BE58F0669C17}"/>
          </ac:spMkLst>
        </pc:spChg>
        <pc:spChg chg="ad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1037" creationId="{A6604B49-AD5C-4590-B051-06C8222ECD99}"/>
          </ac:spMkLst>
        </pc:spChg>
        <pc:spChg chg="ad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1038" creationId="{FF81F8D5-515A-45DC-B296-30AB11F2C19F}"/>
          </ac:spMkLst>
        </pc:spChg>
        <pc:spChg chg="ad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1039" creationId="{CC552A98-EF7D-4D42-AB69-066B786AB55B}"/>
          </ac:spMkLst>
        </pc:spChg>
        <pc:spChg chg="ad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1040" creationId="{90464369-70FA-42AF-948F-80664CA7BFE5}"/>
          </ac:spMkLst>
        </pc:spChg>
        <pc:spChg chg="ad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1041" creationId="{A648176E-454C-437C-B0FC-9B82FCF32B24}"/>
          </ac:spMkLst>
        </pc:spChg>
        <pc:spChg chg="add">
          <ac:chgData name="Andie Faber" userId="88701296-8359-4d31-ab46-bfc7a8efc6bd" providerId="ADAL" clId="{313264E6-D594-44F1-B895-FE912A6C6DC5}" dt="2023-10-24T20:25:49.405" v="2179" actId="26606"/>
          <ac:spMkLst>
            <pc:docMk/>
            <pc:sldMk cId="2212269952" sldId="260"/>
            <ac:spMk id="1042" creationId="{423C0E1F-53B2-B16D-AB1F-B984E1F313FC}"/>
          </ac:spMkLst>
        </pc:spChg>
        <pc:picChg chg="add mod ord">
          <ac:chgData name="Andie Faber" userId="88701296-8359-4d31-ab46-bfc7a8efc6bd" providerId="ADAL" clId="{313264E6-D594-44F1-B895-FE912A6C6DC5}" dt="2023-10-24T20:25:49.405" v="2179" actId="26606"/>
          <ac:picMkLst>
            <pc:docMk/>
            <pc:sldMk cId="2212269952" sldId="260"/>
            <ac:picMk id="1026" creationId="{EE64C434-075C-719F-CC6A-72E1FA9F8B23}"/>
          </ac:picMkLst>
        </pc:picChg>
      </pc:sldChg>
      <pc:sldChg chg="delSp mod delAnim modNotesTx">
        <pc:chgData name="Andie Faber" userId="88701296-8359-4d31-ab46-bfc7a8efc6bd" providerId="ADAL" clId="{313264E6-D594-44F1-B895-FE912A6C6DC5}" dt="2023-10-25T16:26:28.527" v="3404" actId="20577"/>
        <pc:sldMkLst>
          <pc:docMk/>
          <pc:sldMk cId="554487363" sldId="261"/>
        </pc:sldMkLst>
        <pc:spChg chg="del">
          <ac:chgData name="Andie Faber" userId="88701296-8359-4d31-ab46-bfc7a8efc6bd" providerId="ADAL" clId="{313264E6-D594-44F1-B895-FE912A6C6DC5}" dt="2023-10-24T19:50:18.831" v="442" actId="478"/>
          <ac:spMkLst>
            <pc:docMk/>
            <pc:sldMk cId="554487363" sldId="261"/>
            <ac:spMk id="4" creationId="{906F994C-83FE-AEA9-3ADE-FA9561D989A3}"/>
          </ac:spMkLst>
        </pc:spChg>
      </pc:sldChg>
      <pc:sldChg chg="modSp mod">
        <pc:chgData name="Andie Faber" userId="88701296-8359-4d31-ab46-bfc7a8efc6bd" providerId="ADAL" clId="{313264E6-D594-44F1-B895-FE912A6C6DC5}" dt="2023-10-24T19:39:44.571" v="229" actId="5793"/>
        <pc:sldMkLst>
          <pc:docMk/>
          <pc:sldMk cId="2293486081" sldId="265"/>
        </pc:sldMkLst>
        <pc:spChg chg="mod">
          <ac:chgData name="Andie Faber" userId="88701296-8359-4d31-ab46-bfc7a8efc6bd" providerId="ADAL" clId="{313264E6-D594-44F1-B895-FE912A6C6DC5}" dt="2023-10-24T19:39:44.571" v="229" actId="5793"/>
          <ac:spMkLst>
            <pc:docMk/>
            <pc:sldMk cId="2293486081" sldId="265"/>
            <ac:spMk id="2" creationId="{E55B43C1-6098-AF06-9F04-8B27ACCDC1DE}"/>
          </ac:spMkLst>
        </pc:spChg>
      </pc:sldChg>
      <pc:sldChg chg="delSp add del mod setBg delDesignElem">
        <pc:chgData name="Andie Faber" userId="88701296-8359-4d31-ab46-bfc7a8efc6bd" providerId="ADAL" clId="{313264E6-D594-44F1-B895-FE912A6C6DC5}" dt="2023-10-17T21:02:49.360" v="186" actId="47"/>
        <pc:sldMkLst>
          <pc:docMk/>
          <pc:sldMk cId="1637654731" sldId="271"/>
        </pc:sldMkLst>
        <pc:spChg chg="del">
          <ac:chgData name="Andie Faber" userId="88701296-8359-4d31-ab46-bfc7a8efc6bd" providerId="ADAL" clId="{313264E6-D594-44F1-B895-FE912A6C6DC5}" dt="2023-10-17T21:02:26.301" v="183" actId="478"/>
          <ac:spMkLst>
            <pc:docMk/>
            <pc:sldMk cId="1637654731" sldId="271"/>
            <ac:spMk id="3" creationId="{EBCBA913-7F30-9BFF-86AA-CF1B87E8DB85}"/>
          </ac:spMkLst>
        </pc:spChg>
        <pc:spChg chg="del">
          <ac:chgData name="Andie Faber" userId="88701296-8359-4d31-ab46-bfc7a8efc6bd" providerId="ADAL" clId="{313264E6-D594-44F1-B895-FE912A6C6DC5}" dt="2023-10-17T21:02:16.328" v="181"/>
          <ac:spMkLst>
            <pc:docMk/>
            <pc:sldMk cId="1637654731" sldId="271"/>
            <ac:spMk id="20" creationId="{30B3D270-B19D-4DB8-BD3C-3E707485B515}"/>
          </ac:spMkLst>
        </pc:spChg>
        <pc:spChg chg="del">
          <ac:chgData name="Andie Faber" userId="88701296-8359-4d31-ab46-bfc7a8efc6bd" providerId="ADAL" clId="{313264E6-D594-44F1-B895-FE912A6C6DC5}" dt="2023-10-17T21:02:16.328" v="181"/>
          <ac:spMkLst>
            <pc:docMk/>
            <pc:sldMk cId="1637654731" sldId="271"/>
            <ac:spMk id="22" creationId="{49BDAF94-B52E-4307-B54C-EF413086FC77}"/>
          </ac:spMkLst>
        </pc:spChg>
        <pc:picChg chg="del">
          <ac:chgData name="Andie Faber" userId="88701296-8359-4d31-ab46-bfc7a8efc6bd" providerId="ADAL" clId="{313264E6-D594-44F1-B895-FE912A6C6DC5}" dt="2023-10-17T21:02:20.167" v="182" actId="478"/>
          <ac:picMkLst>
            <pc:docMk/>
            <pc:sldMk cId="1637654731" sldId="271"/>
            <ac:picMk id="7" creationId="{52C1CA48-E039-6A50-0002-CEF7F7DCE192}"/>
          </ac:picMkLst>
        </pc:picChg>
      </pc:sldChg>
      <pc:sldChg chg="modNotesTx">
        <pc:chgData name="Andie Faber" userId="88701296-8359-4d31-ab46-bfc7a8efc6bd" providerId="ADAL" clId="{313264E6-D594-44F1-B895-FE912A6C6DC5}" dt="2023-10-24T20:06:55.107" v="1411" actId="20577"/>
        <pc:sldMkLst>
          <pc:docMk/>
          <pc:sldMk cId="1982388067" sldId="275"/>
        </pc:sldMkLst>
      </pc:sldChg>
      <pc:sldChg chg="modSp mod modAnim">
        <pc:chgData name="Andie Faber" userId="88701296-8359-4d31-ab46-bfc7a8efc6bd" providerId="ADAL" clId="{313264E6-D594-44F1-B895-FE912A6C6DC5}" dt="2023-10-24T19:52:24.247" v="708"/>
        <pc:sldMkLst>
          <pc:docMk/>
          <pc:sldMk cId="3664962451" sldId="276"/>
        </pc:sldMkLst>
        <pc:spChg chg="mod">
          <ac:chgData name="Andie Faber" userId="88701296-8359-4d31-ab46-bfc7a8efc6bd" providerId="ADAL" clId="{313264E6-D594-44F1-B895-FE912A6C6DC5}" dt="2023-10-24T19:47:50.369" v="441" actId="20577"/>
          <ac:spMkLst>
            <pc:docMk/>
            <pc:sldMk cId="3664962451" sldId="276"/>
            <ac:spMk id="3" creationId="{4C80F26F-39A3-D891-9994-E4FB0088E723}"/>
          </ac:spMkLst>
        </pc:spChg>
      </pc:sldChg>
      <pc:sldChg chg="modSp mod ord">
        <pc:chgData name="Andie Faber" userId="88701296-8359-4d31-ab46-bfc7a8efc6bd" providerId="ADAL" clId="{313264E6-D594-44F1-B895-FE912A6C6DC5}" dt="2023-10-24T19:59:37.403" v="716"/>
        <pc:sldMkLst>
          <pc:docMk/>
          <pc:sldMk cId="3106619838" sldId="277"/>
        </pc:sldMkLst>
        <pc:spChg chg="mod">
          <ac:chgData name="Andie Faber" userId="88701296-8359-4d31-ab46-bfc7a8efc6bd" providerId="ADAL" clId="{313264E6-D594-44F1-B895-FE912A6C6DC5}" dt="2023-10-24T19:54:45.980" v="714" actId="20577"/>
          <ac:spMkLst>
            <pc:docMk/>
            <pc:sldMk cId="3106619838" sldId="277"/>
            <ac:spMk id="3" creationId="{A9B99E2D-C354-348B-16C5-89B42A41FDDF}"/>
          </ac:spMkLst>
        </pc:spChg>
      </pc:sldChg>
      <pc:sldChg chg="modSp">
        <pc:chgData name="Andie Faber" userId="88701296-8359-4d31-ab46-bfc7a8efc6bd" providerId="ADAL" clId="{313264E6-D594-44F1-B895-FE912A6C6DC5}" dt="2023-10-17T21:01:42.105" v="165" actId="208"/>
        <pc:sldMkLst>
          <pc:docMk/>
          <pc:sldMk cId="3973755482" sldId="278"/>
        </pc:sldMkLst>
        <pc:graphicFrameChg chg="mod">
          <ac:chgData name="Andie Faber" userId="88701296-8359-4d31-ab46-bfc7a8efc6bd" providerId="ADAL" clId="{313264E6-D594-44F1-B895-FE912A6C6DC5}" dt="2023-10-17T21:01:42.105" v="165" actId="208"/>
          <ac:graphicFrameMkLst>
            <pc:docMk/>
            <pc:sldMk cId="3973755482" sldId="278"/>
            <ac:graphicFrameMk id="6" creationId="{9D702DA8-9378-BB66-5E1F-F13A5AFE837A}"/>
          </ac:graphicFrameMkLst>
        </pc:graphicFrameChg>
      </pc:sldChg>
      <pc:sldChg chg="add modNotesTx">
        <pc:chgData name="Andie Faber" userId="88701296-8359-4d31-ab46-bfc7a8efc6bd" providerId="ADAL" clId="{313264E6-D594-44F1-B895-FE912A6C6DC5}" dt="2023-10-25T18:08:33.666" v="4052" actId="20577"/>
        <pc:sldMkLst>
          <pc:docMk/>
          <pc:sldMk cId="988066148" sldId="279"/>
        </pc:sldMkLst>
      </pc:sldChg>
      <pc:sldChg chg="modSp del mod ord">
        <pc:chgData name="Andie Faber" userId="88701296-8359-4d31-ab46-bfc7a8efc6bd" providerId="ADAL" clId="{313264E6-D594-44F1-B895-FE912A6C6DC5}" dt="2023-10-24T20:13:58.592" v="1671" actId="47"/>
        <pc:sldMkLst>
          <pc:docMk/>
          <pc:sldMk cId="3235665248" sldId="279"/>
        </pc:sldMkLst>
        <pc:spChg chg="mod">
          <ac:chgData name="Andie Faber" userId="88701296-8359-4d31-ab46-bfc7a8efc6bd" providerId="ADAL" clId="{313264E6-D594-44F1-B895-FE912A6C6DC5}" dt="2023-10-24T20:11:10.698" v="1634" actId="5793"/>
          <ac:spMkLst>
            <pc:docMk/>
            <pc:sldMk cId="3235665248" sldId="279"/>
            <ac:spMk id="3" creationId="{51A1719A-3363-27AA-A926-5874E677B25C}"/>
          </ac:spMkLst>
        </pc:spChg>
      </pc:sldChg>
      <pc:sldChg chg="addSp modSp new mod setBg modNotesTx">
        <pc:chgData name="Andie Faber" userId="88701296-8359-4d31-ab46-bfc7a8efc6bd" providerId="ADAL" clId="{313264E6-D594-44F1-B895-FE912A6C6DC5}" dt="2023-10-25T18:07:25.534" v="3833" actId="20577"/>
        <pc:sldMkLst>
          <pc:docMk/>
          <pc:sldMk cId="2648571846" sldId="280"/>
        </pc:sldMkLst>
        <pc:spChg chg="mod">
          <ac:chgData name="Andie Faber" userId="88701296-8359-4d31-ab46-bfc7a8efc6bd" providerId="ADAL" clId="{313264E6-D594-44F1-B895-FE912A6C6DC5}" dt="2023-10-17T20:22:40.237" v="12" actId="20577"/>
          <ac:spMkLst>
            <pc:docMk/>
            <pc:sldMk cId="2648571846" sldId="280"/>
            <ac:spMk id="2" creationId="{ACAD4DEF-D415-D106-0B56-0F1755FC99B3}"/>
          </ac:spMkLst>
        </pc:spChg>
        <pc:spChg chg="mod">
          <ac:chgData name="Andie Faber" userId="88701296-8359-4d31-ab46-bfc7a8efc6bd" providerId="ADAL" clId="{313264E6-D594-44F1-B895-FE912A6C6DC5}" dt="2023-10-17T20:24:06.777" v="131" actId="20577"/>
          <ac:spMkLst>
            <pc:docMk/>
            <pc:sldMk cId="2648571846" sldId="280"/>
            <ac:spMk id="3" creationId="{15909FD1-37FB-A9E2-4AFB-CF64F87AD419}"/>
          </ac:spMkLst>
        </pc:spChg>
        <pc:spChg chg="mod">
          <ac:chgData name="Andie Faber" userId="88701296-8359-4d31-ab46-bfc7a8efc6bd" providerId="ADAL" clId="{313264E6-D594-44F1-B895-FE912A6C6DC5}" dt="2023-10-17T20:22:30.239" v="2" actId="26606"/>
          <ac:spMkLst>
            <pc:docMk/>
            <pc:sldMk cId="2648571846" sldId="280"/>
            <ac:spMk id="4" creationId="{34819B76-C714-2AD0-78FB-31DA994B733C}"/>
          </ac:spMkLst>
        </pc:spChg>
        <pc:spChg chg="mod">
          <ac:chgData name="Andie Faber" userId="88701296-8359-4d31-ab46-bfc7a8efc6bd" providerId="ADAL" clId="{313264E6-D594-44F1-B895-FE912A6C6DC5}" dt="2023-10-17T20:22:30.239" v="2" actId="26606"/>
          <ac:spMkLst>
            <pc:docMk/>
            <pc:sldMk cId="2648571846" sldId="280"/>
            <ac:spMk id="5" creationId="{CCF00173-1ACF-076D-C8B0-E675581B1F23}"/>
          </ac:spMkLst>
        </pc:spChg>
        <pc:spChg chg="add">
          <ac:chgData name="Andie Faber" userId="88701296-8359-4d31-ab46-bfc7a8efc6bd" providerId="ADAL" clId="{313264E6-D594-44F1-B895-FE912A6C6DC5}" dt="2023-10-17T20:22:30.239" v="2" actId="26606"/>
          <ac:spMkLst>
            <pc:docMk/>
            <pc:sldMk cId="2648571846" sldId="280"/>
            <ac:spMk id="11" creationId="{2C61293E-6EBE-43EF-A52C-9BEBFD7679D4}"/>
          </ac:spMkLst>
        </pc:spChg>
        <pc:spChg chg="add">
          <ac:chgData name="Andie Faber" userId="88701296-8359-4d31-ab46-bfc7a8efc6bd" providerId="ADAL" clId="{313264E6-D594-44F1-B895-FE912A6C6DC5}" dt="2023-10-17T20:22:30.239" v="2" actId="26606"/>
          <ac:spMkLst>
            <pc:docMk/>
            <pc:sldMk cId="2648571846" sldId="280"/>
            <ac:spMk id="13" creationId="{21540236-BFD5-4A9D-8840-4703E7F76825}"/>
          </ac:spMkLst>
        </pc:spChg>
        <pc:picChg chg="add mod ord">
          <ac:chgData name="Andie Faber" userId="88701296-8359-4d31-ab46-bfc7a8efc6bd" providerId="ADAL" clId="{313264E6-D594-44F1-B895-FE912A6C6DC5}" dt="2023-10-17T20:22:30.239" v="2" actId="26606"/>
          <ac:picMkLst>
            <pc:docMk/>
            <pc:sldMk cId="2648571846" sldId="280"/>
            <ac:picMk id="6" creationId="{DCBE6D81-E5A4-F5C4-3CD2-4CB92FE04B0A}"/>
          </ac:picMkLst>
        </pc:picChg>
      </pc:sldChg>
      <pc:sldChg chg="addSp delSp modSp new mod modClrScheme chgLayout">
        <pc:chgData name="Andie Faber" userId="88701296-8359-4d31-ab46-bfc7a8efc6bd" providerId="ADAL" clId="{313264E6-D594-44F1-B895-FE912A6C6DC5}" dt="2023-10-17T21:02:07.789" v="177" actId="20577"/>
        <pc:sldMkLst>
          <pc:docMk/>
          <pc:sldMk cId="57853031" sldId="281"/>
        </pc:sldMkLst>
        <pc:spChg chg="del mod ord">
          <ac:chgData name="Andie Faber" userId="88701296-8359-4d31-ab46-bfc7a8efc6bd" providerId="ADAL" clId="{313264E6-D594-44F1-B895-FE912A6C6DC5}" dt="2023-10-17T21:02:04.667" v="167" actId="700"/>
          <ac:spMkLst>
            <pc:docMk/>
            <pc:sldMk cId="57853031" sldId="281"/>
            <ac:spMk id="2" creationId="{173B4526-CA59-0346-4DF5-05AA5D637730}"/>
          </ac:spMkLst>
        </pc:spChg>
        <pc:spChg chg="del mod ord">
          <ac:chgData name="Andie Faber" userId="88701296-8359-4d31-ab46-bfc7a8efc6bd" providerId="ADAL" clId="{313264E6-D594-44F1-B895-FE912A6C6DC5}" dt="2023-10-17T21:02:04.667" v="167" actId="700"/>
          <ac:spMkLst>
            <pc:docMk/>
            <pc:sldMk cId="57853031" sldId="281"/>
            <ac:spMk id="3" creationId="{65716491-A41D-7266-F533-607E6C9026CE}"/>
          </ac:spMkLst>
        </pc:spChg>
        <pc:spChg chg="mod ord">
          <ac:chgData name="Andie Faber" userId="88701296-8359-4d31-ab46-bfc7a8efc6bd" providerId="ADAL" clId="{313264E6-D594-44F1-B895-FE912A6C6DC5}" dt="2023-10-17T21:02:04.667" v="167" actId="700"/>
          <ac:spMkLst>
            <pc:docMk/>
            <pc:sldMk cId="57853031" sldId="281"/>
            <ac:spMk id="4" creationId="{14397B7D-BC1A-6724-D925-2CBF67C52525}"/>
          </ac:spMkLst>
        </pc:spChg>
        <pc:spChg chg="mod ord">
          <ac:chgData name="Andie Faber" userId="88701296-8359-4d31-ab46-bfc7a8efc6bd" providerId="ADAL" clId="{313264E6-D594-44F1-B895-FE912A6C6DC5}" dt="2023-10-17T21:02:04.667" v="167" actId="700"/>
          <ac:spMkLst>
            <pc:docMk/>
            <pc:sldMk cId="57853031" sldId="281"/>
            <ac:spMk id="5" creationId="{632C4717-4E7D-9853-56C3-542C739E4624}"/>
          </ac:spMkLst>
        </pc:spChg>
        <pc:spChg chg="add mod ord">
          <ac:chgData name="Andie Faber" userId="88701296-8359-4d31-ab46-bfc7a8efc6bd" providerId="ADAL" clId="{313264E6-D594-44F1-B895-FE912A6C6DC5}" dt="2023-10-17T21:02:07.789" v="177" actId="20577"/>
          <ac:spMkLst>
            <pc:docMk/>
            <pc:sldMk cId="57853031" sldId="281"/>
            <ac:spMk id="6" creationId="{01B5C205-1B68-CE7B-596D-A534D553084C}"/>
          </ac:spMkLst>
        </pc:spChg>
        <pc:spChg chg="add mod ord">
          <ac:chgData name="Andie Faber" userId="88701296-8359-4d31-ab46-bfc7a8efc6bd" providerId="ADAL" clId="{313264E6-D594-44F1-B895-FE912A6C6DC5}" dt="2023-10-17T21:02:04.667" v="167" actId="700"/>
          <ac:spMkLst>
            <pc:docMk/>
            <pc:sldMk cId="57853031" sldId="281"/>
            <ac:spMk id="7" creationId="{BE8A9D03-4192-DE6A-37CD-13E8AB4D5329}"/>
          </ac:spMkLst>
        </pc:spChg>
      </pc:sldChg>
      <pc:sldChg chg="addSp delSp modSp new mod setBg">
        <pc:chgData name="Andie Faber" userId="88701296-8359-4d31-ab46-bfc7a8efc6bd" providerId="ADAL" clId="{313264E6-D594-44F1-B895-FE912A6C6DC5}" dt="2023-10-17T21:04:35.381" v="220" actId="12100"/>
        <pc:sldMkLst>
          <pc:docMk/>
          <pc:sldMk cId="2619014960" sldId="282"/>
        </pc:sldMkLst>
        <pc:spChg chg="mod">
          <ac:chgData name="Andie Faber" userId="88701296-8359-4d31-ab46-bfc7a8efc6bd" providerId="ADAL" clId="{313264E6-D594-44F1-B895-FE912A6C6DC5}" dt="2023-10-17T21:03:56.939" v="216" actId="20577"/>
          <ac:spMkLst>
            <pc:docMk/>
            <pc:sldMk cId="2619014960" sldId="282"/>
            <ac:spMk id="2" creationId="{568BC21E-FC66-86BC-9355-F76E3EE721E7}"/>
          </ac:spMkLst>
        </pc:spChg>
        <pc:spChg chg="del">
          <ac:chgData name="Andie Faber" userId="88701296-8359-4d31-ab46-bfc7a8efc6bd" providerId="ADAL" clId="{313264E6-D594-44F1-B895-FE912A6C6DC5}" dt="2023-10-17T21:03:49.149" v="195" actId="478"/>
          <ac:spMkLst>
            <pc:docMk/>
            <pc:sldMk cId="2619014960" sldId="282"/>
            <ac:spMk id="3" creationId="{D4C53E84-3AF8-2C6C-46CF-592596C5FD03}"/>
          </ac:spMkLst>
        </pc:spChg>
        <pc:spChg chg="mod">
          <ac:chgData name="Andie Faber" userId="88701296-8359-4d31-ab46-bfc7a8efc6bd" providerId="ADAL" clId="{313264E6-D594-44F1-B895-FE912A6C6DC5}" dt="2023-10-17T21:03:14.500" v="187" actId="26606"/>
          <ac:spMkLst>
            <pc:docMk/>
            <pc:sldMk cId="2619014960" sldId="282"/>
            <ac:spMk id="4" creationId="{D2662AAB-719B-9365-E7E7-F95C4126F32C}"/>
          </ac:spMkLst>
        </pc:spChg>
        <pc:spChg chg="mod">
          <ac:chgData name="Andie Faber" userId="88701296-8359-4d31-ab46-bfc7a8efc6bd" providerId="ADAL" clId="{313264E6-D594-44F1-B895-FE912A6C6DC5}" dt="2023-10-17T21:03:14.500" v="187" actId="26606"/>
          <ac:spMkLst>
            <pc:docMk/>
            <pc:sldMk cId="2619014960" sldId="282"/>
            <ac:spMk id="5" creationId="{E16E3575-E271-6731-5EDF-A994844962EC}"/>
          </ac:spMkLst>
        </pc:spChg>
        <pc:spChg chg="add del">
          <ac:chgData name="Andie Faber" userId="88701296-8359-4d31-ab46-bfc7a8efc6bd" providerId="ADAL" clId="{313264E6-D594-44F1-B895-FE912A6C6DC5}" dt="2023-10-17T21:04:09.766" v="217" actId="26606"/>
          <ac:spMkLst>
            <pc:docMk/>
            <pc:sldMk cId="2619014960" sldId="282"/>
            <ac:spMk id="12" creationId="{B50AB553-2A96-4A92-96F2-93548E096954}"/>
          </ac:spMkLst>
        </pc:spChg>
        <pc:spChg chg="add">
          <ac:chgData name="Andie Faber" userId="88701296-8359-4d31-ab46-bfc7a8efc6bd" providerId="ADAL" clId="{313264E6-D594-44F1-B895-FE912A6C6DC5}" dt="2023-10-17T21:04:09.766" v="217" actId="26606"/>
          <ac:spMkLst>
            <pc:docMk/>
            <pc:sldMk cId="2619014960" sldId="282"/>
            <ac:spMk id="14" creationId="{B50AB553-2A96-4A92-96F2-93548E096954}"/>
          </ac:spMkLst>
        </pc:spChg>
        <pc:spChg chg="add del">
          <ac:chgData name="Andie Faber" userId="88701296-8359-4d31-ab46-bfc7a8efc6bd" providerId="ADAL" clId="{313264E6-D594-44F1-B895-FE912A6C6DC5}" dt="2023-10-17T21:03:36.063" v="191" actId="26606"/>
          <ac:spMkLst>
            <pc:docMk/>
            <pc:sldMk cId="2619014960" sldId="282"/>
            <ac:spMk id="17" creationId="{B50AB553-2A96-4A92-96F2-93548E096954}"/>
          </ac:spMkLst>
        </pc:spChg>
        <pc:graphicFrameChg chg="add del mod ord modGraphic">
          <ac:chgData name="Andie Faber" userId="88701296-8359-4d31-ab46-bfc7a8efc6bd" providerId="ADAL" clId="{313264E6-D594-44F1-B895-FE912A6C6DC5}" dt="2023-10-17T21:04:35.381" v="220" actId="12100"/>
          <ac:graphicFrameMkLst>
            <pc:docMk/>
            <pc:sldMk cId="2619014960" sldId="282"/>
            <ac:graphicFrameMk id="6" creationId="{0E9876BC-9BB2-3138-FD3D-31CC3996D3AA}"/>
          </ac:graphicFrameMkLst>
        </pc:graphicFrameChg>
        <pc:picChg chg="add mod">
          <ac:chgData name="Andie Faber" userId="88701296-8359-4d31-ab46-bfc7a8efc6bd" providerId="ADAL" clId="{313264E6-D594-44F1-B895-FE912A6C6DC5}" dt="2023-10-17T21:04:09.766" v="217" actId="26606"/>
          <ac:picMkLst>
            <pc:docMk/>
            <pc:sldMk cId="2619014960" sldId="282"/>
            <ac:picMk id="8" creationId="{12E6CFC4-5FCD-1F07-B886-9F8BD04A1959}"/>
          </ac:picMkLst>
        </pc:picChg>
      </pc:sldChg>
      <pc:sldChg chg="new del">
        <pc:chgData name="Andie Faber" userId="88701296-8359-4d31-ab46-bfc7a8efc6bd" providerId="ADAL" clId="{313264E6-D594-44F1-B895-FE912A6C6DC5}" dt="2023-10-17T21:02:13.214" v="179" actId="47"/>
        <pc:sldMkLst>
          <pc:docMk/>
          <pc:sldMk cId="3726295666" sldId="282"/>
        </pc:sldMkLst>
      </pc:sldChg>
      <pc:sldChg chg="addSp delSp modSp mod setBg modNotesTx">
        <pc:chgData name="Andie Faber" userId="88701296-8359-4d31-ab46-bfc7a8efc6bd" providerId="ADAL" clId="{313264E6-D594-44F1-B895-FE912A6C6DC5}" dt="2023-10-24T20:20:40.252" v="2142" actId="20577"/>
        <pc:sldMkLst>
          <pc:docMk/>
          <pc:sldMk cId="4222865030" sldId="283"/>
        </pc:sldMkLst>
        <pc:spChg chg="del">
          <ac:chgData name="Andie Faber" userId="88701296-8359-4d31-ab46-bfc7a8efc6bd" providerId="ADAL" clId="{313264E6-D594-44F1-B895-FE912A6C6DC5}" dt="2023-10-24T20:07:26.525" v="1412" actId="478"/>
          <ac:spMkLst>
            <pc:docMk/>
            <pc:sldMk cId="4222865030" sldId="283"/>
            <ac:spMk id="2" creationId="{B516C335-937F-FFE5-E14D-DCC1F9C55A84}"/>
          </ac:spMkLst>
        </pc:spChg>
        <pc:spChg chg="mod">
          <ac:chgData name="Andie Faber" userId="88701296-8359-4d31-ab46-bfc7a8efc6bd" providerId="ADAL" clId="{313264E6-D594-44F1-B895-FE912A6C6DC5}" dt="2023-10-24T20:07:42.177" v="1413" actId="26606"/>
          <ac:spMkLst>
            <pc:docMk/>
            <pc:sldMk cId="4222865030" sldId="283"/>
            <ac:spMk id="4" creationId="{92E27477-9B4C-697B-93B2-BDFFE0DED0AC}"/>
          </ac:spMkLst>
        </pc:spChg>
        <pc:spChg chg="mod">
          <ac:chgData name="Andie Faber" userId="88701296-8359-4d31-ab46-bfc7a8efc6bd" providerId="ADAL" clId="{313264E6-D594-44F1-B895-FE912A6C6DC5}" dt="2023-10-24T20:07:42.177" v="1413" actId="26606"/>
          <ac:spMkLst>
            <pc:docMk/>
            <pc:sldMk cId="4222865030" sldId="283"/>
            <ac:spMk id="5" creationId="{0963EF35-BA89-8E9F-F219-C3984C70FFA0}"/>
          </ac:spMkLst>
        </pc:spChg>
        <pc:spChg chg="add">
          <ac:chgData name="Andie Faber" userId="88701296-8359-4d31-ab46-bfc7a8efc6bd" providerId="ADAL" clId="{313264E6-D594-44F1-B895-FE912A6C6DC5}" dt="2023-10-24T20:07:42.177" v="1413" actId="26606"/>
          <ac:spMkLst>
            <pc:docMk/>
            <pc:sldMk cId="4222865030" sldId="283"/>
            <ac:spMk id="11" creationId="{6D5872A3-CFF8-4F36-8446-6F1B04585A91}"/>
          </ac:spMkLst>
        </pc:spChg>
        <pc:spChg chg="add">
          <ac:chgData name="Andie Faber" userId="88701296-8359-4d31-ab46-bfc7a8efc6bd" providerId="ADAL" clId="{313264E6-D594-44F1-B895-FE912A6C6DC5}" dt="2023-10-24T20:07:42.177" v="1413" actId="26606"/>
          <ac:spMkLst>
            <pc:docMk/>
            <pc:sldMk cId="4222865030" sldId="283"/>
            <ac:spMk id="17" creationId="{5E2C537D-FECA-4C7F-A65B-F82518B3A196}"/>
          </ac:spMkLst>
        </pc:spChg>
        <pc:grpChg chg="add">
          <ac:chgData name="Andie Faber" userId="88701296-8359-4d31-ab46-bfc7a8efc6bd" providerId="ADAL" clId="{313264E6-D594-44F1-B895-FE912A6C6DC5}" dt="2023-10-24T20:07:42.177" v="1413" actId="26606"/>
          <ac:grpSpMkLst>
            <pc:docMk/>
            <pc:sldMk cId="4222865030" sldId="283"/>
            <ac:grpSpMk id="13" creationId="{47EC0934-1503-4296-A688-FC4E83E3F60F}"/>
          </ac:grpSpMkLst>
        </pc:grpChg>
        <pc:picChg chg="mod ord">
          <ac:chgData name="Andie Faber" userId="88701296-8359-4d31-ab46-bfc7a8efc6bd" providerId="ADAL" clId="{313264E6-D594-44F1-B895-FE912A6C6DC5}" dt="2023-10-24T20:07:54.999" v="1414" actId="18131"/>
          <ac:picMkLst>
            <pc:docMk/>
            <pc:sldMk cId="4222865030" sldId="283"/>
            <ac:picMk id="6" creationId="{2E83FB4D-F073-B8C9-DF42-DFB13F0CB448}"/>
          </ac:picMkLst>
        </pc:picChg>
      </pc:sldChg>
      <pc:sldChg chg="del ord">
        <pc:chgData name="Andie Faber" userId="88701296-8359-4d31-ab46-bfc7a8efc6bd" providerId="ADAL" clId="{313264E6-D594-44F1-B895-FE912A6C6DC5}" dt="2023-10-25T18:10:33.138" v="4487" actId="47"/>
        <pc:sldMkLst>
          <pc:docMk/>
          <pc:sldMk cId="158441262" sldId="284"/>
        </pc:sldMkLst>
      </pc:sldChg>
      <pc:sldChg chg="addSp delSp modSp mod modAnim modNotesTx">
        <pc:chgData name="Andie Faber" userId="88701296-8359-4d31-ab46-bfc7a8efc6bd" providerId="ADAL" clId="{313264E6-D594-44F1-B895-FE912A6C6DC5}" dt="2023-10-25T16:28:01.548" v="3405"/>
        <pc:sldMkLst>
          <pc:docMk/>
          <pc:sldMk cId="2987383929" sldId="285"/>
        </pc:sldMkLst>
        <pc:spChg chg="mod">
          <ac:chgData name="Andie Faber" userId="88701296-8359-4d31-ab46-bfc7a8efc6bd" providerId="ADAL" clId="{313264E6-D594-44F1-B895-FE912A6C6DC5}" dt="2023-10-24T20:20:09.568" v="2098" actId="113"/>
          <ac:spMkLst>
            <pc:docMk/>
            <pc:sldMk cId="2987383929" sldId="285"/>
            <ac:spMk id="2" creationId="{FEBA5438-FE16-04A1-8FC9-9A837037EAAC}"/>
          </ac:spMkLst>
        </pc:spChg>
        <pc:spChg chg="mod">
          <ac:chgData name="Andie Faber" userId="88701296-8359-4d31-ab46-bfc7a8efc6bd" providerId="ADAL" clId="{313264E6-D594-44F1-B895-FE912A6C6DC5}" dt="2023-10-24T20:14:04.134" v="1672" actId="113"/>
          <ac:spMkLst>
            <pc:docMk/>
            <pc:sldMk cId="2987383929" sldId="285"/>
            <ac:spMk id="3" creationId="{69E3F6B5-A68B-BEC0-7355-4EEAE6370FE7}"/>
          </ac:spMkLst>
        </pc:spChg>
        <pc:spChg chg="mod">
          <ac:chgData name="Andie Faber" userId="88701296-8359-4d31-ab46-bfc7a8efc6bd" providerId="ADAL" clId="{313264E6-D594-44F1-B895-FE912A6C6DC5}" dt="2023-10-24T20:09:25.915" v="1598" actId="26606"/>
          <ac:spMkLst>
            <pc:docMk/>
            <pc:sldMk cId="2987383929" sldId="285"/>
            <ac:spMk id="4" creationId="{497EDE80-2319-9E15-444A-5E0B6076FAD5}"/>
          </ac:spMkLst>
        </pc:spChg>
        <pc:spChg chg="mod">
          <ac:chgData name="Andie Faber" userId="88701296-8359-4d31-ab46-bfc7a8efc6bd" providerId="ADAL" clId="{313264E6-D594-44F1-B895-FE912A6C6DC5}" dt="2023-10-24T20:09:25.915" v="1598" actId="26606"/>
          <ac:spMkLst>
            <pc:docMk/>
            <pc:sldMk cId="2987383929" sldId="285"/>
            <ac:spMk id="5" creationId="{924FE596-0D98-F851-BB12-5310B9703224}"/>
          </ac:spMkLst>
        </pc:spChg>
        <pc:spChg chg="add del">
          <ac:chgData name="Andie Faber" userId="88701296-8359-4d31-ab46-bfc7a8efc6bd" providerId="ADAL" clId="{313264E6-D594-44F1-B895-FE912A6C6DC5}" dt="2023-10-24T20:09:25.915" v="1598" actId="26606"/>
          <ac:spMkLst>
            <pc:docMk/>
            <pc:sldMk cId="2987383929" sldId="285"/>
            <ac:spMk id="10" creationId="{4BC99CB9-DDAD-44A2-8A1C-E3AF4E72DF5C}"/>
          </ac:spMkLst>
        </pc:spChg>
        <pc:spChg chg="add del">
          <ac:chgData name="Andie Faber" userId="88701296-8359-4d31-ab46-bfc7a8efc6bd" providerId="ADAL" clId="{313264E6-D594-44F1-B895-FE912A6C6DC5}" dt="2023-10-24T20:09:25.915" v="1598" actId="26606"/>
          <ac:spMkLst>
            <pc:docMk/>
            <pc:sldMk cId="2987383929" sldId="285"/>
            <ac:spMk id="12" creationId="{64053CBF-3932-45FF-8285-EE5146085F3A}"/>
          </ac:spMkLst>
        </pc:spChg>
        <pc:spChg chg="add del">
          <ac:chgData name="Andie Faber" userId="88701296-8359-4d31-ab46-bfc7a8efc6bd" providerId="ADAL" clId="{313264E6-D594-44F1-B895-FE912A6C6DC5}" dt="2023-10-24T20:09:25.915" v="1598" actId="26606"/>
          <ac:spMkLst>
            <pc:docMk/>
            <pc:sldMk cId="2987383929" sldId="285"/>
            <ac:spMk id="29" creationId="{3AD318CC-E2A8-4E27-9548-A047A78999B1}"/>
          </ac:spMkLst>
        </pc:spChg>
        <pc:spChg chg="add del">
          <ac:chgData name="Andie Faber" userId="88701296-8359-4d31-ab46-bfc7a8efc6bd" providerId="ADAL" clId="{313264E6-D594-44F1-B895-FE912A6C6DC5}" dt="2023-10-24T20:09:25.915" v="1598" actId="26606"/>
          <ac:spMkLst>
            <pc:docMk/>
            <pc:sldMk cId="2987383929" sldId="285"/>
            <ac:spMk id="35" creationId="{2C1BBA94-3F40-40AA-8BB9-E69E25E537C1}"/>
          </ac:spMkLst>
        </pc:spChg>
        <pc:grpChg chg="add del">
          <ac:chgData name="Andie Faber" userId="88701296-8359-4d31-ab46-bfc7a8efc6bd" providerId="ADAL" clId="{313264E6-D594-44F1-B895-FE912A6C6DC5}" dt="2023-10-24T20:09:25.915" v="1598" actId="26606"/>
          <ac:grpSpMkLst>
            <pc:docMk/>
            <pc:sldMk cId="2987383929" sldId="285"/>
            <ac:grpSpMk id="14" creationId="{2E751C04-BEA6-446B-A678-9C74819EBD4C}"/>
          </ac:grpSpMkLst>
        </pc:grpChg>
        <pc:grpChg chg="add del">
          <ac:chgData name="Andie Faber" userId="88701296-8359-4d31-ab46-bfc7a8efc6bd" providerId="ADAL" clId="{313264E6-D594-44F1-B895-FE912A6C6DC5}" dt="2023-10-24T20:09:25.915" v="1598" actId="26606"/>
          <ac:grpSpMkLst>
            <pc:docMk/>
            <pc:sldMk cId="2987383929" sldId="285"/>
            <ac:grpSpMk id="20" creationId="{B63ACBA3-DEFD-4C6D-BBA0-64468FA99C2D}"/>
          </ac:grpSpMkLst>
        </pc:grpChg>
        <pc:grpChg chg="add del">
          <ac:chgData name="Andie Faber" userId="88701296-8359-4d31-ab46-bfc7a8efc6bd" providerId="ADAL" clId="{313264E6-D594-44F1-B895-FE912A6C6DC5}" dt="2023-10-24T20:09:25.915" v="1598" actId="26606"/>
          <ac:grpSpMkLst>
            <pc:docMk/>
            <pc:sldMk cId="2987383929" sldId="285"/>
            <ac:grpSpMk id="31" creationId="{B14B560F-9DD7-4302-A60B-EBD3EF59B073}"/>
          </ac:grpSpMkLst>
        </pc:grpChg>
      </pc:sldChg>
      <pc:sldChg chg="del">
        <pc:chgData name="Andie Faber" userId="88701296-8359-4d31-ab46-bfc7a8efc6bd" providerId="ADAL" clId="{313264E6-D594-44F1-B895-FE912A6C6DC5}" dt="2023-10-24T19:38:32.334" v="224" actId="47"/>
        <pc:sldMkLst>
          <pc:docMk/>
          <pc:sldMk cId="826040063" sldId="286"/>
        </pc:sldMkLst>
      </pc:sldChg>
      <pc:sldChg chg="addSp delSp modSp mod modNotesTx">
        <pc:chgData name="Andie Faber" userId="88701296-8359-4d31-ab46-bfc7a8efc6bd" providerId="ADAL" clId="{313264E6-D594-44F1-B895-FE912A6C6DC5}" dt="2023-10-25T16:34:05.654" v="3618" actId="20577"/>
        <pc:sldMkLst>
          <pc:docMk/>
          <pc:sldMk cId="1220015599" sldId="287"/>
        </pc:sldMkLst>
        <pc:spChg chg="mod ord">
          <ac:chgData name="Andie Faber" userId="88701296-8359-4d31-ab46-bfc7a8efc6bd" providerId="ADAL" clId="{313264E6-D594-44F1-B895-FE912A6C6DC5}" dt="2023-10-24T20:28:36.933" v="2486" actId="20577"/>
          <ac:spMkLst>
            <pc:docMk/>
            <pc:sldMk cId="1220015599" sldId="287"/>
            <ac:spMk id="2" creationId="{A86957EA-3093-D364-E545-FDA71CD5C883}"/>
          </ac:spMkLst>
        </pc:spChg>
        <pc:spChg chg="mod">
          <ac:chgData name="Andie Faber" userId="88701296-8359-4d31-ab46-bfc7a8efc6bd" providerId="ADAL" clId="{313264E6-D594-44F1-B895-FE912A6C6DC5}" dt="2023-10-24T20:26:05.391" v="2181" actId="26606"/>
          <ac:spMkLst>
            <pc:docMk/>
            <pc:sldMk cId="1220015599" sldId="287"/>
            <ac:spMk id="4" creationId="{E6A757DC-DC7F-0245-4DF8-22930DF9F2DC}"/>
          </ac:spMkLst>
        </pc:spChg>
        <pc:spChg chg="mod">
          <ac:chgData name="Andie Faber" userId="88701296-8359-4d31-ab46-bfc7a8efc6bd" providerId="ADAL" clId="{313264E6-D594-44F1-B895-FE912A6C6DC5}" dt="2023-10-24T20:26:05.391" v="2181" actId="26606"/>
          <ac:spMkLst>
            <pc:docMk/>
            <pc:sldMk cId="1220015599" sldId="287"/>
            <ac:spMk id="5" creationId="{623B3C20-65F0-DA83-E021-6760B3D73208}"/>
          </ac:spMkLst>
        </pc:spChg>
        <pc:spChg chg="add del">
          <ac:chgData name="Andie Faber" userId="88701296-8359-4d31-ab46-bfc7a8efc6bd" providerId="ADAL" clId="{313264E6-D594-44F1-B895-FE912A6C6DC5}" dt="2023-10-24T20:26:05.391" v="2181" actId="26606"/>
          <ac:spMkLst>
            <pc:docMk/>
            <pc:sldMk cId="1220015599" sldId="287"/>
            <ac:spMk id="1030" creationId="{58A102BC-0B74-13A5-F97E-5F88E0005793}"/>
          </ac:spMkLst>
        </pc:spChg>
        <pc:spChg chg="add del">
          <ac:chgData name="Andie Faber" userId="88701296-8359-4d31-ab46-bfc7a8efc6bd" providerId="ADAL" clId="{313264E6-D594-44F1-B895-FE912A6C6DC5}" dt="2023-10-24T20:26:05.391" v="2181" actId="26606"/>
          <ac:spMkLst>
            <pc:docMk/>
            <pc:sldMk cId="1220015599" sldId="287"/>
            <ac:spMk id="1038" creationId="{2CAD20A5-B9BF-4C29-B1C0-882CF36B433A}"/>
          </ac:spMkLst>
        </pc:spChg>
        <pc:spChg chg="add del">
          <ac:chgData name="Andie Faber" userId="88701296-8359-4d31-ab46-bfc7a8efc6bd" providerId="ADAL" clId="{313264E6-D594-44F1-B895-FE912A6C6DC5}" dt="2023-10-24T20:26:05.391" v="2181" actId="26606"/>
          <ac:spMkLst>
            <pc:docMk/>
            <pc:sldMk cId="1220015599" sldId="287"/>
            <ac:spMk id="1040" creationId="{7283847B-B7B4-4D47-875A-C45ADEF4C2C9}"/>
          </ac:spMkLst>
        </pc:spChg>
        <pc:picChg chg="mod">
          <ac:chgData name="Andie Faber" userId="88701296-8359-4d31-ab46-bfc7a8efc6bd" providerId="ADAL" clId="{313264E6-D594-44F1-B895-FE912A6C6DC5}" dt="2023-10-24T20:26:05.391" v="2181" actId="26606"/>
          <ac:picMkLst>
            <pc:docMk/>
            <pc:sldMk cId="1220015599" sldId="287"/>
            <ac:picMk id="1026" creationId="{2BDB5DC4-750C-55AA-F01A-6049C0DE0A8C}"/>
          </ac:picMkLst>
        </pc:picChg>
        <pc:cxnChg chg="add del">
          <ac:chgData name="Andie Faber" userId="88701296-8359-4d31-ab46-bfc7a8efc6bd" providerId="ADAL" clId="{313264E6-D594-44F1-B895-FE912A6C6DC5}" dt="2023-10-24T20:26:05.391" v="2181" actId="26606"/>
          <ac:cxnSpMkLst>
            <pc:docMk/>
            <pc:sldMk cId="1220015599" sldId="287"/>
            <ac:cxnSpMk id="1033" creationId="{1503BFE4-729B-D9D0-C17B-501E6AF1127A}"/>
          </ac:cxnSpMkLst>
        </pc:cxnChg>
      </pc:sldChg>
      <pc:sldChg chg="addSp modSp new mod setBg modNotesTx">
        <pc:chgData name="Andie Faber" userId="88701296-8359-4d31-ab46-bfc7a8efc6bd" providerId="ADAL" clId="{313264E6-D594-44F1-B895-FE912A6C6DC5}" dt="2023-10-24T20:10:14.479" v="1631"/>
        <pc:sldMkLst>
          <pc:docMk/>
          <pc:sldMk cId="4015481466" sldId="290"/>
        </pc:sldMkLst>
        <pc:spChg chg="mod">
          <ac:chgData name="Andie Faber" userId="88701296-8359-4d31-ab46-bfc7a8efc6bd" providerId="ADAL" clId="{313264E6-D594-44F1-B895-FE912A6C6DC5}" dt="2023-10-24T20:02:38.733" v="915" actId="122"/>
          <ac:spMkLst>
            <pc:docMk/>
            <pc:sldMk cId="4015481466" sldId="290"/>
            <ac:spMk id="2" creationId="{5DA26AE9-75D1-C4B1-8539-48DFA6E46B25}"/>
          </ac:spMkLst>
        </pc:spChg>
        <pc:spChg chg="mod">
          <ac:chgData name="Andie Faber" userId="88701296-8359-4d31-ab46-bfc7a8efc6bd" providerId="ADAL" clId="{313264E6-D594-44F1-B895-FE912A6C6DC5}" dt="2023-10-24T20:02:36.847" v="914" actId="122"/>
          <ac:spMkLst>
            <pc:docMk/>
            <pc:sldMk cId="4015481466" sldId="290"/>
            <ac:spMk id="3" creationId="{A59EBBB5-A54E-CF6B-CD40-6AFA51CA8912}"/>
          </ac:spMkLst>
        </pc:spChg>
        <pc:spChg chg="mod">
          <ac:chgData name="Andie Faber" userId="88701296-8359-4d31-ab46-bfc7a8efc6bd" providerId="ADAL" clId="{313264E6-D594-44F1-B895-FE912A6C6DC5}" dt="2023-10-24T20:02:15.416" v="911" actId="26606"/>
          <ac:spMkLst>
            <pc:docMk/>
            <pc:sldMk cId="4015481466" sldId="290"/>
            <ac:spMk id="4" creationId="{EA9A2D41-7116-78D3-F6E9-3FE1A0C687F6}"/>
          </ac:spMkLst>
        </pc:spChg>
        <pc:spChg chg="mod">
          <ac:chgData name="Andie Faber" userId="88701296-8359-4d31-ab46-bfc7a8efc6bd" providerId="ADAL" clId="{313264E6-D594-44F1-B895-FE912A6C6DC5}" dt="2023-10-24T20:02:15.416" v="911" actId="26606"/>
          <ac:spMkLst>
            <pc:docMk/>
            <pc:sldMk cId="4015481466" sldId="290"/>
            <ac:spMk id="5" creationId="{BDEEAA64-A2F1-B041-DD8C-B82661658504}"/>
          </ac:spMkLst>
        </pc:spChg>
        <pc:spChg chg="add">
          <ac:chgData name="Andie Faber" userId="88701296-8359-4d31-ab46-bfc7a8efc6bd" providerId="ADAL" clId="{313264E6-D594-44F1-B895-FE912A6C6DC5}" dt="2023-10-24T20:02:15.416" v="911" actId="26606"/>
          <ac:spMkLst>
            <pc:docMk/>
            <pc:sldMk cId="4015481466" sldId="290"/>
            <ac:spMk id="10" creationId="{3AD318CC-E2A8-4E27-9548-A047A78999B1}"/>
          </ac:spMkLst>
        </pc:spChg>
        <pc:spChg chg="add">
          <ac:chgData name="Andie Faber" userId="88701296-8359-4d31-ab46-bfc7a8efc6bd" providerId="ADAL" clId="{313264E6-D594-44F1-B895-FE912A6C6DC5}" dt="2023-10-24T20:02:15.416" v="911" actId="26606"/>
          <ac:spMkLst>
            <pc:docMk/>
            <pc:sldMk cId="4015481466" sldId="290"/>
            <ac:spMk id="16" creationId="{2C1BBA94-3F40-40AA-8BB9-E69E25E537C1}"/>
          </ac:spMkLst>
        </pc:spChg>
        <pc:grpChg chg="add">
          <ac:chgData name="Andie Faber" userId="88701296-8359-4d31-ab46-bfc7a8efc6bd" providerId="ADAL" clId="{313264E6-D594-44F1-B895-FE912A6C6DC5}" dt="2023-10-24T20:02:15.416" v="911" actId="26606"/>
          <ac:grpSpMkLst>
            <pc:docMk/>
            <pc:sldMk cId="4015481466" sldId="290"/>
            <ac:grpSpMk id="12" creationId="{B14B560F-9DD7-4302-A60B-EBD3EF59B073}"/>
          </ac:grpSpMkLst>
        </pc:grpChg>
      </pc:sldChg>
      <pc:sldChg chg="addSp delSp modSp new mod modClrScheme chgLayout">
        <pc:chgData name="Andie Faber" userId="88701296-8359-4d31-ab46-bfc7a8efc6bd" providerId="ADAL" clId="{313264E6-D594-44F1-B895-FE912A6C6DC5}" dt="2023-10-24T20:32:42.017" v="2571" actId="700"/>
        <pc:sldMkLst>
          <pc:docMk/>
          <pc:sldMk cId="550509107" sldId="291"/>
        </pc:sldMkLst>
        <pc:spChg chg="mod ord">
          <ac:chgData name="Andie Faber" userId="88701296-8359-4d31-ab46-bfc7a8efc6bd" providerId="ADAL" clId="{313264E6-D594-44F1-B895-FE912A6C6DC5}" dt="2023-10-24T20:32:42.017" v="2571" actId="700"/>
          <ac:spMkLst>
            <pc:docMk/>
            <pc:sldMk cId="550509107" sldId="291"/>
            <ac:spMk id="2" creationId="{63F9D6D6-13CC-397D-79F6-E717E9039460}"/>
          </ac:spMkLst>
        </pc:spChg>
        <pc:spChg chg="del mod ord">
          <ac:chgData name="Andie Faber" userId="88701296-8359-4d31-ab46-bfc7a8efc6bd" providerId="ADAL" clId="{313264E6-D594-44F1-B895-FE912A6C6DC5}" dt="2023-10-24T20:32:42.017" v="2571" actId="700"/>
          <ac:spMkLst>
            <pc:docMk/>
            <pc:sldMk cId="550509107" sldId="291"/>
            <ac:spMk id="3" creationId="{AB20E253-D677-EB09-6AB1-32C54B3471AC}"/>
          </ac:spMkLst>
        </pc:spChg>
        <pc:spChg chg="mod ord">
          <ac:chgData name="Andie Faber" userId="88701296-8359-4d31-ab46-bfc7a8efc6bd" providerId="ADAL" clId="{313264E6-D594-44F1-B895-FE912A6C6DC5}" dt="2023-10-24T20:32:42.017" v="2571" actId="700"/>
          <ac:spMkLst>
            <pc:docMk/>
            <pc:sldMk cId="550509107" sldId="291"/>
            <ac:spMk id="4" creationId="{A6193656-3BEB-A619-BC03-38F36BD5D95F}"/>
          </ac:spMkLst>
        </pc:spChg>
        <pc:spChg chg="mod ord">
          <ac:chgData name="Andie Faber" userId="88701296-8359-4d31-ab46-bfc7a8efc6bd" providerId="ADAL" clId="{313264E6-D594-44F1-B895-FE912A6C6DC5}" dt="2023-10-24T20:32:42.017" v="2571" actId="700"/>
          <ac:spMkLst>
            <pc:docMk/>
            <pc:sldMk cId="550509107" sldId="291"/>
            <ac:spMk id="5" creationId="{B7041BC2-7C47-A498-6860-105649897FDC}"/>
          </ac:spMkLst>
        </pc:spChg>
        <pc:spChg chg="add mod ord">
          <ac:chgData name="Andie Faber" userId="88701296-8359-4d31-ab46-bfc7a8efc6bd" providerId="ADAL" clId="{313264E6-D594-44F1-B895-FE912A6C6DC5}" dt="2023-10-24T20:32:42.017" v="2571" actId="700"/>
          <ac:spMkLst>
            <pc:docMk/>
            <pc:sldMk cId="550509107" sldId="291"/>
            <ac:spMk id="6" creationId="{40C28543-D774-DD5B-7187-FEBDA8818A35}"/>
          </ac:spMkLst>
        </pc:spChg>
      </pc:sldChg>
      <pc:sldChg chg="addSp modSp new mod setBg">
        <pc:chgData name="Andie Faber" userId="88701296-8359-4d31-ab46-bfc7a8efc6bd" providerId="ADAL" clId="{313264E6-D594-44F1-B895-FE912A6C6DC5}" dt="2023-10-24T20:19:47.847" v="2097" actId="16037"/>
        <pc:sldMkLst>
          <pc:docMk/>
          <pc:sldMk cId="717939467" sldId="292"/>
        </pc:sldMkLst>
        <pc:spChg chg="mod">
          <ac:chgData name="Andie Faber" userId="88701296-8359-4d31-ab46-bfc7a8efc6bd" providerId="ADAL" clId="{313264E6-D594-44F1-B895-FE912A6C6DC5}" dt="2023-10-24T20:19:17.398" v="2096" actId="26606"/>
          <ac:spMkLst>
            <pc:docMk/>
            <pc:sldMk cId="717939467" sldId="292"/>
            <ac:spMk id="2" creationId="{5B9A5082-E977-6FEE-F3AA-B013F6954046}"/>
          </ac:spMkLst>
        </pc:spChg>
        <pc:spChg chg="mod">
          <ac:chgData name="Andie Faber" userId="88701296-8359-4d31-ab46-bfc7a8efc6bd" providerId="ADAL" clId="{313264E6-D594-44F1-B895-FE912A6C6DC5}" dt="2023-10-24T20:19:47.847" v="2097" actId="16037"/>
          <ac:spMkLst>
            <pc:docMk/>
            <pc:sldMk cId="717939467" sldId="292"/>
            <ac:spMk id="3" creationId="{F75A856C-872B-0D96-7073-A21CEAD1DDCE}"/>
          </ac:spMkLst>
        </pc:spChg>
        <pc:spChg chg="mod">
          <ac:chgData name="Andie Faber" userId="88701296-8359-4d31-ab46-bfc7a8efc6bd" providerId="ADAL" clId="{313264E6-D594-44F1-B895-FE912A6C6DC5}" dt="2023-10-24T20:19:17.398" v="2096" actId="26606"/>
          <ac:spMkLst>
            <pc:docMk/>
            <pc:sldMk cId="717939467" sldId="292"/>
            <ac:spMk id="4" creationId="{AFA655EE-0E94-1AC2-4FB5-63858B545639}"/>
          </ac:spMkLst>
        </pc:spChg>
        <pc:spChg chg="mod">
          <ac:chgData name="Andie Faber" userId="88701296-8359-4d31-ab46-bfc7a8efc6bd" providerId="ADAL" clId="{313264E6-D594-44F1-B895-FE912A6C6DC5}" dt="2023-10-24T20:19:17.398" v="2096" actId="26606"/>
          <ac:spMkLst>
            <pc:docMk/>
            <pc:sldMk cId="717939467" sldId="292"/>
            <ac:spMk id="5" creationId="{9565562E-DFD3-25F3-9098-C06D563FC9DC}"/>
          </ac:spMkLst>
        </pc:spChg>
        <pc:spChg chg="add">
          <ac:chgData name="Andie Faber" userId="88701296-8359-4d31-ab46-bfc7a8efc6bd" providerId="ADAL" clId="{313264E6-D594-44F1-B895-FE912A6C6DC5}" dt="2023-10-24T20:19:17.398" v="2096" actId="26606"/>
          <ac:spMkLst>
            <pc:docMk/>
            <pc:sldMk cId="717939467" sldId="292"/>
            <ac:spMk id="10" creationId="{DBF61EA3-B236-439E-9C0B-340980D56BEE}"/>
          </ac:spMkLst>
        </pc:spChg>
        <pc:spChg chg="add">
          <ac:chgData name="Andie Faber" userId="88701296-8359-4d31-ab46-bfc7a8efc6bd" providerId="ADAL" clId="{313264E6-D594-44F1-B895-FE912A6C6DC5}" dt="2023-10-24T20:19:17.398" v="2096" actId="26606"/>
          <ac:spMkLst>
            <pc:docMk/>
            <pc:sldMk cId="717939467" sldId="292"/>
            <ac:spMk id="16" creationId="{E659831F-0D9A-4C63-9EBB-8435B85A440F}"/>
          </ac:spMkLst>
        </pc:spChg>
        <pc:grpChg chg="add">
          <ac:chgData name="Andie Faber" userId="88701296-8359-4d31-ab46-bfc7a8efc6bd" providerId="ADAL" clId="{313264E6-D594-44F1-B895-FE912A6C6DC5}" dt="2023-10-24T20:19:17.398" v="2096" actId="26606"/>
          <ac:grpSpMkLst>
            <pc:docMk/>
            <pc:sldMk cId="717939467" sldId="292"/>
            <ac:grpSpMk id="12" creationId="{28FAF094-D087-493F-8DF9-A486C2D6BBAA}"/>
          </ac:grpSpMkLst>
        </pc:grpChg>
      </pc:sldChg>
      <pc:sldChg chg="addSp delSp modSp new mod modClrScheme modAnim chgLayout">
        <pc:chgData name="Andie Faber" userId="88701296-8359-4d31-ab46-bfc7a8efc6bd" providerId="ADAL" clId="{313264E6-D594-44F1-B895-FE912A6C6DC5}" dt="2023-10-24T20:43:29.083" v="3182"/>
        <pc:sldMkLst>
          <pc:docMk/>
          <pc:sldMk cId="816713403" sldId="293"/>
        </pc:sldMkLst>
        <pc:spChg chg="del mod ord">
          <ac:chgData name="Andie Faber" userId="88701296-8359-4d31-ab46-bfc7a8efc6bd" providerId="ADAL" clId="{313264E6-D594-44F1-B895-FE912A6C6DC5}" dt="2023-10-24T20:32:47.145" v="2573" actId="700"/>
          <ac:spMkLst>
            <pc:docMk/>
            <pc:sldMk cId="816713403" sldId="293"/>
            <ac:spMk id="2" creationId="{43DBB71B-176E-E07B-2623-05AA6D278C3B}"/>
          </ac:spMkLst>
        </pc:spChg>
        <pc:spChg chg="del mod ord">
          <ac:chgData name="Andie Faber" userId="88701296-8359-4d31-ab46-bfc7a8efc6bd" providerId="ADAL" clId="{313264E6-D594-44F1-B895-FE912A6C6DC5}" dt="2023-10-24T20:32:47.145" v="2573" actId="700"/>
          <ac:spMkLst>
            <pc:docMk/>
            <pc:sldMk cId="816713403" sldId="293"/>
            <ac:spMk id="3" creationId="{51ECD9BC-BF51-C820-36BB-E50EEE27CF14}"/>
          </ac:spMkLst>
        </pc:spChg>
        <pc:spChg chg="mod ord">
          <ac:chgData name="Andie Faber" userId="88701296-8359-4d31-ab46-bfc7a8efc6bd" providerId="ADAL" clId="{313264E6-D594-44F1-B895-FE912A6C6DC5}" dt="2023-10-24T20:32:47.145" v="2573" actId="700"/>
          <ac:spMkLst>
            <pc:docMk/>
            <pc:sldMk cId="816713403" sldId="293"/>
            <ac:spMk id="4" creationId="{160CCEFF-C511-3E5D-E36B-B80E797C3B44}"/>
          </ac:spMkLst>
        </pc:spChg>
        <pc:spChg chg="mod ord">
          <ac:chgData name="Andie Faber" userId="88701296-8359-4d31-ab46-bfc7a8efc6bd" providerId="ADAL" clId="{313264E6-D594-44F1-B895-FE912A6C6DC5}" dt="2023-10-24T20:32:47.145" v="2573" actId="700"/>
          <ac:spMkLst>
            <pc:docMk/>
            <pc:sldMk cId="816713403" sldId="293"/>
            <ac:spMk id="5" creationId="{B1B07D36-231E-F4BC-2E13-7F3399D4E95B}"/>
          </ac:spMkLst>
        </pc:spChg>
        <pc:spChg chg="add mod ord">
          <ac:chgData name="Andie Faber" userId="88701296-8359-4d31-ab46-bfc7a8efc6bd" providerId="ADAL" clId="{313264E6-D594-44F1-B895-FE912A6C6DC5}" dt="2023-10-24T20:38:00.537" v="2701" actId="20577"/>
          <ac:spMkLst>
            <pc:docMk/>
            <pc:sldMk cId="816713403" sldId="293"/>
            <ac:spMk id="6" creationId="{88188C71-0AB2-CF1E-57C5-F040306E55CA}"/>
          </ac:spMkLst>
        </pc:spChg>
        <pc:spChg chg="add del mod ord">
          <ac:chgData name="Andie Faber" userId="88701296-8359-4d31-ab46-bfc7a8efc6bd" providerId="ADAL" clId="{313264E6-D594-44F1-B895-FE912A6C6DC5}" dt="2023-10-24T20:39:04.830" v="2702" actId="3680"/>
          <ac:spMkLst>
            <pc:docMk/>
            <pc:sldMk cId="816713403" sldId="293"/>
            <ac:spMk id="7" creationId="{31E2B6EC-DBCA-15A6-4D5B-E255748F1F00}"/>
          </ac:spMkLst>
        </pc:spChg>
        <pc:spChg chg="add mod">
          <ac:chgData name="Andie Faber" userId="88701296-8359-4d31-ab46-bfc7a8efc6bd" providerId="ADAL" clId="{313264E6-D594-44F1-B895-FE912A6C6DC5}" dt="2023-10-24T20:43:26.861" v="3181" actId="14100"/>
          <ac:spMkLst>
            <pc:docMk/>
            <pc:sldMk cId="816713403" sldId="293"/>
            <ac:spMk id="9" creationId="{AA215F9A-41D1-DAB1-3D86-3B237D646A45}"/>
          </ac:spMkLst>
        </pc:spChg>
        <pc:graphicFrameChg chg="add mod ord modGraphic">
          <ac:chgData name="Andie Faber" userId="88701296-8359-4d31-ab46-bfc7a8efc6bd" providerId="ADAL" clId="{313264E6-D594-44F1-B895-FE912A6C6DC5}" dt="2023-10-24T20:42:48.282" v="3174" actId="2062"/>
          <ac:graphicFrameMkLst>
            <pc:docMk/>
            <pc:sldMk cId="816713403" sldId="293"/>
            <ac:graphicFrameMk id="8" creationId="{432DB6A3-EE71-29B2-CD6F-3B7632425523}"/>
          </ac:graphicFrameMkLst>
        </pc:graphicFrameChg>
      </pc:sldChg>
      <pc:sldChg chg="addSp delSp modSp add mod setBg delDesignElem">
        <pc:chgData name="Andie Faber" userId="88701296-8359-4d31-ab46-bfc7a8efc6bd" providerId="ADAL" clId="{313264E6-D594-44F1-B895-FE912A6C6DC5}" dt="2023-10-24T20:33:44.529" v="2581" actId="122"/>
        <pc:sldMkLst>
          <pc:docMk/>
          <pc:sldMk cId="3263168651" sldId="294"/>
        </pc:sldMkLst>
        <pc:spChg chg="mod">
          <ac:chgData name="Andie Faber" userId="88701296-8359-4d31-ab46-bfc7a8efc6bd" providerId="ADAL" clId="{313264E6-D594-44F1-B895-FE912A6C6DC5}" dt="2023-10-24T20:33:44.529" v="2581" actId="122"/>
          <ac:spMkLst>
            <pc:docMk/>
            <pc:sldMk cId="3263168651" sldId="294"/>
            <ac:spMk id="7" creationId="{9814FADA-4E43-CC38-12F1-238228A74958}"/>
          </ac:spMkLst>
        </pc:spChg>
        <pc:spChg chg="del">
          <ac:chgData name="Andie Faber" userId="88701296-8359-4d31-ab46-bfc7a8efc6bd" providerId="ADAL" clId="{313264E6-D594-44F1-B895-FE912A6C6DC5}" dt="2023-10-24T20:33:04.767" v="2575"/>
          <ac:spMkLst>
            <pc:docMk/>
            <pc:sldMk cId="3263168651" sldId="294"/>
            <ac:spMk id="1030" creationId="{60C2BF78-EE5B-49C7-ADD9-58CDBD13E3AA}"/>
          </ac:spMkLst>
        </pc:spChg>
        <pc:spChg chg="add">
          <ac:chgData name="Andie Faber" userId="88701296-8359-4d31-ab46-bfc7a8efc6bd" providerId="ADAL" clId="{313264E6-D594-44F1-B895-FE912A6C6DC5}" dt="2023-10-24T20:33:15.880" v="2576" actId="26606"/>
          <ac:spMkLst>
            <pc:docMk/>
            <pc:sldMk cId="3263168651" sldId="294"/>
            <ac:spMk id="1033" creationId="{D009D6D5-DAC2-4A8B-A17A-E206B9012D09}"/>
          </ac:spMkLst>
        </pc:spChg>
        <pc:picChg chg="mod">
          <ac:chgData name="Andie Faber" userId="88701296-8359-4d31-ab46-bfc7a8efc6bd" providerId="ADAL" clId="{313264E6-D594-44F1-B895-FE912A6C6DC5}" dt="2023-10-24T20:33:23.070" v="2577" actId="18131"/>
          <ac:picMkLst>
            <pc:docMk/>
            <pc:sldMk cId="3263168651" sldId="294"/>
            <ac:picMk id="1028" creationId="{8A83D6C2-B20B-CFAB-4A91-6807D0F390CF}"/>
          </ac:picMkLst>
        </pc:picChg>
      </pc:sldChg>
      <pc:sldChg chg="add setBg modNotesTx">
        <pc:chgData name="Andie Faber" userId="88701296-8359-4d31-ab46-bfc7a8efc6bd" providerId="ADAL" clId="{313264E6-D594-44F1-B895-FE912A6C6DC5}" dt="2023-10-25T16:35:36.936" v="3619" actId="20577"/>
        <pc:sldMkLst>
          <pc:docMk/>
          <pc:sldMk cId="3985564621" sldId="295"/>
        </pc:sldMkLst>
      </pc:sldChg>
      <pc:sldChg chg="add">
        <pc:chgData name="Andie Faber" userId="88701296-8359-4d31-ab46-bfc7a8efc6bd" providerId="ADAL" clId="{313264E6-D594-44F1-B895-FE912A6C6DC5}" dt="2023-10-24T20:35:10.285" v="2583"/>
        <pc:sldMkLst>
          <pc:docMk/>
          <pc:sldMk cId="268984130" sldId="296"/>
        </pc:sldMkLst>
      </pc:sldChg>
      <pc:sldChg chg="addSp delSp modSp add mod setBg delDesignElem">
        <pc:chgData name="Andie Faber" userId="88701296-8359-4d31-ab46-bfc7a8efc6bd" providerId="ADAL" clId="{313264E6-D594-44F1-B895-FE912A6C6DC5}" dt="2023-10-25T16:40:19.310" v="3708" actId="20577"/>
        <pc:sldMkLst>
          <pc:docMk/>
          <pc:sldMk cId="231358365" sldId="297"/>
        </pc:sldMkLst>
        <pc:spChg chg="mod">
          <ac:chgData name="Andie Faber" userId="88701296-8359-4d31-ab46-bfc7a8efc6bd" providerId="ADAL" clId="{313264E6-D594-44F1-B895-FE912A6C6DC5}" dt="2023-10-24T20:35:52.450" v="2589" actId="26606"/>
          <ac:spMkLst>
            <pc:docMk/>
            <pc:sldMk cId="231358365" sldId="297"/>
            <ac:spMk id="2" creationId="{975D57FC-158F-49BE-C242-38C2BE7C88A4}"/>
          </ac:spMkLst>
        </pc:spChg>
        <pc:spChg chg="mod">
          <ac:chgData name="Andie Faber" userId="88701296-8359-4d31-ab46-bfc7a8efc6bd" providerId="ADAL" clId="{313264E6-D594-44F1-B895-FE912A6C6DC5}" dt="2023-10-25T16:40:19.310" v="3708" actId="20577"/>
          <ac:spMkLst>
            <pc:docMk/>
            <pc:sldMk cId="231358365" sldId="297"/>
            <ac:spMk id="3" creationId="{66FAA480-F2C9-E3DB-B7C7-CBD20B68B4C0}"/>
          </ac:spMkLst>
        </pc:spChg>
        <pc:spChg chg="add del">
          <ac:chgData name="Andie Faber" userId="88701296-8359-4d31-ab46-bfc7a8efc6bd" providerId="ADAL" clId="{313264E6-D594-44F1-B895-FE912A6C6DC5}" dt="2023-10-24T20:35:52.450" v="2589" actId="26606"/>
          <ac:spMkLst>
            <pc:docMk/>
            <pc:sldMk cId="231358365" sldId="297"/>
            <ac:spMk id="17" creationId="{3BA513B0-82FF-4F41-8178-885375D1CFB5}"/>
          </ac:spMkLst>
        </pc:spChg>
        <pc:spChg chg="add">
          <ac:chgData name="Andie Faber" userId="88701296-8359-4d31-ab46-bfc7a8efc6bd" providerId="ADAL" clId="{313264E6-D594-44F1-B895-FE912A6C6DC5}" dt="2023-10-24T20:35:52.450" v="2589" actId="26606"/>
          <ac:spMkLst>
            <pc:docMk/>
            <pc:sldMk cId="231358365" sldId="297"/>
            <ac:spMk id="28" creationId="{17718681-A12E-49D6-9925-DD7C68176D61}"/>
          </ac:spMkLst>
        </pc:spChg>
        <pc:spChg chg="add">
          <ac:chgData name="Andie Faber" userId="88701296-8359-4d31-ab46-bfc7a8efc6bd" providerId="ADAL" clId="{313264E6-D594-44F1-B895-FE912A6C6DC5}" dt="2023-10-24T20:35:52.450" v="2589" actId="26606"/>
          <ac:spMkLst>
            <pc:docMk/>
            <pc:sldMk cId="231358365" sldId="297"/>
            <ac:spMk id="30" creationId="{FBD77573-9EF2-4C35-8285-A1CF6FBB0EA5}"/>
          </ac:spMkLst>
        </pc:spChg>
        <pc:spChg chg="del">
          <ac:chgData name="Andie Faber" userId="88701296-8359-4d31-ab46-bfc7a8efc6bd" providerId="ADAL" clId="{313264E6-D594-44F1-B895-FE912A6C6DC5}" dt="2023-10-24T20:35:36.972" v="2586"/>
          <ac:spMkLst>
            <pc:docMk/>
            <pc:sldMk cId="231358365" sldId="297"/>
            <ac:spMk id="36" creationId="{E68EA504-F6E5-457A-ACFA-2F5FEB89FCDB}"/>
          </ac:spMkLst>
        </pc:spChg>
        <pc:grpChg chg="add del">
          <ac:chgData name="Andie Faber" userId="88701296-8359-4d31-ab46-bfc7a8efc6bd" providerId="ADAL" clId="{313264E6-D594-44F1-B895-FE912A6C6DC5}" dt="2023-10-24T20:35:52.450" v="2589" actId="26606"/>
          <ac:grpSpMkLst>
            <pc:docMk/>
            <pc:sldMk cId="231358365" sldId="297"/>
            <ac:grpSpMk id="19" creationId="{93DB8501-F9F2-4ACD-B56A-9019CD5006D6}"/>
          </ac:grpSpMkLst>
        </pc:grpChg>
        <pc:picChg chg="del mod">
          <ac:chgData name="Andie Faber" userId="88701296-8359-4d31-ab46-bfc7a8efc6bd" providerId="ADAL" clId="{313264E6-D594-44F1-B895-FE912A6C6DC5}" dt="2023-10-24T20:35:46.844" v="2588" actId="478"/>
          <ac:picMkLst>
            <pc:docMk/>
            <pc:sldMk cId="231358365" sldId="297"/>
            <ac:picMk id="12" creationId="{93FB9C8E-4496-4A1F-ABF0-741D94471320}"/>
          </ac:picMkLst>
        </pc:picChg>
      </pc:sldChg>
      <pc:sldChg chg="addSp delSp modSp add mod setBg delDesignElem">
        <pc:chgData name="Andie Faber" userId="88701296-8359-4d31-ab46-bfc7a8efc6bd" providerId="ADAL" clId="{313264E6-D594-44F1-B895-FE912A6C6DC5}" dt="2023-10-24T20:37:50.551" v="2684"/>
        <pc:sldMkLst>
          <pc:docMk/>
          <pc:sldMk cId="188422224" sldId="299"/>
        </pc:sldMkLst>
        <pc:spChg chg="mod">
          <ac:chgData name="Andie Faber" userId="88701296-8359-4d31-ab46-bfc7a8efc6bd" providerId="ADAL" clId="{313264E6-D594-44F1-B895-FE912A6C6DC5}" dt="2023-10-24T20:36:07.335" v="2591" actId="26606"/>
          <ac:spMkLst>
            <pc:docMk/>
            <pc:sldMk cId="188422224" sldId="299"/>
            <ac:spMk id="2" creationId="{E86A28F3-F6E3-4391-7EF5-938326C520F1}"/>
          </ac:spMkLst>
        </pc:spChg>
        <pc:spChg chg="add">
          <ac:chgData name="Andie Faber" userId="88701296-8359-4d31-ab46-bfc7a8efc6bd" providerId="ADAL" clId="{313264E6-D594-44F1-B895-FE912A6C6DC5}" dt="2023-10-24T20:36:07.335" v="2591" actId="26606"/>
          <ac:spMkLst>
            <pc:docMk/>
            <pc:sldMk cId="188422224" sldId="299"/>
            <ac:spMk id="9" creationId="{08953E74-D241-4DDF-8508-F0365EA13A92}"/>
          </ac:spMkLst>
        </pc:spChg>
        <pc:spChg chg="add">
          <ac:chgData name="Andie Faber" userId="88701296-8359-4d31-ab46-bfc7a8efc6bd" providerId="ADAL" clId="{313264E6-D594-44F1-B895-FE912A6C6DC5}" dt="2023-10-24T20:36:07.335" v="2591" actId="26606"/>
          <ac:spMkLst>
            <pc:docMk/>
            <pc:sldMk cId="188422224" sldId="299"/>
            <ac:spMk id="11" creationId="{5C3C901A-B2F4-4A3C-BCDD-7C8D587ECA2E}"/>
          </ac:spMkLst>
        </pc:spChg>
        <pc:spChg chg="del">
          <ac:chgData name="Andie Faber" userId="88701296-8359-4d31-ab46-bfc7a8efc6bd" providerId="ADAL" clId="{313264E6-D594-44F1-B895-FE912A6C6DC5}" dt="2023-10-24T20:35:36.972" v="2586"/>
          <ac:spMkLst>
            <pc:docMk/>
            <pc:sldMk cId="188422224" sldId="299"/>
            <ac:spMk id="17" creationId="{5D5E0904-721C-4D68-9EB8-1C9752E329A7}"/>
          </ac:spMkLst>
        </pc:spChg>
        <pc:spChg chg="del">
          <ac:chgData name="Andie Faber" userId="88701296-8359-4d31-ab46-bfc7a8efc6bd" providerId="ADAL" clId="{313264E6-D594-44F1-B895-FE912A6C6DC5}" dt="2023-10-24T20:35:36.972" v="2586"/>
          <ac:spMkLst>
            <pc:docMk/>
            <pc:sldMk cId="188422224" sldId="299"/>
            <ac:spMk id="19" creationId="{D0CDF5D3-7220-42A0-9D37-ECF3BF283B37}"/>
          </ac:spMkLst>
        </pc:spChg>
        <pc:spChg chg="del">
          <ac:chgData name="Andie Faber" userId="88701296-8359-4d31-ab46-bfc7a8efc6bd" providerId="ADAL" clId="{313264E6-D594-44F1-B895-FE912A6C6DC5}" dt="2023-10-24T20:35:36.972" v="2586"/>
          <ac:spMkLst>
            <pc:docMk/>
            <pc:sldMk cId="188422224" sldId="299"/>
            <ac:spMk id="21" creationId="{64BC717F-58B3-4A4E-BC3B-1B11323AD5C9}"/>
          </ac:spMkLst>
        </pc:spChg>
        <pc:spChg chg="del">
          <ac:chgData name="Andie Faber" userId="88701296-8359-4d31-ab46-bfc7a8efc6bd" providerId="ADAL" clId="{313264E6-D594-44F1-B895-FE912A6C6DC5}" dt="2023-10-24T20:35:36.972" v="2586"/>
          <ac:spMkLst>
            <pc:docMk/>
            <pc:sldMk cId="188422224" sldId="299"/>
            <ac:spMk id="23" creationId="{1EE75710-64C5-4CA8-8A7C-82EE4125C90D}"/>
          </ac:spMkLst>
        </pc:spChg>
        <pc:spChg chg="del">
          <ac:chgData name="Andie Faber" userId="88701296-8359-4d31-ab46-bfc7a8efc6bd" providerId="ADAL" clId="{313264E6-D594-44F1-B895-FE912A6C6DC5}" dt="2023-10-24T20:35:36.972" v="2586"/>
          <ac:spMkLst>
            <pc:docMk/>
            <pc:sldMk cId="188422224" sldId="299"/>
            <ac:spMk id="25" creationId="{435050B1-74E1-4A81-923D-0F5971A3BC01}"/>
          </ac:spMkLst>
        </pc:spChg>
        <pc:graphicFrameChg chg="mod modGraphic">
          <ac:chgData name="Andie Faber" userId="88701296-8359-4d31-ab46-bfc7a8efc6bd" providerId="ADAL" clId="{313264E6-D594-44F1-B895-FE912A6C6DC5}" dt="2023-10-24T20:37:50.551" v="2684"/>
          <ac:graphicFrameMkLst>
            <pc:docMk/>
            <pc:sldMk cId="188422224" sldId="299"/>
            <ac:graphicFrameMk id="4" creationId="{303C0067-6FF0-6C98-22A9-FD6AEA7CF838}"/>
          </ac:graphicFrameMkLst>
        </pc:graphicFrameChg>
      </pc:sldChg>
      <pc:sldChg chg="addSp delSp modSp new mod setBg">
        <pc:chgData name="Andie Faber" userId="88701296-8359-4d31-ab46-bfc7a8efc6bd" providerId="ADAL" clId="{313264E6-D594-44F1-B895-FE912A6C6DC5}" dt="2023-10-24T20:51:05.856" v="3216" actId="732"/>
        <pc:sldMkLst>
          <pc:docMk/>
          <pc:sldMk cId="1492613198" sldId="300"/>
        </pc:sldMkLst>
        <pc:spChg chg="mo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2" creationId="{920D1A45-F2F5-6489-56BC-988BB3A2C3DB}"/>
          </ac:spMkLst>
        </pc:spChg>
        <pc:spChg chg="del">
          <ac:chgData name="Andie Faber" userId="88701296-8359-4d31-ab46-bfc7a8efc6bd" providerId="ADAL" clId="{313264E6-D594-44F1-B895-FE912A6C6DC5}" dt="2023-10-24T20:46:35.958" v="3201"/>
          <ac:spMkLst>
            <pc:docMk/>
            <pc:sldMk cId="1492613198" sldId="300"/>
            <ac:spMk id="3" creationId="{72280974-FB7B-133C-AC0C-5ACAE0873311}"/>
          </ac:spMkLst>
        </pc:spChg>
        <pc:spChg chg="mod or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4" creationId="{F2D16A6E-4658-1563-88AF-3E072B33ACF4}"/>
          </ac:spMkLst>
        </pc:spChg>
        <pc:spChg chg="mod or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5" creationId="{1661B037-BC1E-031B-0598-7B87CD24226A}"/>
          </ac:spMkLst>
        </pc:spChg>
        <pc:spChg chg="add del mod ord">
          <ac:chgData name="Andie Faber" userId="88701296-8359-4d31-ab46-bfc7a8efc6bd" providerId="ADAL" clId="{313264E6-D594-44F1-B895-FE912A6C6DC5}" dt="2023-10-24T20:49:57.550" v="3206" actId="478"/>
          <ac:spMkLst>
            <pc:docMk/>
            <pc:sldMk cId="1492613198" sldId="300"/>
            <ac:spMk id="2056" creationId="{DCDCA905-526E-8335-016E-24D49F4A07E3}"/>
          </ac:spMkLst>
        </pc:spChg>
        <pc:spChg chg="add del">
          <ac:chgData name="Andie Faber" userId="88701296-8359-4d31-ab46-bfc7a8efc6bd" providerId="ADAL" clId="{313264E6-D594-44F1-B895-FE912A6C6DC5}" dt="2023-10-24T20:49:53.807" v="3205" actId="26606"/>
          <ac:spMkLst>
            <pc:docMk/>
            <pc:sldMk cId="1492613198" sldId="300"/>
            <ac:spMk id="2059" creationId="{26CAED0A-2A45-4C9C-BCDD-21A8A092C5F3}"/>
          </ac:spMkLst>
        </pc:spChg>
        <pc:spChg chg="add del">
          <ac:chgData name="Andie Faber" userId="88701296-8359-4d31-ab46-bfc7a8efc6bd" providerId="ADAL" clId="{313264E6-D594-44F1-B895-FE912A6C6DC5}" dt="2023-10-24T20:49:53.807" v="3205" actId="26606"/>
          <ac:spMkLst>
            <pc:docMk/>
            <pc:sldMk cId="1492613198" sldId="300"/>
            <ac:spMk id="2061" creationId="{3A9A4357-BD1D-4622-A4FE-766E6AB8DE84}"/>
          </ac:spMkLst>
        </pc:spChg>
        <pc:spChg chg="add del">
          <ac:chgData name="Andie Faber" userId="88701296-8359-4d31-ab46-bfc7a8efc6bd" providerId="ADAL" clId="{313264E6-D594-44F1-B895-FE912A6C6DC5}" dt="2023-10-24T20:49:53.807" v="3205" actId="26606"/>
          <ac:spMkLst>
            <pc:docMk/>
            <pc:sldMk cId="1492613198" sldId="300"/>
            <ac:spMk id="2063" creationId="{E659831F-0D9A-4C63-9EBB-8435B85A440F}"/>
          </ac:spMkLst>
        </pc:spChg>
        <pc:spChg chg="add del">
          <ac:chgData name="Andie Faber" userId="88701296-8359-4d31-ab46-bfc7a8efc6bd" providerId="ADAL" clId="{313264E6-D594-44F1-B895-FE912A6C6DC5}" dt="2023-10-24T20:49:53.807" v="3205" actId="26606"/>
          <ac:spMkLst>
            <pc:docMk/>
            <pc:sldMk cId="1492613198" sldId="300"/>
            <ac:spMk id="2065" creationId="{E6995CE5-F890-4ABA-82A2-26507CE8D2A3}"/>
          </ac:spMkLst>
        </pc:spChg>
        <pc:spChg chg="add del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2070" creationId="{0AA75791-ABD6-45E2-B58A-77112BD0F85A}"/>
          </ac:spMkLst>
        </pc:spChg>
        <pc:spChg chg="ad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2079" creationId="{9CB95732-565A-4D2C-A3AB-CC460C0D3826}"/>
          </ac:spMkLst>
        </pc:spChg>
        <pc:spChg chg="ad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2081" creationId="{E19B653C-798C-4333-8452-3DF3AE3C1D11}"/>
          </ac:spMkLst>
        </pc:spChg>
        <pc:spChg chg="ad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2083" creationId="{0FE50278-E2EC-42B2-A1F1-921DD39901C4}"/>
          </ac:spMkLst>
        </pc:spChg>
        <pc:spChg chg="add">
          <ac:chgData name="Andie Faber" userId="88701296-8359-4d31-ab46-bfc7a8efc6bd" providerId="ADAL" clId="{313264E6-D594-44F1-B895-FE912A6C6DC5}" dt="2023-10-24T20:50:03.261" v="3207" actId="26606"/>
          <ac:spMkLst>
            <pc:docMk/>
            <pc:sldMk cId="1492613198" sldId="300"/>
            <ac:spMk id="2085" creationId="{1236153F-0DB4-40DD-87C6-B40C1B7E282C}"/>
          </ac:spMkLst>
        </pc:spChg>
        <pc:grpChg chg="add del">
          <ac:chgData name="Andie Faber" userId="88701296-8359-4d31-ab46-bfc7a8efc6bd" providerId="ADAL" clId="{313264E6-D594-44F1-B895-FE912A6C6DC5}" dt="2023-10-24T20:50:03.261" v="3207" actId="26606"/>
          <ac:grpSpMkLst>
            <pc:docMk/>
            <pc:sldMk cId="1492613198" sldId="300"/>
            <ac:grpSpMk id="2072" creationId="{D2A542E6-1924-4FE2-89D1-3CB19468C1F6}"/>
          </ac:grpSpMkLst>
        </pc:grpChg>
        <pc:picChg chg="add mod ord">
          <ac:chgData name="Andie Faber" userId="88701296-8359-4d31-ab46-bfc7a8efc6bd" providerId="ADAL" clId="{313264E6-D594-44F1-B895-FE912A6C6DC5}" dt="2023-10-24T20:50:32.916" v="3210" actId="732"/>
          <ac:picMkLst>
            <pc:docMk/>
            <pc:sldMk cId="1492613198" sldId="300"/>
            <ac:picMk id="2050" creationId="{2B0B935F-2D91-4A34-11AB-F74080EC1AFB}"/>
          </ac:picMkLst>
        </pc:picChg>
        <pc:picChg chg="add mod ord">
          <ac:chgData name="Andie Faber" userId="88701296-8359-4d31-ab46-bfc7a8efc6bd" providerId="ADAL" clId="{313264E6-D594-44F1-B895-FE912A6C6DC5}" dt="2023-10-24T20:51:05.856" v="3216" actId="732"/>
          <ac:picMkLst>
            <pc:docMk/>
            <pc:sldMk cId="1492613198" sldId="300"/>
            <ac:picMk id="2052" creationId="{5B88E905-E61B-9446-C505-E4F6B4FCDFD3}"/>
          </ac:picMkLst>
        </pc:picChg>
        <pc:picChg chg="add mod">
          <ac:chgData name="Andie Faber" userId="88701296-8359-4d31-ab46-bfc7a8efc6bd" providerId="ADAL" clId="{313264E6-D594-44F1-B895-FE912A6C6DC5}" dt="2023-10-24T20:50:42.128" v="3212" actId="732"/>
          <ac:picMkLst>
            <pc:docMk/>
            <pc:sldMk cId="1492613198" sldId="300"/>
            <ac:picMk id="2054" creationId="{89F03211-9A60-B23F-0BB0-69B96202C34F}"/>
          </ac:picMkLst>
        </pc:picChg>
      </pc:sldChg>
      <pc:sldChg chg="modNotesTx">
        <pc:chgData name="Andie Faber" userId="88701296-8359-4d31-ab46-bfc7a8efc6bd" providerId="ADAL" clId="{313264E6-D594-44F1-B895-FE912A6C6DC5}" dt="2023-10-25T18:10:26.094" v="4486" actId="20577"/>
        <pc:sldMkLst>
          <pc:docMk/>
          <pc:sldMk cId="781333593" sldId="302"/>
        </pc:sldMkLst>
      </pc:sldChg>
      <pc:sldChg chg="modAnim">
        <pc:chgData name="Andie Faber" userId="88701296-8359-4d31-ab46-bfc7a8efc6bd" providerId="ADAL" clId="{313264E6-D594-44F1-B895-FE912A6C6DC5}" dt="2023-10-25T16:45:45.114" v="3713"/>
        <pc:sldMkLst>
          <pc:docMk/>
          <pc:sldMk cId="997193540" sldId="303"/>
        </pc:sldMkLst>
      </pc:sldChg>
      <pc:sldChg chg="modNotesTx">
        <pc:chgData name="Andie Faber" userId="88701296-8359-4d31-ab46-bfc7a8efc6bd" providerId="ADAL" clId="{313264E6-D594-44F1-B895-FE912A6C6DC5}" dt="2023-10-25T18:10:38.379" v="4488" actId="20577"/>
        <pc:sldMkLst>
          <pc:docMk/>
          <pc:sldMk cId="118024558" sldId="304"/>
        </pc:sldMkLst>
      </pc:sldChg>
    </pc:docChg>
  </pc:docChgLst>
  <pc:docChgLst>
    <pc:chgData name="Andie Faber" userId="88701296-8359-4d31-ab46-bfc7a8efc6bd" providerId="ADAL" clId="{FBDB1062-054C-4986-9AEE-92B102E1E2FC}"/>
    <pc:docChg chg="undo custSel addSld delSld modSld sldOrd">
      <pc:chgData name="Andie Faber" userId="88701296-8359-4d31-ab46-bfc7a8efc6bd" providerId="ADAL" clId="{FBDB1062-054C-4986-9AEE-92B102E1E2FC}" dt="2023-10-25T02:46:06.578" v="5571" actId="1076"/>
      <pc:docMkLst>
        <pc:docMk/>
      </pc:docMkLst>
      <pc:sldChg chg="addSp modSp mod setBg">
        <pc:chgData name="Andie Faber" userId="88701296-8359-4d31-ab46-bfc7a8efc6bd" providerId="ADAL" clId="{FBDB1062-054C-4986-9AEE-92B102E1E2FC}" dt="2023-10-17T01:54:37.331" v="658" actId="2711"/>
        <pc:sldMkLst>
          <pc:docMk/>
          <pc:sldMk cId="3693878398" sldId="256"/>
        </pc:sldMkLst>
        <pc:spChg chg="mod">
          <ac:chgData name="Andie Faber" userId="88701296-8359-4d31-ab46-bfc7a8efc6bd" providerId="ADAL" clId="{FBDB1062-054C-4986-9AEE-92B102E1E2FC}" dt="2023-10-17T01:52:23.060" v="553" actId="255"/>
          <ac:spMkLst>
            <pc:docMk/>
            <pc:sldMk cId="3693878398" sldId="256"/>
            <ac:spMk id="2" creationId="{A0A45EDD-DFA7-52F9-AD2A-46EA0833971B}"/>
          </ac:spMkLst>
        </pc:spChg>
        <pc:spChg chg="mod">
          <ac:chgData name="Andie Faber" userId="88701296-8359-4d31-ab46-bfc7a8efc6bd" providerId="ADAL" clId="{FBDB1062-054C-4986-9AEE-92B102E1E2FC}" dt="2023-10-17T01:54:37.331" v="658" actId="2711"/>
          <ac:spMkLst>
            <pc:docMk/>
            <pc:sldMk cId="3693878398" sldId="256"/>
            <ac:spMk id="3" creationId="{72E1745D-91BF-3004-A52C-8EA7A1F3D1C5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8" creationId="{8C790BE2-4E4F-4AAF-81A2-4A6F4885EBE6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10" creationId="{D28B54C3-B57B-472A-B96E-1FCB67093DC2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12" creationId="{7DB3C429-F8DA-49B9-AF84-21996FCF78B5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14" creationId="{E12088DD-B1AD-40E0-8B86-1D87A2CCD9BE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16" creationId="{C4C9F2B0-1044-46EB-8AEB-C3BFFDE6C2CC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18" creationId="{0C395952-4E26-45A2-8756-2ADFD6E53C6E}"/>
          </ac:spMkLst>
        </pc:spChg>
        <pc:spChg chg="add">
          <ac:chgData name="Andie Faber" userId="88701296-8359-4d31-ab46-bfc7a8efc6bd" providerId="ADAL" clId="{FBDB1062-054C-4986-9AEE-92B102E1E2FC}" dt="2023-10-17T01:52:09.927" v="552" actId="26606"/>
          <ac:spMkLst>
            <pc:docMk/>
            <pc:sldMk cId="3693878398" sldId="256"/>
            <ac:spMk id="20" creationId="{4734BADF-9461-4621-B112-2D7BABEA7DD0}"/>
          </ac:spMkLst>
        </pc:spChg>
      </pc:sldChg>
      <pc:sldChg chg="modSp mod">
        <pc:chgData name="Andie Faber" userId="88701296-8359-4d31-ab46-bfc7a8efc6bd" providerId="ADAL" clId="{FBDB1062-054C-4986-9AEE-92B102E1E2FC}" dt="2023-10-24T23:58:46.675" v="2939" actId="20577"/>
        <pc:sldMkLst>
          <pc:docMk/>
          <pc:sldMk cId="1424314388" sldId="257"/>
        </pc:sldMkLst>
        <pc:spChg chg="mod">
          <ac:chgData name="Andie Faber" userId="88701296-8359-4d31-ab46-bfc7a8efc6bd" providerId="ADAL" clId="{FBDB1062-054C-4986-9AEE-92B102E1E2FC}" dt="2023-10-17T01:29:38.398" v="1"/>
          <ac:spMkLst>
            <pc:docMk/>
            <pc:sldMk cId="1424314388" sldId="257"/>
            <ac:spMk id="2" creationId="{EF999AEE-8BCB-CBFC-804E-C9BED050E6DB}"/>
          </ac:spMkLst>
        </pc:spChg>
        <pc:spChg chg="mod">
          <ac:chgData name="Andie Faber" userId="88701296-8359-4d31-ab46-bfc7a8efc6bd" providerId="ADAL" clId="{FBDB1062-054C-4986-9AEE-92B102E1E2FC}" dt="2023-10-17T01:29:38.398" v="1"/>
          <ac:spMkLst>
            <pc:docMk/>
            <pc:sldMk cId="1424314388" sldId="257"/>
            <ac:spMk id="3" creationId="{39449529-FF77-FA67-9FE9-D05E92B40B46}"/>
          </ac:spMkLst>
        </pc:spChg>
        <pc:spChg chg="mod">
          <ac:chgData name="Andie Faber" userId="88701296-8359-4d31-ab46-bfc7a8efc6bd" providerId="ADAL" clId="{FBDB1062-054C-4986-9AEE-92B102E1E2FC}" dt="2023-10-24T23:58:46.675" v="2939" actId="20577"/>
          <ac:spMkLst>
            <pc:docMk/>
            <pc:sldMk cId="1424314388" sldId="257"/>
            <ac:spMk id="10" creationId="{421B86E1-E092-5BA6-90CE-40837BFB46FD}"/>
          </ac:spMkLst>
        </pc:spChg>
      </pc:sldChg>
      <pc:sldChg chg="addSp modSp mod setBg">
        <pc:chgData name="Andie Faber" userId="88701296-8359-4d31-ab46-bfc7a8efc6bd" providerId="ADAL" clId="{FBDB1062-054C-4986-9AEE-92B102E1E2FC}" dt="2023-10-21T22:43:58.195" v="2056" actId="26606"/>
        <pc:sldMkLst>
          <pc:docMk/>
          <pc:sldMk cId="3962581035" sldId="258"/>
        </pc:sldMkLst>
        <pc:spChg chg="mo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2" creationId="{EF999AEE-8BCB-CBFC-804E-C9BED050E6DB}"/>
          </ac:spMkLst>
        </pc:spChg>
        <pc:spChg chg="mod or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3" creationId="{39449529-FF77-FA67-9FE9-D05E92B40B46}"/>
          </ac:spMkLst>
        </pc:spChg>
        <pc:spChg chg="mo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4" creationId="{06D991C6-73C5-159B-CB1A-1DCFBAF13B94}"/>
          </ac:spMkLst>
        </pc:spChg>
        <pc:spChg chg="mo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5" creationId="{7149FDCF-373A-6253-870E-05B1AAD0CB2B}"/>
          </ac:spMkLst>
        </pc:spChg>
        <pc:spChg chg="ad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10" creationId="{1B15ED52-F352-441B-82BF-E0EA34836D08}"/>
          </ac:spMkLst>
        </pc:spChg>
        <pc:spChg chg="ad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12" creationId="{3B2E3793-BFE6-45A2-9B7B-E18844431C99}"/>
          </ac:spMkLst>
        </pc:spChg>
        <pc:spChg chg="ad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14" creationId="{BC4C4868-CB8F-4AF9-9CDB-8108F2C19B67}"/>
          </ac:spMkLst>
        </pc:spChg>
        <pc:spChg chg="ad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16" creationId="{375E0459-6403-40CD-989D-56A4407CA12E}"/>
          </ac:spMkLst>
        </pc:spChg>
        <pc:spChg chg="add">
          <ac:chgData name="Andie Faber" userId="88701296-8359-4d31-ab46-bfc7a8efc6bd" providerId="ADAL" clId="{FBDB1062-054C-4986-9AEE-92B102E1E2FC}" dt="2023-10-21T22:43:58.195" v="2056" actId="26606"/>
          <ac:spMkLst>
            <pc:docMk/>
            <pc:sldMk cId="3962581035" sldId="258"/>
            <ac:spMk id="18" creationId="{53E5B1A8-3AC9-4BD1-9BBC-78CA94F2D1BA}"/>
          </ac:spMkLst>
        </pc:spChg>
      </pc:sldChg>
      <pc:sldChg chg="addSp delSp modSp mod modNotesTx">
        <pc:chgData name="Andie Faber" userId="88701296-8359-4d31-ab46-bfc7a8efc6bd" providerId="ADAL" clId="{FBDB1062-054C-4986-9AEE-92B102E1E2FC}" dt="2023-10-25T01:03:42.673" v="4093" actId="20577"/>
        <pc:sldMkLst>
          <pc:docMk/>
          <pc:sldMk cId="2503514595" sldId="259"/>
        </pc:sldMkLst>
        <pc:spChg chg="mod">
          <ac:chgData name="Andie Faber" userId="88701296-8359-4d31-ab46-bfc7a8efc6bd" providerId="ADAL" clId="{FBDB1062-054C-4986-9AEE-92B102E1E2FC}" dt="2023-10-21T22:25:06.856" v="2039" actId="20577"/>
          <ac:spMkLst>
            <pc:docMk/>
            <pc:sldMk cId="2503514595" sldId="259"/>
            <ac:spMk id="2" creationId="{EF999AEE-8BCB-CBFC-804E-C9BED050E6DB}"/>
          </ac:spMkLst>
        </pc:spChg>
        <pc:spChg chg="del mod">
          <ac:chgData name="Andie Faber" userId="88701296-8359-4d31-ab46-bfc7a8efc6bd" providerId="ADAL" clId="{FBDB1062-054C-4986-9AEE-92B102E1E2FC}" dt="2023-10-21T22:43:49.908" v="2055" actId="26606"/>
          <ac:spMkLst>
            <pc:docMk/>
            <pc:sldMk cId="2503514595" sldId="259"/>
            <ac:spMk id="3" creationId="{39449529-FF77-FA67-9FE9-D05E92B40B46}"/>
          </ac:spMkLst>
        </pc:spChg>
        <pc:graphicFrameChg chg="add mod">
          <ac:chgData name="Andie Faber" userId="88701296-8359-4d31-ab46-bfc7a8efc6bd" providerId="ADAL" clId="{FBDB1062-054C-4986-9AEE-92B102E1E2FC}" dt="2023-10-25T01:03:42.673" v="4093" actId="20577"/>
          <ac:graphicFrameMkLst>
            <pc:docMk/>
            <pc:sldMk cId="2503514595" sldId="259"/>
            <ac:graphicFrameMk id="7" creationId="{E7A2FEAA-672B-E635-FC59-0F2E1240AE8F}"/>
          </ac:graphicFrameMkLst>
        </pc:graphicFrameChg>
      </pc:sldChg>
      <pc:sldChg chg="modSp mod ord modShow">
        <pc:chgData name="Andie Faber" userId="88701296-8359-4d31-ab46-bfc7a8efc6bd" providerId="ADAL" clId="{FBDB1062-054C-4986-9AEE-92B102E1E2FC}" dt="2023-10-25T01:31:36.544" v="4629" actId="20577"/>
        <pc:sldMkLst>
          <pc:docMk/>
          <pc:sldMk cId="2212269952" sldId="260"/>
        </pc:sldMkLst>
        <pc:spChg chg="mod">
          <ac:chgData name="Andie Faber" userId="88701296-8359-4d31-ab46-bfc7a8efc6bd" providerId="ADAL" clId="{FBDB1062-054C-4986-9AEE-92B102E1E2FC}" dt="2023-10-25T01:31:36.544" v="4629" actId="20577"/>
          <ac:spMkLst>
            <pc:docMk/>
            <pc:sldMk cId="2212269952" sldId="260"/>
            <ac:spMk id="2" creationId="{EF999AEE-8BCB-CBFC-804E-C9BED050E6DB}"/>
          </ac:spMkLst>
        </pc:spChg>
        <pc:spChg chg="mod">
          <ac:chgData name="Andie Faber" userId="88701296-8359-4d31-ab46-bfc7a8efc6bd" providerId="ADAL" clId="{FBDB1062-054C-4986-9AEE-92B102E1E2FC}" dt="2023-10-17T01:29:38.398" v="1"/>
          <ac:spMkLst>
            <pc:docMk/>
            <pc:sldMk cId="2212269952" sldId="260"/>
            <ac:spMk id="3" creationId="{39449529-FF77-FA67-9FE9-D05E92B40B46}"/>
          </ac:spMkLst>
        </pc:spChg>
        <pc:spChg chg="mod">
          <ac:chgData name="Andie Faber" userId="88701296-8359-4d31-ab46-bfc7a8efc6bd" providerId="ADAL" clId="{FBDB1062-054C-4986-9AEE-92B102E1E2FC}" dt="2023-10-25T01:31:13.446" v="4615" actId="20577"/>
          <ac:spMkLst>
            <pc:docMk/>
            <pc:sldMk cId="2212269952" sldId="260"/>
            <ac:spMk id="1042" creationId="{423C0E1F-53B2-B16D-AB1F-B984E1F313FC}"/>
          </ac:spMkLst>
        </pc:spChg>
      </pc:sldChg>
      <pc:sldChg chg="addSp delSp modSp add mod setBg modAnim modNotesTx">
        <pc:chgData name="Andie Faber" userId="88701296-8359-4d31-ab46-bfc7a8efc6bd" providerId="ADAL" clId="{FBDB1062-054C-4986-9AEE-92B102E1E2FC}" dt="2023-10-24T23:55:51.074" v="2761" actId="14100"/>
        <pc:sldMkLst>
          <pc:docMk/>
          <pc:sldMk cId="554487363" sldId="261"/>
        </pc:sldMkLst>
        <pc:spChg chg="mod">
          <ac:chgData name="Andie Faber" userId="88701296-8359-4d31-ab46-bfc7a8efc6bd" providerId="ADAL" clId="{FBDB1062-054C-4986-9AEE-92B102E1E2FC}" dt="2023-10-24T23:55:51.074" v="2761" actId="14100"/>
          <ac:spMkLst>
            <pc:docMk/>
            <pc:sldMk cId="554487363" sldId="261"/>
            <ac:spMk id="2" creationId="{209E4C50-9E61-DF82-9EC9-EFBA749A6CAF}"/>
          </ac:spMkLst>
        </pc:spChg>
        <pc:spChg chg="mod">
          <ac:chgData name="Andie Faber" userId="88701296-8359-4d31-ab46-bfc7a8efc6bd" providerId="ADAL" clId="{FBDB1062-054C-4986-9AEE-92B102E1E2FC}" dt="2023-10-17T01:57:21.058" v="676" actId="122"/>
          <ac:spMkLst>
            <pc:docMk/>
            <pc:sldMk cId="554487363" sldId="261"/>
            <ac:spMk id="3" creationId="{CA7F390E-DA0F-3345-160F-2D199A3A8DBD}"/>
          </ac:spMkLst>
        </pc:spChg>
        <pc:spChg chg="add mod">
          <ac:chgData name="Andie Faber" userId="88701296-8359-4d31-ab46-bfc7a8efc6bd" providerId="ADAL" clId="{FBDB1062-054C-4986-9AEE-92B102E1E2FC}" dt="2023-10-17T01:59:28.096" v="707" actId="20577"/>
          <ac:spMkLst>
            <pc:docMk/>
            <pc:sldMk cId="554487363" sldId="261"/>
            <ac:spMk id="4" creationId="{906F994C-83FE-AEA9-3ADE-FA9561D989A3}"/>
          </ac:spMkLst>
        </pc:spChg>
        <pc:spChg chg="add">
          <ac:chgData name="Andie Faber" userId="88701296-8359-4d31-ab46-bfc7a8efc6bd" providerId="ADAL" clId="{FBDB1062-054C-4986-9AEE-92B102E1E2FC}" dt="2023-10-17T01:56:23.577" v="663" actId="26606"/>
          <ac:spMkLst>
            <pc:docMk/>
            <pc:sldMk cId="554487363" sldId="261"/>
            <ac:spMk id="8" creationId="{DEE2AD96-B495-4E06-9291-B71706F728CB}"/>
          </ac:spMkLst>
        </pc:spChg>
        <pc:spChg chg="add">
          <ac:chgData name="Andie Faber" userId="88701296-8359-4d31-ab46-bfc7a8efc6bd" providerId="ADAL" clId="{FBDB1062-054C-4986-9AEE-92B102E1E2FC}" dt="2023-10-17T01:56:23.577" v="663" actId="26606"/>
          <ac:spMkLst>
            <pc:docMk/>
            <pc:sldMk cId="554487363" sldId="261"/>
            <ac:spMk id="10" creationId="{53CF6D67-C5A8-4ADD-9E8E-1E38CA1D3166}"/>
          </ac:spMkLst>
        </pc:spChg>
        <pc:spChg chg="add">
          <ac:chgData name="Andie Faber" userId="88701296-8359-4d31-ab46-bfc7a8efc6bd" providerId="ADAL" clId="{FBDB1062-054C-4986-9AEE-92B102E1E2FC}" dt="2023-10-17T01:56:23.577" v="663" actId="26606"/>
          <ac:spMkLst>
            <pc:docMk/>
            <pc:sldMk cId="554487363" sldId="261"/>
            <ac:spMk id="12" creationId="{86909FA0-B515-4681-B7A8-FA281D133B94}"/>
          </ac:spMkLst>
        </pc:spChg>
        <pc:spChg chg="add">
          <ac:chgData name="Andie Faber" userId="88701296-8359-4d31-ab46-bfc7a8efc6bd" providerId="ADAL" clId="{FBDB1062-054C-4986-9AEE-92B102E1E2FC}" dt="2023-10-17T01:56:23.577" v="663" actId="26606"/>
          <ac:spMkLst>
            <pc:docMk/>
            <pc:sldMk cId="554487363" sldId="261"/>
            <ac:spMk id="14" creationId="{21C9FE86-FCC3-4A31-AA1C-C882262B7FE7}"/>
          </ac:spMkLst>
        </pc:spChg>
        <pc:spChg chg="add">
          <ac:chgData name="Andie Faber" userId="88701296-8359-4d31-ab46-bfc7a8efc6bd" providerId="ADAL" clId="{FBDB1062-054C-4986-9AEE-92B102E1E2FC}" dt="2023-10-17T01:56:23.577" v="663" actId="26606"/>
          <ac:spMkLst>
            <pc:docMk/>
            <pc:sldMk cId="554487363" sldId="261"/>
            <ac:spMk id="16" creationId="{7D96243B-ECED-4B71-8E06-AE9A285EAD20}"/>
          </ac:spMkLst>
        </pc:spChg>
        <pc:spChg chg="add">
          <ac:chgData name="Andie Faber" userId="88701296-8359-4d31-ab46-bfc7a8efc6bd" providerId="ADAL" clId="{FBDB1062-054C-4986-9AEE-92B102E1E2FC}" dt="2023-10-17T01:56:23.577" v="663" actId="26606"/>
          <ac:spMkLst>
            <pc:docMk/>
            <pc:sldMk cId="554487363" sldId="261"/>
            <ac:spMk id="18" creationId="{A09989E4-EFDC-4A90-A633-E0525FB4139E}"/>
          </ac:spMkLst>
        </pc:spChg>
        <pc:picChg chg="del">
          <ac:chgData name="Andie Faber" userId="88701296-8359-4d31-ab46-bfc7a8efc6bd" providerId="ADAL" clId="{FBDB1062-054C-4986-9AEE-92B102E1E2FC}" dt="2023-10-17T01:55:57.348" v="662" actId="21"/>
          <ac:picMkLst>
            <pc:docMk/>
            <pc:sldMk cId="554487363" sldId="261"/>
            <ac:picMk id="1032" creationId="{A963843E-6DC8-545C-256B-80C61BE2B626}"/>
          </ac:picMkLst>
        </pc:picChg>
      </pc:sldChg>
      <pc:sldChg chg="addSp delSp modSp add mod setBg addAnim modAnim delDesignElem">
        <pc:chgData name="Andie Faber" userId="88701296-8359-4d31-ab46-bfc7a8efc6bd" providerId="ADAL" clId="{FBDB1062-054C-4986-9AEE-92B102E1E2FC}" dt="2023-10-25T01:04:05.875" v="4095" actId="122"/>
        <pc:sldMkLst>
          <pc:docMk/>
          <pc:sldMk cId="2293486081" sldId="265"/>
        </pc:sldMkLst>
        <pc:spChg chg="mod">
          <ac:chgData name="Andie Faber" userId="88701296-8359-4d31-ab46-bfc7a8efc6bd" providerId="ADAL" clId="{FBDB1062-054C-4986-9AEE-92B102E1E2FC}" dt="2023-10-25T01:04:05.875" v="4095" actId="122"/>
          <ac:spMkLst>
            <pc:docMk/>
            <pc:sldMk cId="2293486081" sldId="265"/>
            <ac:spMk id="2" creationId="{E55B43C1-6098-AF06-9F04-8B27ACCDC1DE}"/>
          </ac:spMkLst>
        </pc:spChg>
        <pc:spChg chg="del">
          <ac:chgData name="Andie Faber" userId="88701296-8359-4d31-ab46-bfc7a8efc6bd" providerId="ADAL" clId="{FBDB1062-054C-4986-9AEE-92B102E1E2FC}" dt="2023-10-24T16:09:58.957" v="2611"/>
          <ac:spMkLst>
            <pc:docMk/>
            <pc:sldMk cId="2293486081" sldId="265"/>
            <ac:spMk id="7" creationId="{F13C74B1-5B17-4795-BED0-7140497B445A}"/>
          </ac:spMkLst>
        </pc:spChg>
        <pc:spChg chg="del">
          <ac:chgData name="Andie Faber" userId="88701296-8359-4d31-ab46-bfc7a8efc6bd" providerId="ADAL" clId="{FBDB1062-054C-4986-9AEE-92B102E1E2FC}" dt="2023-10-24T16:09:58.957" v="2611"/>
          <ac:spMkLst>
            <pc:docMk/>
            <pc:sldMk cId="2293486081" sldId="265"/>
            <ac:spMk id="8" creationId="{D4974D33-8DC5-464E-8C6D-BE58F0669C17}"/>
          </ac:spMkLst>
        </pc:spChg>
        <pc:spChg chg="add">
          <ac:chgData name="Andie Faber" userId="88701296-8359-4d31-ab46-bfc7a8efc6bd" providerId="ADAL" clId="{FBDB1062-054C-4986-9AEE-92B102E1E2FC}" dt="2023-10-24T16:10:17.102" v="2613" actId="26606"/>
          <ac:spMkLst>
            <pc:docMk/>
            <pc:sldMk cId="2293486081" sldId="265"/>
            <ac:spMk id="9" creationId="{8D0D6D3E-D7F9-4591-9CA9-DDF4DB1F73DA}"/>
          </ac:spMkLst>
        </pc:spChg>
        <pc:spChg chg="del">
          <ac:chgData name="Andie Faber" userId="88701296-8359-4d31-ab46-bfc7a8efc6bd" providerId="ADAL" clId="{FBDB1062-054C-4986-9AEE-92B102E1E2FC}" dt="2023-10-24T16:10:10.959" v="2612" actId="478"/>
          <ac:spMkLst>
            <pc:docMk/>
            <pc:sldMk cId="2293486081" sldId="265"/>
            <ac:spMk id="10" creationId="{2349D2B6-A6C9-DFD9-C83D-2AD77AC82BFE}"/>
          </ac:spMkLst>
        </pc:spChg>
        <pc:spChg chg="add">
          <ac:chgData name="Andie Faber" userId="88701296-8359-4d31-ab46-bfc7a8efc6bd" providerId="ADAL" clId="{FBDB1062-054C-4986-9AEE-92B102E1E2FC}" dt="2023-10-24T16:10:17.102" v="2613" actId="26606"/>
          <ac:spMkLst>
            <pc:docMk/>
            <pc:sldMk cId="2293486081" sldId="265"/>
            <ac:spMk id="12" creationId="{C4C9F2B0-1044-46EB-8AEB-C3BFFDE6C2CC}"/>
          </ac:spMkLst>
        </pc:spChg>
        <pc:spChg chg="add">
          <ac:chgData name="Andie Faber" userId="88701296-8359-4d31-ab46-bfc7a8efc6bd" providerId="ADAL" clId="{FBDB1062-054C-4986-9AEE-92B102E1E2FC}" dt="2023-10-24T16:10:17.102" v="2613" actId="26606"/>
          <ac:spMkLst>
            <pc:docMk/>
            <pc:sldMk cId="2293486081" sldId="265"/>
            <ac:spMk id="14" creationId="{D28B54C3-B57B-472A-B96E-1FCB67093DC2}"/>
          </ac:spMkLst>
        </pc:spChg>
        <pc:spChg chg="add">
          <ac:chgData name="Andie Faber" userId="88701296-8359-4d31-ab46-bfc7a8efc6bd" providerId="ADAL" clId="{FBDB1062-054C-4986-9AEE-92B102E1E2FC}" dt="2023-10-24T16:10:17.102" v="2613" actId="26606"/>
          <ac:spMkLst>
            <pc:docMk/>
            <pc:sldMk cId="2293486081" sldId="265"/>
            <ac:spMk id="16" creationId="{7DB3C429-F8DA-49B9-AF84-21996FCF78B5}"/>
          </ac:spMkLst>
        </pc:spChg>
        <pc:picChg chg="mod">
          <ac:chgData name="Andie Faber" userId="88701296-8359-4d31-ab46-bfc7a8efc6bd" providerId="ADAL" clId="{FBDB1062-054C-4986-9AEE-92B102E1E2FC}" dt="2023-10-24T16:10:17.102" v="2613" actId="26606"/>
          <ac:picMkLst>
            <pc:docMk/>
            <pc:sldMk cId="2293486081" sldId="265"/>
            <ac:picMk id="5" creationId="{EB027A73-C9DA-596D-9E17-71EAFD970B10}"/>
          </ac:picMkLst>
        </pc:picChg>
      </pc:sldChg>
      <pc:sldChg chg="add del setBg">
        <pc:chgData name="Andie Faber" userId="88701296-8359-4d31-ab46-bfc7a8efc6bd" providerId="ADAL" clId="{FBDB1062-054C-4986-9AEE-92B102E1E2FC}" dt="2023-10-17T02:23:52.292" v="1739" actId="47"/>
        <pc:sldMkLst>
          <pc:docMk/>
          <pc:sldMk cId="3838591084" sldId="274"/>
        </pc:sldMkLst>
      </pc:sldChg>
      <pc:sldChg chg="delSp modSp add mod setBg delDesignElem">
        <pc:chgData name="Andie Faber" userId="88701296-8359-4d31-ab46-bfc7a8efc6bd" providerId="ADAL" clId="{FBDB1062-054C-4986-9AEE-92B102E1E2FC}" dt="2023-10-17T02:25:10.813" v="1747" actId="1076"/>
        <pc:sldMkLst>
          <pc:docMk/>
          <pc:sldMk cId="1982388067" sldId="275"/>
        </pc:sldMkLst>
        <pc:spChg chg="mod">
          <ac:chgData name="Andie Faber" userId="88701296-8359-4d31-ab46-bfc7a8efc6bd" providerId="ADAL" clId="{FBDB1062-054C-4986-9AEE-92B102E1E2FC}" dt="2023-10-17T02:25:10.813" v="1747" actId="1076"/>
          <ac:spMkLst>
            <pc:docMk/>
            <pc:sldMk cId="1982388067" sldId="275"/>
            <ac:spMk id="3" creationId="{38FF9B52-5AB3-215C-A28E-BFF40E2A17C0}"/>
          </ac:spMkLst>
        </pc:spChg>
        <pc:spChg chg="del">
          <ac:chgData name="Andie Faber" userId="88701296-8359-4d31-ab46-bfc7a8efc6bd" providerId="ADAL" clId="{FBDB1062-054C-4986-9AEE-92B102E1E2FC}" dt="2023-10-17T01:55:29.069" v="660"/>
          <ac:spMkLst>
            <pc:docMk/>
            <pc:sldMk cId="1982388067" sldId="275"/>
            <ac:spMk id="2055" creationId="{60C2BF78-EE5B-49C7-ADD9-58CDBD13E3AA}"/>
          </ac:spMkLst>
        </pc:spChg>
      </pc:sldChg>
      <pc:sldChg chg="modSp new mod">
        <pc:chgData name="Andie Faber" userId="88701296-8359-4d31-ab46-bfc7a8efc6bd" providerId="ADAL" clId="{FBDB1062-054C-4986-9AEE-92B102E1E2FC}" dt="2023-10-17T02:12:56.106" v="1011" actId="20577"/>
        <pc:sldMkLst>
          <pc:docMk/>
          <pc:sldMk cId="3664962451" sldId="276"/>
        </pc:sldMkLst>
        <pc:spChg chg="mod">
          <ac:chgData name="Andie Faber" userId="88701296-8359-4d31-ab46-bfc7a8efc6bd" providerId="ADAL" clId="{FBDB1062-054C-4986-9AEE-92B102E1E2FC}" dt="2023-10-17T02:06:23.792" v="842" actId="5793"/>
          <ac:spMkLst>
            <pc:docMk/>
            <pc:sldMk cId="3664962451" sldId="276"/>
            <ac:spMk id="2" creationId="{E699046A-E81B-0B0D-868F-6D4938F37D38}"/>
          </ac:spMkLst>
        </pc:spChg>
        <pc:spChg chg="mod">
          <ac:chgData name="Andie Faber" userId="88701296-8359-4d31-ab46-bfc7a8efc6bd" providerId="ADAL" clId="{FBDB1062-054C-4986-9AEE-92B102E1E2FC}" dt="2023-10-17T02:12:56.106" v="1011" actId="20577"/>
          <ac:spMkLst>
            <pc:docMk/>
            <pc:sldMk cId="3664962451" sldId="276"/>
            <ac:spMk id="3" creationId="{4C80F26F-39A3-D891-9994-E4FB0088E723}"/>
          </ac:spMkLst>
        </pc:spChg>
      </pc:sldChg>
      <pc:sldChg chg="addSp delSp modSp new mod ord setBg modNotesTx">
        <pc:chgData name="Andie Faber" userId="88701296-8359-4d31-ab46-bfc7a8efc6bd" providerId="ADAL" clId="{FBDB1062-054C-4986-9AEE-92B102E1E2FC}" dt="2023-10-21T22:44:28.973" v="2057" actId="20577"/>
        <pc:sldMkLst>
          <pc:docMk/>
          <pc:sldMk cId="3106619838" sldId="277"/>
        </pc:sldMkLst>
        <pc:spChg chg="mod ord">
          <ac:chgData name="Andie Faber" userId="88701296-8359-4d31-ab46-bfc7a8efc6bd" providerId="ADAL" clId="{FBDB1062-054C-4986-9AEE-92B102E1E2FC}" dt="2023-10-21T22:44:28.973" v="2057" actId="20577"/>
          <ac:spMkLst>
            <pc:docMk/>
            <pc:sldMk cId="3106619838" sldId="277"/>
            <ac:spMk id="2" creationId="{00C5B2AC-331F-7FB6-F35D-9CBACF8A6A8B}"/>
          </ac:spMkLst>
        </pc:spChg>
        <pc:spChg chg="add del mod">
          <ac:chgData name="Andie Faber" userId="88701296-8359-4d31-ab46-bfc7a8efc6bd" providerId="ADAL" clId="{FBDB1062-054C-4986-9AEE-92B102E1E2FC}" dt="2023-10-17T02:20:30.594" v="1682" actId="122"/>
          <ac:spMkLst>
            <pc:docMk/>
            <pc:sldMk cId="3106619838" sldId="277"/>
            <ac:spMk id="3" creationId="{A9B99E2D-C354-348B-16C5-89B42A41FDDF}"/>
          </ac:spMkLst>
        </pc:spChg>
        <pc:spChg chg="mod">
          <ac:chgData name="Andie Faber" userId="88701296-8359-4d31-ab46-bfc7a8efc6bd" providerId="ADAL" clId="{FBDB1062-054C-4986-9AEE-92B102E1E2FC}" dt="2023-10-17T02:19:06.016" v="1673" actId="26606"/>
          <ac:spMkLst>
            <pc:docMk/>
            <pc:sldMk cId="3106619838" sldId="277"/>
            <ac:spMk id="4" creationId="{B86DE559-F29B-BEF8-BFF7-4C9B94E151AC}"/>
          </ac:spMkLst>
        </pc:spChg>
        <pc:spChg chg="mod">
          <ac:chgData name="Andie Faber" userId="88701296-8359-4d31-ab46-bfc7a8efc6bd" providerId="ADAL" clId="{FBDB1062-054C-4986-9AEE-92B102E1E2FC}" dt="2023-10-17T02:17:23.533" v="1643" actId="26606"/>
          <ac:spMkLst>
            <pc:docMk/>
            <pc:sldMk cId="3106619838" sldId="277"/>
            <ac:spMk id="5" creationId="{4DD48457-ADD6-B98A-ED1B-6A5D60897612}"/>
          </ac:spMkLst>
        </pc:spChg>
        <pc:spChg chg="add del mod">
          <ac:chgData name="Andie Faber" userId="88701296-8359-4d31-ab46-bfc7a8efc6bd" providerId="ADAL" clId="{FBDB1062-054C-4986-9AEE-92B102E1E2FC}" dt="2023-10-17T02:13:23.182" v="1014"/>
          <ac:spMkLst>
            <pc:docMk/>
            <pc:sldMk cId="3106619838" sldId="277"/>
            <ac:spMk id="6" creationId="{699D5BA1-7F36-4D58-1A51-A5F100BA1428}"/>
          </ac:spMkLst>
        </pc:spChg>
        <pc:spChg chg="add del">
          <ac:chgData name="Andie Faber" userId="88701296-8359-4d31-ab46-bfc7a8efc6bd" providerId="ADAL" clId="{FBDB1062-054C-4986-9AEE-92B102E1E2FC}" dt="2023-10-17T02:19:06.016" v="1673" actId="26606"/>
          <ac:spMkLst>
            <pc:docMk/>
            <pc:sldMk cId="3106619838" sldId="277"/>
            <ac:spMk id="1032" creationId="{D380959B-464C-9ED8-C9EB-AB6FC997C1B8}"/>
          </ac:spMkLst>
        </pc:spChg>
        <pc:spChg chg="add del">
          <ac:chgData name="Andie Faber" userId="88701296-8359-4d31-ab46-bfc7a8efc6bd" providerId="ADAL" clId="{FBDB1062-054C-4986-9AEE-92B102E1E2FC}" dt="2023-10-17T02:19:06.016" v="1673" actId="26606"/>
          <ac:spMkLst>
            <pc:docMk/>
            <pc:sldMk cId="3106619838" sldId="277"/>
            <ac:spMk id="1034" creationId="{06B83858-ED7D-57B6-6CAA-83168807C43C}"/>
          </ac:spMkLst>
        </pc:spChg>
        <pc:spChg chg="add del">
          <ac:chgData name="Andie Faber" userId="88701296-8359-4d31-ab46-bfc7a8efc6bd" providerId="ADAL" clId="{FBDB1062-054C-4986-9AEE-92B102E1E2FC}" dt="2023-10-17T02:19:06.016" v="1673" actId="26606"/>
          <ac:spMkLst>
            <pc:docMk/>
            <pc:sldMk cId="3106619838" sldId="277"/>
            <ac:spMk id="1036" creationId="{FF97FFD4-A8B9-3D4D-1623-7BE467E46A6A}"/>
          </ac:spMkLst>
        </pc:spChg>
        <pc:spChg chg="add">
          <ac:chgData name="Andie Faber" userId="88701296-8359-4d31-ab46-bfc7a8efc6bd" providerId="ADAL" clId="{FBDB1062-054C-4986-9AEE-92B102E1E2FC}" dt="2023-10-17T02:19:06.016" v="1673" actId="26606"/>
          <ac:spMkLst>
            <pc:docMk/>
            <pc:sldMk cId="3106619838" sldId="277"/>
            <ac:spMk id="1041" creationId="{3ECBE1F1-D69B-4AFA-ABD5-8E41720EF6DE}"/>
          </ac:spMkLst>
        </pc:spChg>
        <pc:spChg chg="add">
          <ac:chgData name="Andie Faber" userId="88701296-8359-4d31-ab46-bfc7a8efc6bd" providerId="ADAL" clId="{FBDB1062-054C-4986-9AEE-92B102E1E2FC}" dt="2023-10-17T02:19:06.016" v="1673" actId="26606"/>
          <ac:spMkLst>
            <pc:docMk/>
            <pc:sldMk cId="3106619838" sldId="277"/>
            <ac:spMk id="1043" creationId="{603A6265-E10C-4B85-9C20-E75FCAF9CC63}"/>
          </ac:spMkLst>
        </pc:spChg>
        <pc:picChg chg="add mod ord">
          <ac:chgData name="Andie Faber" userId="88701296-8359-4d31-ab46-bfc7a8efc6bd" providerId="ADAL" clId="{FBDB1062-054C-4986-9AEE-92B102E1E2FC}" dt="2023-10-17T02:19:47.535" v="1676" actId="18131"/>
          <ac:picMkLst>
            <pc:docMk/>
            <pc:sldMk cId="3106619838" sldId="277"/>
            <ac:picMk id="1027" creationId="{56F12B8B-5BC8-B6EC-0201-DD3CB0F82954}"/>
          </ac:picMkLst>
        </pc:picChg>
      </pc:sldChg>
      <pc:sldChg chg="addSp delSp modSp new mod">
        <pc:chgData name="Andie Faber" userId="88701296-8359-4d31-ab46-bfc7a8efc6bd" providerId="ADAL" clId="{FBDB1062-054C-4986-9AEE-92B102E1E2FC}" dt="2023-10-17T02:23:48.234" v="1738"/>
        <pc:sldMkLst>
          <pc:docMk/>
          <pc:sldMk cId="3973755482" sldId="278"/>
        </pc:sldMkLst>
        <pc:spChg chg="mod">
          <ac:chgData name="Andie Faber" userId="88701296-8359-4d31-ab46-bfc7a8efc6bd" providerId="ADAL" clId="{FBDB1062-054C-4986-9AEE-92B102E1E2FC}" dt="2023-10-17T02:23:40.456" v="1737" actId="20577"/>
          <ac:spMkLst>
            <pc:docMk/>
            <pc:sldMk cId="3973755482" sldId="278"/>
            <ac:spMk id="2" creationId="{2752B9DA-29D6-63E1-C713-A28501045ACA}"/>
          </ac:spMkLst>
        </pc:spChg>
        <pc:spChg chg="del">
          <ac:chgData name="Andie Faber" userId="88701296-8359-4d31-ab46-bfc7a8efc6bd" providerId="ADAL" clId="{FBDB1062-054C-4986-9AEE-92B102E1E2FC}" dt="2023-10-17T02:23:48.234" v="1738"/>
          <ac:spMkLst>
            <pc:docMk/>
            <pc:sldMk cId="3973755482" sldId="278"/>
            <ac:spMk id="3" creationId="{2304C6A9-DE6B-0F2F-2044-06B1CC0D4247}"/>
          </ac:spMkLst>
        </pc:spChg>
        <pc:graphicFrameChg chg="add mod">
          <ac:chgData name="Andie Faber" userId="88701296-8359-4d31-ab46-bfc7a8efc6bd" providerId="ADAL" clId="{FBDB1062-054C-4986-9AEE-92B102E1E2FC}" dt="2023-10-17T02:23:48.234" v="1738"/>
          <ac:graphicFrameMkLst>
            <pc:docMk/>
            <pc:sldMk cId="3973755482" sldId="278"/>
            <ac:graphicFrameMk id="6" creationId="{9D702DA8-9378-BB66-5E1F-F13A5AFE837A}"/>
          </ac:graphicFrameMkLst>
        </pc:graphicFrameChg>
      </pc:sldChg>
      <pc:sldChg chg="addSp delSp modSp mod setBg">
        <pc:chgData name="Andie Faber" userId="88701296-8359-4d31-ab46-bfc7a8efc6bd" providerId="ADAL" clId="{FBDB1062-054C-4986-9AEE-92B102E1E2FC}" dt="2023-10-25T00:57:18.274" v="3814" actId="26606"/>
        <pc:sldMkLst>
          <pc:docMk/>
          <pc:sldMk cId="988066148" sldId="279"/>
        </pc:sldMkLst>
        <pc:spChg chg="mod ord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2" creationId="{8966F45B-63D9-7855-0AA2-7F1AF6195AFF}"/>
          </ac:spMkLst>
        </pc:spChg>
        <pc:spChg chg="add del mod">
          <ac:chgData name="Andie Faber" userId="88701296-8359-4d31-ab46-bfc7a8efc6bd" providerId="ADAL" clId="{FBDB1062-054C-4986-9AEE-92B102E1E2FC}" dt="2023-10-25T00:55:50.483" v="3794"/>
          <ac:spMkLst>
            <pc:docMk/>
            <pc:sldMk cId="988066148" sldId="279"/>
            <ac:spMk id="4" creationId="{B81261CB-7C85-AD0C-E71A-35E82FA585B6}"/>
          </ac:spMkLst>
        </pc:spChg>
        <pc:spChg chg="add del mod">
          <ac:chgData name="Andie Faber" userId="88701296-8359-4d31-ab46-bfc7a8efc6bd" providerId="ADAL" clId="{FBDB1062-054C-4986-9AEE-92B102E1E2FC}" dt="2023-10-25T00:57:17.620" v="3813" actId="478"/>
          <ac:spMkLst>
            <pc:docMk/>
            <pc:sldMk cId="988066148" sldId="279"/>
            <ac:spMk id="9" creationId="{38366C5E-9E87-1227-4D6D-62CBEB279DEC}"/>
          </ac:spMkLst>
        </pc:spChg>
        <pc:spChg chg="add del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4100" creationId="{3ECBE1F1-D69B-4AFA-ABD5-8E41720EF6DE}"/>
          </ac:spMkLst>
        </pc:spChg>
        <pc:spChg chg="add del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4101" creationId="{603A6265-E10C-4B85-9C20-E75FCAF9CC63}"/>
          </ac:spMkLst>
        </pc:spChg>
        <pc:spChg chg="add del">
          <ac:chgData name="Andie Faber" userId="88701296-8359-4d31-ab46-bfc7a8efc6bd" providerId="ADAL" clId="{FBDB1062-054C-4986-9AEE-92B102E1E2FC}" dt="2023-10-25T00:55:28.133" v="3788" actId="26606"/>
          <ac:spMkLst>
            <pc:docMk/>
            <pc:sldMk cId="988066148" sldId="279"/>
            <ac:spMk id="4103" creationId="{3ECBE1F1-D69B-4AFA-ABD5-8E41720EF6DE}"/>
          </ac:spMkLst>
        </pc:spChg>
        <pc:spChg chg="add del">
          <ac:chgData name="Andie Faber" userId="88701296-8359-4d31-ab46-bfc7a8efc6bd" providerId="ADAL" clId="{FBDB1062-054C-4986-9AEE-92B102E1E2FC}" dt="2023-10-25T00:55:28.133" v="3788" actId="26606"/>
          <ac:spMkLst>
            <pc:docMk/>
            <pc:sldMk cId="988066148" sldId="279"/>
            <ac:spMk id="4105" creationId="{603A6265-E10C-4B85-9C20-E75FCAF9CC63}"/>
          </ac:spMkLst>
        </pc:spChg>
        <pc:spChg chg="add del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4106" creationId="{201CC55D-ED54-4C5C-95E6-10947BD1103B}"/>
          </ac:spMkLst>
        </pc:spChg>
        <pc:spChg chg="add del">
          <ac:chgData name="Andie Faber" userId="88701296-8359-4d31-ab46-bfc7a8efc6bd" providerId="ADAL" clId="{FBDB1062-054C-4986-9AEE-92B102E1E2FC}" dt="2023-10-25T00:55:37.329" v="3792" actId="26606"/>
          <ac:spMkLst>
            <pc:docMk/>
            <pc:sldMk cId="988066148" sldId="279"/>
            <ac:spMk id="4108" creationId="{201CC55D-ED54-4C5C-95E6-10947BD1103B}"/>
          </ac:spMkLst>
        </pc:spChg>
        <pc:spChg chg="add del">
          <ac:chgData name="Andie Faber" userId="88701296-8359-4d31-ab46-bfc7a8efc6bd" providerId="ADAL" clId="{FBDB1062-054C-4986-9AEE-92B102E1E2FC}" dt="2023-10-25T00:55:37.329" v="3792" actId="26606"/>
          <ac:spMkLst>
            <pc:docMk/>
            <pc:sldMk cId="988066148" sldId="279"/>
            <ac:spMk id="4109" creationId="{3873B707-463F-40B0-8227-E8CC6C67EB25}"/>
          </ac:spMkLst>
        </pc:spChg>
        <pc:spChg chg="add del">
          <ac:chgData name="Andie Faber" userId="88701296-8359-4d31-ab46-bfc7a8efc6bd" providerId="ADAL" clId="{FBDB1062-054C-4986-9AEE-92B102E1E2FC}" dt="2023-10-25T00:55:37.329" v="3792" actId="26606"/>
          <ac:spMkLst>
            <pc:docMk/>
            <pc:sldMk cId="988066148" sldId="279"/>
            <ac:spMk id="4111" creationId="{C13237C8-E62C-4F0D-A318-BD6FB6C2D138}"/>
          </ac:spMkLst>
        </pc:spChg>
        <pc:spChg chg="add del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4112" creationId="{3873B707-463F-40B0-8227-E8CC6C67EB25}"/>
          </ac:spMkLst>
        </pc:spChg>
        <pc:spChg chg="add del">
          <ac:chgData name="Andie Faber" userId="88701296-8359-4d31-ab46-bfc7a8efc6bd" providerId="ADAL" clId="{FBDB1062-054C-4986-9AEE-92B102E1E2FC}" dt="2023-10-25T00:55:37.329" v="3792" actId="26606"/>
          <ac:spMkLst>
            <pc:docMk/>
            <pc:sldMk cId="988066148" sldId="279"/>
            <ac:spMk id="4113" creationId="{19C9EAEA-39D0-4B0E-A0EB-51E7B26740B1}"/>
          </ac:spMkLst>
        </pc:spChg>
        <pc:spChg chg="add del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4114" creationId="{C13237C8-E62C-4F0D-A318-BD6FB6C2D138}"/>
          </ac:spMkLst>
        </pc:spChg>
        <pc:spChg chg="add del">
          <ac:chgData name="Andie Faber" userId="88701296-8359-4d31-ab46-bfc7a8efc6bd" providerId="ADAL" clId="{FBDB1062-054C-4986-9AEE-92B102E1E2FC}" dt="2023-10-25T00:57:18.274" v="3814" actId="26606"/>
          <ac:spMkLst>
            <pc:docMk/>
            <pc:sldMk cId="988066148" sldId="279"/>
            <ac:spMk id="4116" creationId="{19C9EAEA-39D0-4B0E-A0EB-51E7B26740B1}"/>
          </ac:spMkLst>
        </pc:spChg>
        <pc:grpChg chg="add del">
          <ac:chgData name="Andie Faber" userId="88701296-8359-4d31-ab46-bfc7a8efc6bd" providerId="ADAL" clId="{FBDB1062-054C-4986-9AEE-92B102E1E2FC}" dt="2023-10-25T00:57:18.274" v="3814" actId="26606"/>
          <ac:grpSpMkLst>
            <pc:docMk/>
            <pc:sldMk cId="988066148" sldId="279"/>
            <ac:grpSpMk id="4104" creationId="{1DE889C7-FAD6-4397-98E2-05D503484459}"/>
          </ac:grpSpMkLst>
        </pc:grpChg>
        <pc:grpChg chg="add del">
          <ac:chgData name="Andie Faber" userId="88701296-8359-4d31-ab46-bfc7a8efc6bd" providerId="ADAL" clId="{FBDB1062-054C-4986-9AEE-92B102E1E2FC}" dt="2023-10-25T00:55:37.329" v="3792" actId="26606"/>
          <ac:grpSpMkLst>
            <pc:docMk/>
            <pc:sldMk cId="988066148" sldId="279"/>
            <ac:grpSpMk id="4110" creationId="{1DE889C7-FAD6-4397-98E2-05D503484459}"/>
          </ac:grpSpMkLst>
        </pc:grpChg>
        <pc:graphicFrameChg chg="add del mod">
          <ac:chgData name="Andie Faber" userId="88701296-8359-4d31-ab46-bfc7a8efc6bd" providerId="ADAL" clId="{FBDB1062-054C-4986-9AEE-92B102E1E2FC}" dt="2023-10-25T00:55:36.811" v="3791"/>
          <ac:graphicFrameMkLst>
            <pc:docMk/>
            <pc:sldMk cId="988066148" sldId="279"/>
            <ac:graphicFrameMk id="5" creationId="{DE5ABDD4-75F7-E4DE-D65A-A3AABAE9C26F}"/>
          </ac:graphicFrameMkLst>
        </pc:graphicFrameChg>
        <pc:graphicFrameChg chg="del mod">
          <ac:chgData name="Andie Faber" userId="88701296-8359-4d31-ab46-bfc7a8efc6bd" providerId="ADAL" clId="{FBDB1062-054C-4986-9AEE-92B102E1E2FC}" dt="2023-10-25T00:54:58.077" v="3786" actId="21"/>
          <ac:graphicFrameMkLst>
            <pc:docMk/>
            <pc:sldMk cId="988066148" sldId="279"/>
            <ac:graphicFrameMk id="6" creationId="{FE0DFE70-D28A-55A3-FE98-9AF62BF19F15}"/>
          </ac:graphicFrameMkLst>
        </pc:graphicFrameChg>
        <pc:graphicFrameChg chg="add del mod modGraphic">
          <ac:chgData name="Andie Faber" userId="88701296-8359-4d31-ab46-bfc7a8efc6bd" providerId="ADAL" clId="{FBDB1062-054C-4986-9AEE-92B102E1E2FC}" dt="2023-10-25T00:57:18.274" v="3814" actId="26606"/>
          <ac:graphicFrameMkLst>
            <pc:docMk/>
            <pc:sldMk cId="988066148" sldId="279"/>
            <ac:graphicFrameMk id="7" creationId="{4545C79B-3E94-1B0F-C884-E5D17A9800E3}"/>
          </ac:graphicFrameMkLst>
        </pc:graphicFrameChg>
        <pc:graphicFrameChg chg="add del mod">
          <ac:chgData name="Andie Faber" userId="88701296-8359-4d31-ab46-bfc7a8efc6bd" providerId="ADAL" clId="{FBDB1062-054C-4986-9AEE-92B102E1E2FC}" dt="2023-10-25T00:57:16.452" v="3812"/>
          <ac:graphicFrameMkLst>
            <pc:docMk/>
            <pc:sldMk cId="988066148" sldId="279"/>
            <ac:graphicFrameMk id="10" creationId="{DFF223B3-CCAA-8A28-6B4C-6BA85E1325D9}"/>
          </ac:graphicFrameMkLst>
        </pc:graphicFrameChg>
        <pc:picChg chg="mod ord">
          <ac:chgData name="Andie Faber" userId="88701296-8359-4d31-ab46-bfc7a8efc6bd" providerId="ADAL" clId="{FBDB1062-054C-4986-9AEE-92B102E1E2FC}" dt="2023-10-25T00:57:18.274" v="3814" actId="26606"/>
          <ac:picMkLst>
            <pc:docMk/>
            <pc:sldMk cId="988066148" sldId="279"/>
            <ac:picMk id="4098" creationId="{C7C51A23-6EB6-F01F-6BC3-FDF97EE5CC08}"/>
          </ac:picMkLst>
        </pc:picChg>
      </pc:sldChg>
      <pc:sldChg chg="modSp new mod">
        <pc:chgData name="Andie Faber" userId="88701296-8359-4d31-ab46-bfc7a8efc6bd" providerId="ADAL" clId="{FBDB1062-054C-4986-9AEE-92B102E1E2FC}" dt="2023-10-17T02:33:06.030" v="1972" actId="20577"/>
        <pc:sldMkLst>
          <pc:docMk/>
          <pc:sldMk cId="3235665248" sldId="279"/>
        </pc:sldMkLst>
        <pc:spChg chg="mod">
          <ac:chgData name="Andie Faber" userId="88701296-8359-4d31-ab46-bfc7a8efc6bd" providerId="ADAL" clId="{FBDB1062-054C-4986-9AEE-92B102E1E2FC}" dt="2023-10-17T02:26:51.014" v="1757" actId="20577"/>
          <ac:spMkLst>
            <pc:docMk/>
            <pc:sldMk cId="3235665248" sldId="279"/>
            <ac:spMk id="2" creationId="{54B75DEB-C0FD-DF42-5856-F200F3418B8F}"/>
          </ac:spMkLst>
        </pc:spChg>
        <pc:spChg chg="mod">
          <ac:chgData name="Andie Faber" userId="88701296-8359-4d31-ab46-bfc7a8efc6bd" providerId="ADAL" clId="{FBDB1062-054C-4986-9AEE-92B102E1E2FC}" dt="2023-10-17T02:33:06.030" v="1972" actId="20577"/>
          <ac:spMkLst>
            <pc:docMk/>
            <pc:sldMk cId="3235665248" sldId="279"/>
            <ac:spMk id="3" creationId="{51A1719A-3363-27AA-A926-5874E677B25C}"/>
          </ac:spMkLst>
        </pc:spChg>
      </pc:sldChg>
      <pc:sldChg chg="modSp mod modNotesTx">
        <pc:chgData name="Andie Faber" userId="88701296-8359-4d31-ab46-bfc7a8efc6bd" providerId="ADAL" clId="{FBDB1062-054C-4986-9AEE-92B102E1E2FC}" dt="2023-10-25T00:01:35.189" v="2990" actId="14100"/>
        <pc:sldMkLst>
          <pc:docMk/>
          <pc:sldMk cId="2648571846" sldId="280"/>
        </pc:sldMkLst>
        <pc:spChg chg="mod">
          <ac:chgData name="Andie Faber" userId="88701296-8359-4d31-ab46-bfc7a8efc6bd" providerId="ADAL" clId="{FBDB1062-054C-4986-9AEE-92B102E1E2FC}" dt="2023-10-25T00:01:35.189" v="2990" actId="14100"/>
          <ac:spMkLst>
            <pc:docMk/>
            <pc:sldMk cId="2648571846" sldId="280"/>
            <ac:spMk id="2" creationId="{ACAD4DEF-D415-D106-0B56-0F1755FC99B3}"/>
          </ac:spMkLst>
        </pc:spChg>
        <pc:spChg chg="mod">
          <ac:chgData name="Andie Faber" userId="88701296-8359-4d31-ab46-bfc7a8efc6bd" providerId="ADAL" clId="{FBDB1062-054C-4986-9AEE-92B102E1E2FC}" dt="2023-10-24T23:54:22.973" v="2759" actId="255"/>
          <ac:spMkLst>
            <pc:docMk/>
            <pc:sldMk cId="2648571846" sldId="280"/>
            <ac:spMk id="3" creationId="{15909FD1-37FB-A9E2-4AFB-CF64F87AD419}"/>
          </ac:spMkLst>
        </pc:spChg>
      </pc:sldChg>
      <pc:sldChg chg="addSp delSp modSp mod setBg">
        <pc:chgData name="Andie Faber" userId="88701296-8359-4d31-ab46-bfc7a8efc6bd" providerId="ADAL" clId="{FBDB1062-054C-4986-9AEE-92B102E1E2FC}" dt="2023-10-25T01:06:21.922" v="4098" actId="26606"/>
        <pc:sldMkLst>
          <pc:docMk/>
          <pc:sldMk cId="57853031" sldId="281"/>
        </pc:sldMkLst>
        <pc:spChg chg="mo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4" creationId="{14397B7D-BC1A-6724-D925-2CBF67C52525}"/>
          </ac:spMkLst>
        </pc:spChg>
        <pc:spChg chg="mo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5" creationId="{632C4717-4E7D-9853-56C3-542C739E4624}"/>
          </ac:spMkLst>
        </pc:spChg>
        <pc:spChg chg="mo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6" creationId="{01B5C205-1B68-CE7B-596D-A534D553084C}"/>
          </ac:spMkLst>
        </pc:spChg>
        <pc:spChg chg="mo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7" creationId="{BE8A9D03-4192-DE6A-37CD-13E8AB4D5329}"/>
          </ac:spMkLst>
        </pc:spChg>
        <pc:spChg chg="ad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12" creationId="{A7895A40-19A4-42D6-9D30-DBC1E8002635}"/>
          </ac:spMkLst>
        </pc:spChg>
        <pc:spChg chg="add del">
          <ac:chgData name="Andie Faber" userId="88701296-8359-4d31-ab46-bfc7a8efc6bd" providerId="ADAL" clId="{FBDB1062-054C-4986-9AEE-92B102E1E2FC}" dt="2023-10-25T01:06:04.492" v="4097" actId="26606"/>
          <ac:spMkLst>
            <pc:docMk/>
            <pc:sldMk cId="57853031" sldId="281"/>
            <ac:spMk id="13" creationId="{9203DE33-2CD4-4CA8-9AF3-37C3B65133B0}"/>
          </ac:spMkLst>
        </pc:spChg>
        <pc:spChg chg="ad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14" creationId="{02F429C4-ABC9-46FC-818A-B5429CDE4A96}"/>
          </ac:spMkLst>
        </pc:spChg>
        <pc:spChg chg="add del">
          <ac:chgData name="Andie Faber" userId="88701296-8359-4d31-ab46-bfc7a8efc6bd" providerId="ADAL" clId="{FBDB1062-054C-4986-9AEE-92B102E1E2FC}" dt="2023-10-25T01:06:04.492" v="4097" actId="26606"/>
          <ac:spMkLst>
            <pc:docMk/>
            <pc:sldMk cId="57853031" sldId="281"/>
            <ac:spMk id="15" creationId="{0AF57B88-1D4C-41FA-A761-EC1DD10C35CB}"/>
          </ac:spMkLst>
        </pc:spChg>
        <pc:spChg chg="ad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16" creationId="{2CEF98E4-3709-4952-8F42-2305CCE34FA3}"/>
          </ac:spMkLst>
        </pc:spChg>
        <pc:spChg chg="add del">
          <ac:chgData name="Andie Faber" userId="88701296-8359-4d31-ab46-bfc7a8efc6bd" providerId="ADAL" clId="{FBDB1062-054C-4986-9AEE-92B102E1E2FC}" dt="2023-10-25T01:06:04.492" v="4097" actId="26606"/>
          <ac:spMkLst>
            <pc:docMk/>
            <pc:sldMk cId="57853031" sldId="281"/>
            <ac:spMk id="17" creationId="{D2548F45-5164-4ABB-8212-7F293FDED8D4}"/>
          </ac:spMkLst>
        </pc:spChg>
        <pc:spChg chg="ad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18" creationId="{F10BCCF5-D685-47FF-B675-647EAEB72C8E}"/>
          </ac:spMkLst>
        </pc:spChg>
        <pc:spChg chg="add del">
          <ac:chgData name="Andie Faber" userId="88701296-8359-4d31-ab46-bfc7a8efc6bd" providerId="ADAL" clId="{FBDB1062-054C-4986-9AEE-92B102E1E2FC}" dt="2023-10-25T01:06:04.492" v="4097" actId="26606"/>
          <ac:spMkLst>
            <pc:docMk/>
            <pc:sldMk cId="57853031" sldId="281"/>
            <ac:spMk id="19" creationId="{5E81CCFB-7BEF-4186-86FB-D09450B4D02D}"/>
          </ac:spMkLst>
        </pc:spChg>
        <pc:spChg chg="add">
          <ac:chgData name="Andie Faber" userId="88701296-8359-4d31-ab46-bfc7a8efc6bd" providerId="ADAL" clId="{FBDB1062-054C-4986-9AEE-92B102E1E2FC}" dt="2023-10-25T01:06:21.922" v="4098" actId="26606"/>
          <ac:spMkLst>
            <pc:docMk/>
            <pc:sldMk cId="57853031" sldId="281"/>
            <ac:spMk id="20" creationId="{B0EE8A42-107A-4D4C-8D56-BBAE95C7FC0D}"/>
          </ac:spMkLst>
        </pc:spChg>
        <pc:picChg chg="add del">
          <ac:chgData name="Andie Faber" userId="88701296-8359-4d31-ab46-bfc7a8efc6bd" providerId="ADAL" clId="{FBDB1062-054C-4986-9AEE-92B102E1E2FC}" dt="2023-10-25T01:06:04.492" v="4097" actId="26606"/>
          <ac:picMkLst>
            <pc:docMk/>
            <pc:sldMk cId="57853031" sldId="281"/>
            <ac:picMk id="9" creationId="{87FB6B15-5137-D018-52EC-AE1E92169D04}"/>
          </ac:picMkLst>
        </pc:picChg>
      </pc:sldChg>
      <pc:sldChg chg="addSp delSp modSp new">
        <pc:chgData name="Andie Faber" userId="88701296-8359-4d31-ab46-bfc7a8efc6bd" providerId="ADAL" clId="{FBDB1062-054C-4986-9AEE-92B102E1E2FC}" dt="2023-10-21T22:46:38.417" v="2062"/>
        <pc:sldMkLst>
          <pc:docMk/>
          <pc:sldMk cId="4222865030" sldId="283"/>
        </pc:sldMkLst>
        <pc:spChg chg="del">
          <ac:chgData name="Andie Faber" userId="88701296-8359-4d31-ab46-bfc7a8efc6bd" providerId="ADAL" clId="{FBDB1062-054C-4986-9AEE-92B102E1E2FC}" dt="2023-10-21T22:46:38.417" v="2062"/>
          <ac:spMkLst>
            <pc:docMk/>
            <pc:sldMk cId="4222865030" sldId="283"/>
            <ac:spMk id="3" creationId="{A2BF5AC7-C831-F6D8-B5DD-9093E485A138}"/>
          </ac:spMkLst>
        </pc:spChg>
        <pc:picChg chg="add mod">
          <ac:chgData name="Andie Faber" userId="88701296-8359-4d31-ab46-bfc7a8efc6bd" providerId="ADAL" clId="{FBDB1062-054C-4986-9AEE-92B102E1E2FC}" dt="2023-10-21T22:46:38.417" v="2062"/>
          <ac:picMkLst>
            <pc:docMk/>
            <pc:sldMk cId="4222865030" sldId="283"/>
            <ac:picMk id="6" creationId="{2E83FB4D-F073-B8C9-DF42-DFB13F0CB448}"/>
          </ac:picMkLst>
        </pc:picChg>
      </pc:sldChg>
      <pc:sldChg chg="addSp delSp modSp new mod setBg modShow">
        <pc:chgData name="Andie Faber" userId="88701296-8359-4d31-ab46-bfc7a8efc6bd" providerId="ADAL" clId="{FBDB1062-054C-4986-9AEE-92B102E1E2FC}" dt="2023-10-25T01:17:59.307" v="4222" actId="729"/>
        <pc:sldMkLst>
          <pc:docMk/>
          <pc:sldMk cId="158441262" sldId="284"/>
        </pc:sldMkLst>
        <pc:spChg chg="mod">
          <ac:chgData name="Andie Faber" userId="88701296-8359-4d31-ab46-bfc7a8efc6bd" providerId="ADAL" clId="{FBDB1062-054C-4986-9AEE-92B102E1E2FC}" dt="2023-10-21T22:46:22.418" v="2061" actId="26606"/>
          <ac:spMkLst>
            <pc:docMk/>
            <pc:sldMk cId="158441262" sldId="284"/>
            <ac:spMk id="2" creationId="{EAF0DAE1-B23A-67B1-DA76-02741CC26A24}"/>
          </ac:spMkLst>
        </pc:spChg>
        <pc:spChg chg="del">
          <ac:chgData name="Andie Faber" userId="88701296-8359-4d31-ab46-bfc7a8efc6bd" providerId="ADAL" clId="{FBDB1062-054C-4986-9AEE-92B102E1E2FC}" dt="2023-10-21T22:46:08.435" v="2060"/>
          <ac:spMkLst>
            <pc:docMk/>
            <pc:sldMk cId="158441262" sldId="284"/>
            <ac:spMk id="3" creationId="{2117A413-EFD0-32A1-115C-F6AB22F5816A}"/>
          </ac:spMkLst>
        </pc:spChg>
        <pc:spChg chg="mod">
          <ac:chgData name="Andie Faber" userId="88701296-8359-4d31-ab46-bfc7a8efc6bd" providerId="ADAL" clId="{FBDB1062-054C-4986-9AEE-92B102E1E2FC}" dt="2023-10-21T22:46:22.418" v="2061" actId="26606"/>
          <ac:spMkLst>
            <pc:docMk/>
            <pc:sldMk cId="158441262" sldId="284"/>
            <ac:spMk id="4" creationId="{A1451A24-32A8-9D44-ABB4-1D6340D99D61}"/>
          </ac:spMkLst>
        </pc:spChg>
        <pc:spChg chg="mod">
          <ac:chgData name="Andie Faber" userId="88701296-8359-4d31-ab46-bfc7a8efc6bd" providerId="ADAL" clId="{FBDB1062-054C-4986-9AEE-92B102E1E2FC}" dt="2023-10-21T22:46:22.418" v="2061" actId="26606"/>
          <ac:spMkLst>
            <pc:docMk/>
            <pc:sldMk cId="158441262" sldId="284"/>
            <ac:spMk id="5" creationId="{A7848FB3-87A9-F715-F42A-26881B3D20FA}"/>
          </ac:spMkLst>
        </pc:spChg>
        <pc:spChg chg="add">
          <ac:chgData name="Andie Faber" userId="88701296-8359-4d31-ab46-bfc7a8efc6bd" providerId="ADAL" clId="{FBDB1062-054C-4986-9AEE-92B102E1E2FC}" dt="2023-10-21T22:46:22.418" v="2061" actId="26606"/>
          <ac:spMkLst>
            <pc:docMk/>
            <pc:sldMk cId="158441262" sldId="284"/>
            <ac:spMk id="10" creationId="{9140FD41-F148-41DD-F3F3-202CBB7E4DBD}"/>
          </ac:spMkLst>
        </pc:spChg>
        <pc:grpChg chg="add">
          <ac:chgData name="Andie Faber" userId="88701296-8359-4d31-ab46-bfc7a8efc6bd" providerId="ADAL" clId="{FBDB1062-054C-4986-9AEE-92B102E1E2FC}" dt="2023-10-21T22:46:22.418" v="2061" actId="26606"/>
          <ac:grpSpMkLst>
            <pc:docMk/>
            <pc:sldMk cId="158441262" sldId="284"/>
            <ac:grpSpMk id="13" creationId="{31C49F18-8757-4E87-5C2E-9D6D7B82BA3B}"/>
          </ac:grpSpMkLst>
        </pc:grpChg>
        <pc:picChg chg="add mod ord">
          <ac:chgData name="Andie Faber" userId="88701296-8359-4d31-ab46-bfc7a8efc6bd" providerId="ADAL" clId="{FBDB1062-054C-4986-9AEE-92B102E1E2FC}" dt="2023-10-21T22:46:22.418" v="2061" actId="26606"/>
          <ac:picMkLst>
            <pc:docMk/>
            <pc:sldMk cId="158441262" sldId="284"/>
            <ac:picMk id="6" creationId="{30B59CD2-798B-6FC0-64D0-2A4B82F3F4EF}"/>
          </ac:picMkLst>
        </pc:picChg>
      </pc:sldChg>
      <pc:sldChg chg="addSp modSp new mod setBg">
        <pc:chgData name="Andie Faber" userId="88701296-8359-4d31-ab46-bfc7a8efc6bd" providerId="ADAL" clId="{FBDB1062-054C-4986-9AEE-92B102E1E2FC}" dt="2023-10-24T23:55:23.236" v="2760" actId="113"/>
        <pc:sldMkLst>
          <pc:docMk/>
          <pc:sldMk cId="2987383929" sldId="285"/>
        </pc:sldMkLst>
        <pc:spChg chg="mod">
          <ac:chgData name="Andie Faber" userId="88701296-8359-4d31-ab46-bfc7a8efc6bd" providerId="ADAL" clId="{FBDB1062-054C-4986-9AEE-92B102E1E2FC}" dt="2023-10-21T22:47:02.404" v="2095" actId="20577"/>
          <ac:spMkLst>
            <pc:docMk/>
            <pc:sldMk cId="2987383929" sldId="285"/>
            <ac:spMk id="2" creationId="{FEBA5438-FE16-04A1-8FC9-9A837037EAAC}"/>
          </ac:spMkLst>
        </pc:spChg>
        <pc:spChg chg="mod">
          <ac:chgData name="Andie Faber" userId="88701296-8359-4d31-ab46-bfc7a8efc6bd" providerId="ADAL" clId="{FBDB1062-054C-4986-9AEE-92B102E1E2FC}" dt="2023-10-24T23:55:23.236" v="2760" actId="113"/>
          <ac:spMkLst>
            <pc:docMk/>
            <pc:sldMk cId="2987383929" sldId="285"/>
            <ac:spMk id="3" creationId="{69E3F6B5-A68B-BEC0-7355-4EEAE6370FE7}"/>
          </ac:spMkLst>
        </pc:spChg>
        <pc:spChg chg="mod">
          <ac:chgData name="Andie Faber" userId="88701296-8359-4d31-ab46-bfc7a8efc6bd" providerId="ADAL" clId="{FBDB1062-054C-4986-9AEE-92B102E1E2FC}" dt="2023-10-21T22:46:51.475" v="2064" actId="26606"/>
          <ac:spMkLst>
            <pc:docMk/>
            <pc:sldMk cId="2987383929" sldId="285"/>
            <ac:spMk id="4" creationId="{497EDE80-2319-9E15-444A-5E0B6076FAD5}"/>
          </ac:spMkLst>
        </pc:spChg>
        <pc:spChg chg="mod">
          <ac:chgData name="Andie Faber" userId="88701296-8359-4d31-ab46-bfc7a8efc6bd" providerId="ADAL" clId="{FBDB1062-054C-4986-9AEE-92B102E1E2FC}" dt="2023-10-21T22:46:51.475" v="2064" actId="26606"/>
          <ac:spMkLst>
            <pc:docMk/>
            <pc:sldMk cId="2987383929" sldId="285"/>
            <ac:spMk id="5" creationId="{924FE596-0D98-F851-BB12-5310B9703224}"/>
          </ac:spMkLst>
        </pc:spChg>
        <pc:spChg chg="add">
          <ac:chgData name="Andie Faber" userId="88701296-8359-4d31-ab46-bfc7a8efc6bd" providerId="ADAL" clId="{FBDB1062-054C-4986-9AEE-92B102E1E2FC}" dt="2023-10-21T22:46:51.475" v="2064" actId="26606"/>
          <ac:spMkLst>
            <pc:docMk/>
            <pc:sldMk cId="2987383929" sldId="285"/>
            <ac:spMk id="10" creationId="{4BC99CB9-DDAD-44A2-8A1C-E3AF4E72DF5C}"/>
          </ac:spMkLst>
        </pc:spChg>
        <pc:spChg chg="add">
          <ac:chgData name="Andie Faber" userId="88701296-8359-4d31-ab46-bfc7a8efc6bd" providerId="ADAL" clId="{FBDB1062-054C-4986-9AEE-92B102E1E2FC}" dt="2023-10-21T22:46:51.475" v="2064" actId="26606"/>
          <ac:spMkLst>
            <pc:docMk/>
            <pc:sldMk cId="2987383929" sldId="285"/>
            <ac:spMk id="12" creationId="{64053CBF-3932-45FF-8285-EE5146085F3A}"/>
          </ac:spMkLst>
        </pc:spChg>
        <pc:grpChg chg="add">
          <ac:chgData name="Andie Faber" userId="88701296-8359-4d31-ab46-bfc7a8efc6bd" providerId="ADAL" clId="{FBDB1062-054C-4986-9AEE-92B102E1E2FC}" dt="2023-10-21T22:46:51.475" v="2064" actId="26606"/>
          <ac:grpSpMkLst>
            <pc:docMk/>
            <pc:sldMk cId="2987383929" sldId="285"/>
            <ac:grpSpMk id="14" creationId="{2E751C04-BEA6-446B-A678-9C74819EBD4C}"/>
          </ac:grpSpMkLst>
        </pc:grpChg>
        <pc:grpChg chg="add">
          <ac:chgData name="Andie Faber" userId="88701296-8359-4d31-ab46-bfc7a8efc6bd" providerId="ADAL" clId="{FBDB1062-054C-4986-9AEE-92B102E1E2FC}" dt="2023-10-21T22:46:51.475" v="2064" actId="26606"/>
          <ac:grpSpMkLst>
            <pc:docMk/>
            <pc:sldMk cId="2987383929" sldId="285"/>
            <ac:grpSpMk id="20" creationId="{B63ACBA3-DEFD-4C6D-BBA0-64468FA99C2D}"/>
          </ac:grpSpMkLst>
        </pc:grpChg>
      </pc:sldChg>
      <pc:sldChg chg="new">
        <pc:chgData name="Andie Faber" userId="88701296-8359-4d31-ab46-bfc7a8efc6bd" providerId="ADAL" clId="{FBDB1062-054C-4986-9AEE-92B102E1E2FC}" dt="2023-10-24T16:00:18.624" v="2609" actId="680"/>
        <pc:sldMkLst>
          <pc:docMk/>
          <pc:sldMk cId="826040063" sldId="286"/>
        </pc:sldMkLst>
      </pc:sldChg>
      <pc:sldChg chg="addSp delSp modSp new mod setBg modNotesTx">
        <pc:chgData name="Andie Faber" userId="88701296-8359-4d31-ab46-bfc7a8efc6bd" providerId="ADAL" clId="{FBDB1062-054C-4986-9AEE-92B102E1E2FC}" dt="2023-10-25T02:34:40.994" v="5381" actId="1076"/>
        <pc:sldMkLst>
          <pc:docMk/>
          <pc:sldMk cId="1220015599" sldId="287"/>
        </pc:sldMkLst>
        <pc:spChg chg="mod">
          <ac:chgData name="Andie Faber" userId="88701296-8359-4d31-ab46-bfc7a8efc6bd" providerId="ADAL" clId="{FBDB1062-054C-4986-9AEE-92B102E1E2FC}" dt="2023-10-25T02:34:40.994" v="5381" actId="1076"/>
          <ac:spMkLst>
            <pc:docMk/>
            <pc:sldMk cId="1220015599" sldId="287"/>
            <ac:spMk id="2" creationId="{A86957EA-3093-D364-E545-FDA71CD5C883}"/>
          </ac:spMkLst>
        </pc:spChg>
        <pc:spChg chg="del">
          <ac:chgData name="Andie Faber" userId="88701296-8359-4d31-ab46-bfc7a8efc6bd" providerId="ADAL" clId="{FBDB1062-054C-4986-9AEE-92B102E1E2FC}" dt="2023-10-24T16:12:14.114" v="2666"/>
          <ac:spMkLst>
            <pc:docMk/>
            <pc:sldMk cId="1220015599" sldId="287"/>
            <ac:spMk id="3" creationId="{53F27A4E-008C-9D1B-5AD8-F846FC8E686D}"/>
          </ac:spMkLst>
        </pc:spChg>
        <pc:spChg chg="mod">
          <ac:chgData name="Andie Faber" userId="88701296-8359-4d31-ab46-bfc7a8efc6bd" providerId="ADAL" clId="{FBDB1062-054C-4986-9AEE-92B102E1E2FC}" dt="2023-10-24T16:12:26.300" v="2667" actId="26606"/>
          <ac:spMkLst>
            <pc:docMk/>
            <pc:sldMk cId="1220015599" sldId="287"/>
            <ac:spMk id="4" creationId="{E6A757DC-DC7F-0245-4DF8-22930DF9F2DC}"/>
          </ac:spMkLst>
        </pc:spChg>
        <pc:spChg chg="mod">
          <ac:chgData name="Andie Faber" userId="88701296-8359-4d31-ab46-bfc7a8efc6bd" providerId="ADAL" clId="{FBDB1062-054C-4986-9AEE-92B102E1E2FC}" dt="2023-10-24T16:12:26.300" v="2667" actId="26606"/>
          <ac:spMkLst>
            <pc:docMk/>
            <pc:sldMk cId="1220015599" sldId="287"/>
            <ac:spMk id="5" creationId="{623B3C20-65F0-DA83-E021-6760B3D73208}"/>
          </ac:spMkLst>
        </pc:spChg>
        <pc:spChg chg="add del">
          <ac:chgData name="Andie Faber" userId="88701296-8359-4d31-ab46-bfc7a8efc6bd" providerId="ADAL" clId="{FBDB1062-054C-4986-9AEE-92B102E1E2FC}" dt="2023-10-25T02:34:28.754" v="5379" actId="478"/>
          <ac:spMkLst>
            <pc:docMk/>
            <pc:sldMk cId="1220015599" sldId="287"/>
            <ac:spMk id="1030" creationId="{58A102BC-0B74-13A5-F97E-5F88E0005793}"/>
          </ac:spMkLst>
        </pc:spChg>
        <pc:picChg chg="add mod ord">
          <ac:chgData name="Andie Faber" userId="88701296-8359-4d31-ab46-bfc7a8efc6bd" providerId="ADAL" clId="{FBDB1062-054C-4986-9AEE-92B102E1E2FC}" dt="2023-10-24T16:12:26.300" v="2667" actId="26606"/>
          <ac:picMkLst>
            <pc:docMk/>
            <pc:sldMk cId="1220015599" sldId="287"/>
            <ac:picMk id="1026" creationId="{2BDB5DC4-750C-55AA-F01A-6049C0DE0A8C}"/>
          </ac:picMkLst>
        </pc:picChg>
        <pc:cxnChg chg="add">
          <ac:chgData name="Andie Faber" userId="88701296-8359-4d31-ab46-bfc7a8efc6bd" providerId="ADAL" clId="{FBDB1062-054C-4986-9AEE-92B102E1E2FC}" dt="2023-10-24T16:12:26.300" v="2667" actId="26606"/>
          <ac:cxnSpMkLst>
            <pc:docMk/>
            <pc:sldMk cId="1220015599" sldId="287"/>
            <ac:cxnSpMk id="1033" creationId="{1503BFE4-729B-D9D0-C17B-501E6AF1127A}"/>
          </ac:cxnSpMkLst>
        </pc:cxnChg>
      </pc:sldChg>
      <pc:sldChg chg="addSp delSp modSp new mod setBg">
        <pc:chgData name="Andie Faber" userId="88701296-8359-4d31-ab46-bfc7a8efc6bd" providerId="ADAL" clId="{FBDB1062-054C-4986-9AEE-92B102E1E2FC}" dt="2023-10-25T02:29:52.373" v="5332" actId="14100"/>
        <pc:sldMkLst>
          <pc:docMk/>
          <pc:sldMk cId="2209872276" sldId="288"/>
        </pc:sldMkLst>
        <pc:spChg chg="del">
          <ac:chgData name="Andie Faber" userId="88701296-8359-4d31-ab46-bfc7a8efc6bd" providerId="ADAL" clId="{FBDB1062-054C-4986-9AEE-92B102E1E2FC}" dt="2023-10-24T16:18:34.441" v="2671" actId="26606"/>
          <ac:spMkLst>
            <pc:docMk/>
            <pc:sldMk cId="2209872276" sldId="288"/>
            <ac:spMk id="2" creationId="{28A5D2D9-AE15-5E7E-2DDB-4D514D3DAC9A}"/>
          </ac:spMkLst>
        </pc:spChg>
        <pc:spChg chg="del">
          <ac:chgData name="Andie Faber" userId="88701296-8359-4d31-ab46-bfc7a8efc6bd" providerId="ADAL" clId="{FBDB1062-054C-4986-9AEE-92B102E1E2FC}" dt="2023-10-24T16:18:30.792" v="2670" actId="931"/>
          <ac:spMkLst>
            <pc:docMk/>
            <pc:sldMk cId="2209872276" sldId="288"/>
            <ac:spMk id="3" creationId="{D884EB38-1E1A-EDFC-6025-A0EC5161BE9A}"/>
          </ac:spMkLst>
        </pc:spChg>
        <pc:spChg chg="mod">
          <ac:chgData name="Andie Faber" userId="88701296-8359-4d31-ab46-bfc7a8efc6bd" providerId="ADAL" clId="{FBDB1062-054C-4986-9AEE-92B102E1E2FC}" dt="2023-10-24T16:18:34.441" v="2671" actId="26606"/>
          <ac:spMkLst>
            <pc:docMk/>
            <pc:sldMk cId="2209872276" sldId="288"/>
            <ac:spMk id="4" creationId="{A98C281F-D776-5A63-3081-D7A376540878}"/>
          </ac:spMkLst>
        </pc:spChg>
        <pc:spChg chg="mod">
          <ac:chgData name="Andie Faber" userId="88701296-8359-4d31-ab46-bfc7a8efc6bd" providerId="ADAL" clId="{FBDB1062-054C-4986-9AEE-92B102E1E2FC}" dt="2023-10-24T16:18:34.441" v="2671" actId="26606"/>
          <ac:spMkLst>
            <pc:docMk/>
            <pc:sldMk cId="2209872276" sldId="288"/>
            <ac:spMk id="5" creationId="{23C6FEBB-EDC5-2F2A-33A5-4C93E785B73A}"/>
          </ac:spMkLst>
        </pc:spChg>
        <pc:spChg chg="add mod">
          <ac:chgData name="Andie Faber" userId="88701296-8359-4d31-ab46-bfc7a8efc6bd" providerId="ADAL" clId="{FBDB1062-054C-4986-9AEE-92B102E1E2FC}" dt="2023-10-25T02:29:52.373" v="5332" actId="14100"/>
          <ac:spMkLst>
            <pc:docMk/>
            <pc:sldMk cId="2209872276" sldId="288"/>
            <ac:spMk id="8" creationId="{529B00E2-A53A-EA1B-9981-530FB59C9E2E}"/>
          </ac:spMkLst>
        </pc:spChg>
        <pc:spChg chg="add">
          <ac:chgData name="Andie Faber" userId="88701296-8359-4d31-ab46-bfc7a8efc6bd" providerId="ADAL" clId="{FBDB1062-054C-4986-9AEE-92B102E1E2FC}" dt="2023-10-24T16:18:34.441" v="2671" actId="26606"/>
          <ac:spMkLst>
            <pc:docMk/>
            <pc:sldMk cId="2209872276" sldId="288"/>
            <ac:spMk id="12" creationId="{42A4FC2C-047E-45A5-965D-8E1E3BF09BC6}"/>
          </ac:spMkLst>
        </pc:spChg>
        <pc:picChg chg="add mod">
          <ac:chgData name="Andie Faber" userId="88701296-8359-4d31-ab46-bfc7a8efc6bd" providerId="ADAL" clId="{FBDB1062-054C-4986-9AEE-92B102E1E2FC}" dt="2023-10-24T16:18:34.441" v="2671" actId="26606"/>
          <ac:picMkLst>
            <pc:docMk/>
            <pc:sldMk cId="2209872276" sldId="288"/>
            <ac:picMk id="7" creationId="{D020D9AD-3FAB-052E-9495-014809468433}"/>
          </ac:picMkLst>
        </pc:picChg>
      </pc:sldChg>
      <pc:sldChg chg="addSp delSp modSp new mod setBg">
        <pc:chgData name="Andie Faber" userId="88701296-8359-4d31-ab46-bfc7a8efc6bd" providerId="ADAL" clId="{FBDB1062-054C-4986-9AEE-92B102E1E2FC}" dt="2023-10-25T01:20:17.157" v="4241" actId="122"/>
        <pc:sldMkLst>
          <pc:docMk/>
          <pc:sldMk cId="3217589609" sldId="289"/>
        </pc:sldMkLst>
        <pc:spChg chg="add del mod">
          <ac:chgData name="Andie Faber" userId="88701296-8359-4d31-ab46-bfc7a8efc6bd" providerId="ADAL" clId="{FBDB1062-054C-4986-9AEE-92B102E1E2FC}" dt="2023-10-25T01:19:40.683" v="4236" actId="478"/>
          <ac:spMkLst>
            <pc:docMk/>
            <pc:sldMk cId="3217589609" sldId="289"/>
            <ac:spMk id="2" creationId="{9A029788-E226-A565-6886-5FD881290219}"/>
          </ac:spMkLst>
        </pc:spChg>
        <pc:spChg chg="del mod">
          <ac:chgData name="Andie Faber" userId="88701296-8359-4d31-ab46-bfc7a8efc6bd" providerId="ADAL" clId="{FBDB1062-054C-4986-9AEE-92B102E1E2FC}" dt="2023-10-25T01:19:38.715" v="4235" actId="26606"/>
          <ac:spMkLst>
            <pc:docMk/>
            <pc:sldMk cId="3217589609" sldId="289"/>
            <ac:spMk id="3" creationId="{C2DEDB6F-0606-9E60-2064-3E60F857D82A}"/>
          </ac:spMkLst>
        </pc:spChg>
        <pc:spChg chg="mod">
          <ac:chgData name="Andie Faber" userId="88701296-8359-4d31-ab46-bfc7a8efc6bd" providerId="ADAL" clId="{FBDB1062-054C-4986-9AEE-92B102E1E2FC}" dt="2023-10-25T01:19:55.377" v="4238" actId="26606"/>
          <ac:spMkLst>
            <pc:docMk/>
            <pc:sldMk cId="3217589609" sldId="289"/>
            <ac:spMk id="4" creationId="{7C5B5558-AB31-5874-F5E7-9113017A2FDE}"/>
          </ac:spMkLst>
        </pc:spChg>
        <pc:spChg chg="mod">
          <ac:chgData name="Andie Faber" userId="88701296-8359-4d31-ab46-bfc7a8efc6bd" providerId="ADAL" clId="{FBDB1062-054C-4986-9AEE-92B102E1E2FC}" dt="2023-10-25T01:19:55.377" v="4238" actId="26606"/>
          <ac:spMkLst>
            <pc:docMk/>
            <pc:sldMk cId="3217589609" sldId="289"/>
            <ac:spMk id="5" creationId="{6D8DC224-AEF3-BBF3-ECEA-40F30B0706A5}"/>
          </ac:spMkLst>
        </pc:spChg>
        <pc:spChg chg="add">
          <ac:chgData name="Andie Faber" userId="88701296-8359-4d31-ab46-bfc7a8efc6bd" providerId="ADAL" clId="{FBDB1062-054C-4986-9AEE-92B102E1E2FC}" dt="2023-10-25T01:19:55.377" v="4238" actId="26606"/>
          <ac:spMkLst>
            <pc:docMk/>
            <pc:sldMk cId="3217589609" sldId="289"/>
            <ac:spMk id="13" creationId="{6C4028FD-8BAA-4A19-BFDE-594D991B7552}"/>
          </ac:spMkLst>
        </pc:spChg>
        <pc:graphicFrameChg chg="add mod ord modGraphic">
          <ac:chgData name="Andie Faber" userId="88701296-8359-4d31-ab46-bfc7a8efc6bd" providerId="ADAL" clId="{FBDB1062-054C-4986-9AEE-92B102E1E2FC}" dt="2023-10-25T01:20:17.157" v="4241" actId="122"/>
          <ac:graphicFrameMkLst>
            <pc:docMk/>
            <pc:sldMk cId="3217589609" sldId="289"/>
            <ac:graphicFrameMk id="8" creationId="{89422075-7FB6-9CF5-4892-6FB3D94413C8}"/>
          </ac:graphicFrameMkLst>
        </pc:graphicFrameChg>
        <pc:picChg chg="add del mod">
          <ac:chgData name="Andie Faber" userId="88701296-8359-4d31-ab46-bfc7a8efc6bd" providerId="ADAL" clId="{FBDB1062-054C-4986-9AEE-92B102E1E2FC}" dt="2023-10-25T01:19:21.415" v="4234" actId="26606"/>
          <ac:picMkLst>
            <pc:docMk/>
            <pc:sldMk cId="3217589609" sldId="289"/>
            <ac:picMk id="7" creationId="{F90F4546-E37D-9CA3-8A2E-4D9F02C7A002}"/>
          </ac:picMkLst>
        </pc:picChg>
        <pc:cxnChg chg="add del">
          <ac:chgData name="Andie Faber" userId="88701296-8359-4d31-ab46-bfc7a8efc6bd" providerId="ADAL" clId="{FBDB1062-054C-4986-9AEE-92B102E1E2FC}" dt="2023-10-25T01:19:21.415" v="4234" actId="26606"/>
          <ac:cxnSpMkLst>
            <pc:docMk/>
            <pc:sldMk cId="3217589609" sldId="289"/>
            <ac:cxnSpMk id="11" creationId="{1503BFE4-729B-D9D0-C17B-501E6AF1127A}"/>
          </ac:cxnSpMkLst>
        </pc:cxnChg>
        <pc:cxnChg chg="add del">
          <ac:chgData name="Andie Faber" userId="88701296-8359-4d31-ab46-bfc7a8efc6bd" providerId="ADAL" clId="{FBDB1062-054C-4986-9AEE-92B102E1E2FC}" dt="2023-10-25T01:19:00.438" v="4227" actId="26606"/>
          <ac:cxnSpMkLst>
            <pc:docMk/>
            <pc:sldMk cId="3217589609" sldId="289"/>
            <ac:cxnSpMk id="16" creationId="{37C77032-C865-6057-7D7A-E2743CFA20F9}"/>
          </ac:cxnSpMkLst>
        </pc:cxnChg>
        <pc:cxnChg chg="add del">
          <ac:chgData name="Andie Faber" userId="88701296-8359-4d31-ab46-bfc7a8efc6bd" providerId="ADAL" clId="{FBDB1062-054C-4986-9AEE-92B102E1E2FC}" dt="2023-10-25T01:19:19.201" v="4231" actId="26606"/>
          <ac:cxnSpMkLst>
            <pc:docMk/>
            <pc:sldMk cId="3217589609" sldId="289"/>
            <ac:cxnSpMk id="18" creationId="{1503BFE4-729B-D9D0-C17B-501E6AF1127A}"/>
          </ac:cxnSpMkLst>
        </pc:cxnChg>
      </pc:sldChg>
      <pc:sldChg chg="addSp delSp modSp mod setBg">
        <pc:chgData name="Andie Faber" userId="88701296-8359-4d31-ab46-bfc7a8efc6bd" providerId="ADAL" clId="{FBDB1062-054C-4986-9AEE-92B102E1E2FC}" dt="2023-10-25T01:02:40.676" v="4092" actId="26606"/>
        <pc:sldMkLst>
          <pc:docMk/>
          <pc:sldMk cId="550509107" sldId="291"/>
        </pc:sldMkLst>
        <pc:spChg chg="mo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2" creationId="{63F9D6D6-13CC-397D-79F6-E717E9039460}"/>
          </ac:spMkLst>
        </pc:spChg>
        <pc:spChg chg="mo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4" creationId="{A6193656-3BEB-A619-BC03-38F36BD5D95F}"/>
          </ac:spMkLst>
        </pc:spChg>
        <pc:spChg chg="mo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5" creationId="{B7041BC2-7C47-A498-6860-105649897FDC}"/>
          </ac:spMkLst>
        </pc:spChg>
        <pc:spChg chg="mo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6" creationId="{40C28543-D774-DD5B-7187-FEBDA8818A35}"/>
          </ac:spMkLst>
        </pc:spChg>
        <pc:spChg chg="add del">
          <ac:chgData name="Andie Faber" userId="88701296-8359-4d31-ab46-bfc7a8efc6bd" providerId="ADAL" clId="{FBDB1062-054C-4986-9AEE-92B102E1E2FC}" dt="2023-10-25T01:02:40.655" v="4091" actId="26606"/>
          <ac:spMkLst>
            <pc:docMk/>
            <pc:sldMk cId="550509107" sldId="291"/>
            <ac:spMk id="11" creationId="{9095C1F4-AE7F-44E4-8693-40D3D6831140}"/>
          </ac:spMkLst>
        </pc:spChg>
        <pc:spChg chg="add del">
          <ac:chgData name="Andie Faber" userId="88701296-8359-4d31-ab46-bfc7a8efc6bd" providerId="ADAL" clId="{FBDB1062-054C-4986-9AEE-92B102E1E2FC}" dt="2023-10-25T01:02:40.655" v="4091" actId="26606"/>
          <ac:spMkLst>
            <pc:docMk/>
            <pc:sldMk cId="550509107" sldId="291"/>
            <ac:spMk id="17" creationId="{871AEA07-1E14-44B4-8E55-64EF049CD66F}"/>
          </ac:spMkLst>
        </pc:spChg>
        <pc:spChg chg="ad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19" creationId="{9C7E0A2C-7C0A-4AAC-B3B0-6C12B2EBAE05}"/>
          </ac:spMkLst>
        </pc:spChg>
        <pc:spChg chg="ad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20" creationId="{5EB7D2A2-F448-44D4-938C-DC84CBCB3B1E}"/>
          </ac:spMkLst>
        </pc:spChg>
        <pc:spChg chg="add">
          <ac:chgData name="Andie Faber" userId="88701296-8359-4d31-ab46-bfc7a8efc6bd" providerId="ADAL" clId="{FBDB1062-054C-4986-9AEE-92B102E1E2FC}" dt="2023-10-25T01:02:40.676" v="4092" actId="26606"/>
          <ac:spMkLst>
            <pc:docMk/>
            <pc:sldMk cId="550509107" sldId="291"/>
            <ac:spMk id="21" creationId="{871AEA07-1E14-44B4-8E55-64EF049CD66F}"/>
          </ac:spMkLst>
        </pc:spChg>
        <pc:grpChg chg="add del">
          <ac:chgData name="Andie Faber" userId="88701296-8359-4d31-ab46-bfc7a8efc6bd" providerId="ADAL" clId="{FBDB1062-054C-4986-9AEE-92B102E1E2FC}" dt="2023-10-25T01:02:40.655" v="4091" actId="26606"/>
          <ac:grpSpMkLst>
            <pc:docMk/>
            <pc:sldMk cId="550509107" sldId="291"/>
            <ac:grpSpMk id="13" creationId="{8734DDD3-F723-4DD3-8ABE-EC0B2AC87D74}"/>
          </ac:grpSpMkLst>
        </pc:grpChg>
        <pc:cxnChg chg="add">
          <ac:chgData name="Andie Faber" userId="88701296-8359-4d31-ab46-bfc7a8efc6bd" providerId="ADAL" clId="{FBDB1062-054C-4986-9AEE-92B102E1E2FC}" dt="2023-10-25T01:02:40.676" v="4092" actId="26606"/>
          <ac:cxnSpMkLst>
            <pc:docMk/>
            <pc:sldMk cId="550509107" sldId="291"/>
            <ac:cxnSpMk id="22" creationId="{F7C8EA93-3210-4C62-99E9-153C275E3A87}"/>
          </ac:cxnSpMkLst>
        </pc:cxnChg>
      </pc:sldChg>
      <pc:sldChg chg="addSp delSp modSp mod setBg delAnim modAnim">
        <pc:chgData name="Andie Faber" userId="88701296-8359-4d31-ab46-bfc7a8efc6bd" providerId="ADAL" clId="{FBDB1062-054C-4986-9AEE-92B102E1E2FC}" dt="2023-10-25T02:17:29.265" v="4630" actId="14100"/>
        <pc:sldMkLst>
          <pc:docMk/>
          <pc:sldMk cId="816713403" sldId="293"/>
        </pc:sldMkLst>
        <pc:spChg chg="add mod">
          <ac:chgData name="Andie Faber" userId="88701296-8359-4d31-ab46-bfc7a8efc6bd" providerId="ADAL" clId="{FBDB1062-054C-4986-9AEE-92B102E1E2FC}" dt="2023-10-25T02:17:29.265" v="4630" actId="14100"/>
          <ac:spMkLst>
            <pc:docMk/>
            <pc:sldMk cId="816713403" sldId="293"/>
            <ac:spMk id="2" creationId="{43A90E1B-361D-5399-0040-621FAC17B677}"/>
          </ac:spMkLst>
        </pc:spChg>
        <pc:spChg chg="mo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4" creationId="{160CCEFF-C511-3E5D-E36B-B80E797C3B44}"/>
          </ac:spMkLst>
        </pc:spChg>
        <pc:spChg chg="mo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5" creationId="{B1B07D36-231E-F4BC-2E13-7F3399D4E95B}"/>
          </ac:spMkLst>
        </pc:spChg>
        <pc:spChg chg="mo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6" creationId="{88188C71-0AB2-CF1E-57C5-F040306E55CA}"/>
          </ac:spMkLst>
        </pc:spChg>
        <pc:spChg chg="del mod">
          <ac:chgData name="Andie Faber" userId="88701296-8359-4d31-ab46-bfc7a8efc6bd" providerId="ADAL" clId="{FBDB1062-054C-4986-9AEE-92B102E1E2FC}" dt="2023-10-25T01:00:10.764" v="4059" actId="21"/>
          <ac:spMkLst>
            <pc:docMk/>
            <pc:sldMk cId="816713403" sldId="293"/>
            <ac:spMk id="9" creationId="{AA215F9A-41D1-DAB1-3D86-3B237D646A45}"/>
          </ac:spMkLst>
        </pc:spChg>
        <pc:spChg chg="add del">
          <ac:chgData name="Andie Faber" userId="88701296-8359-4d31-ab46-bfc7a8efc6bd" providerId="ADAL" clId="{FBDB1062-054C-4986-9AEE-92B102E1E2FC}" dt="2023-10-25T01:01:01.674" v="4061" actId="26606"/>
          <ac:spMkLst>
            <pc:docMk/>
            <pc:sldMk cId="816713403" sldId="293"/>
            <ac:spMk id="13" creationId="{BACC6370-2D7E-4714-9D71-7542949D7D5D}"/>
          </ac:spMkLst>
        </pc:spChg>
        <pc:spChg chg="add del">
          <ac:chgData name="Andie Faber" userId="88701296-8359-4d31-ab46-bfc7a8efc6bd" providerId="ADAL" clId="{FBDB1062-054C-4986-9AEE-92B102E1E2FC}" dt="2023-10-25T01:01:01.674" v="4061" actId="26606"/>
          <ac:spMkLst>
            <pc:docMk/>
            <pc:sldMk cId="816713403" sldId="293"/>
            <ac:spMk id="15" creationId="{F68B3F68-107C-434F-AA38-110D5EA91B85}"/>
          </ac:spMkLst>
        </pc:spChg>
        <pc:spChg chg="add del">
          <ac:chgData name="Andie Faber" userId="88701296-8359-4d31-ab46-bfc7a8efc6bd" providerId="ADAL" clId="{FBDB1062-054C-4986-9AEE-92B102E1E2FC}" dt="2023-10-25T01:01:01.674" v="4061" actId="26606"/>
          <ac:spMkLst>
            <pc:docMk/>
            <pc:sldMk cId="816713403" sldId="293"/>
            <ac:spMk id="17" creationId="{AAD0DBB9-1A4B-4391-81D4-CB19F9AB918A}"/>
          </ac:spMkLst>
        </pc:spChg>
        <pc:spChg chg="add del">
          <ac:chgData name="Andie Faber" userId="88701296-8359-4d31-ab46-bfc7a8efc6bd" providerId="ADAL" clId="{FBDB1062-054C-4986-9AEE-92B102E1E2FC}" dt="2023-10-25T01:01:01.674" v="4061" actId="26606"/>
          <ac:spMkLst>
            <pc:docMk/>
            <pc:sldMk cId="816713403" sldId="293"/>
            <ac:spMk id="19" creationId="{063BBA22-50EA-4C4D-BE05-F1CE4E63AA56}"/>
          </ac:spMkLst>
        </pc:spChg>
        <pc:spChg chg="ad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21" creationId="{BACC6370-2D7E-4714-9D71-7542949D7D5D}"/>
          </ac:spMkLst>
        </pc:spChg>
        <pc:spChg chg="ad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22" creationId="{F68B3F68-107C-434F-AA38-110D5EA91B85}"/>
          </ac:spMkLst>
        </pc:spChg>
        <pc:spChg chg="ad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23" creationId="{AAD0DBB9-1A4B-4391-81D4-CB19F9AB918A}"/>
          </ac:spMkLst>
        </pc:spChg>
        <pc:spChg chg="add">
          <ac:chgData name="Andie Faber" userId="88701296-8359-4d31-ab46-bfc7a8efc6bd" providerId="ADAL" clId="{FBDB1062-054C-4986-9AEE-92B102E1E2FC}" dt="2023-10-25T01:01:01.710" v="4062" actId="26606"/>
          <ac:spMkLst>
            <pc:docMk/>
            <pc:sldMk cId="816713403" sldId="293"/>
            <ac:spMk id="24" creationId="{063BBA22-50EA-4C4D-BE05-F1CE4E63AA56}"/>
          </ac:spMkLst>
        </pc:spChg>
        <pc:graphicFrameChg chg="mod ord modGraphic">
          <ac:chgData name="Andie Faber" userId="88701296-8359-4d31-ab46-bfc7a8efc6bd" providerId="ADAL" clId="{FBDB1062-054C-4986-9AEE-92B102E1E2FC}" dt="2023-10-25T01:01:44.448" v="4087" actId="20577"/>
          <ac:graphicFrameMkLst>
            <pc:docMk/>
            <pc:sldMk cId="816713403" sldId="293"/>
            <ac:graphicFrameMk id="8" creationId="{432DB6A3-EE71-29B2-CD6F-3B7632425523}"/>
          </ac:graphicFrameMkLst>
        </pc:graphicFrameChg>
      </pc:sldChg>
      <pc:sldChg chg="modSp mod">
        <pc:chgData name="Andie Faber" userId="88701296-8359-4d31-ab46-bfc7a8efc6bd" providerId="ADAL" clId="{FBDB1062-054C-4986-9AEE-92B102E1E2FC}" dt="2023-10-25T00:03:10.904" v="2993" actId="113"/>
        <pc:sldMkLst>
          <pc:docMk/>
          <pc:sldMk cId="268984130" sldId="296"/>
        </pc:sldMkLst>
        <pc:spChg chg="mod">
          <ac:chgData name="Andie Faber" userId="88701296-8359-4d31-ab46-bfc7a8efc6bd" providerId="ADAL" clId="{FBDB1062-054C-4986-9AEE-92B102E1E2FC}" dt="2023-10-25T00:03:10.904" v="2993" actId="113"/>
          <ac:spMkLst>
            <pc:docMk/>
            <pc:sldMk cId="268984130" sldId="296"/>
            <ac:spMk id="2" creationId="{3905C176-E9A0-23A2-C723-8D430E1127A4}"/>
          </ac:spMkLst>
        </pc:spChg>
      </pc:sldChg>
      <pc:sldChg chg="modSp mod">
        <pc:chgData name="Andie Faber" userId="88701296-8359-4d31-ab46-bfc7a8efc6bd" providerId="ADAL" clId="{FBDB1062-054C-4986-9AEE-92B102E1E2FC}" dt="2023-10-25T00:57:49.061" v="3816" actId="122"/>
        <pc:sldMkLst>
          <pc:docMk/>
          <pc:sldMk cId="231358365" sldId="297"/>
        </pc:sldMkLst>
        <pc:spChg chg="mod">
          <ac:chgData name="Andie Faber" userId="88701296-8359-4d31-ab46-bfc7a8efc6bd" providerId="ADAL" clId="{FBDB1062-054C-4986-9AEE-92B102E1E2FC}" dt="2023-10-25T00:57:49.061" v="3816" actId="122"/>
          <ac:spMkLst>
            <pc:docMk/>
            <pc:sldMk cId="231358365" sldId="297"/>
            <ac:spMk id="2" creationId="{975D57FC-158F-49BE-C242-38C2BE7C88A4}"/>
          </ac:spMkLst>
        </pc:spChg>
        <pc:spChg chg="mod">
          <ac:chgData name="Andie Faber" userId="88701296-8359-4d31-ab46-bfc7a8efc6bd" providerId="ADAL" clId="{FBDB1062-054C-4986-9AEE-92B102E1E2FC}" dt="2023-10-25T00:54:24.082" v="3784" actId="948"/>
          <ac:spMkLst>
            <pc:docMk/>
            <pc:sldMk cId="231358365" sldId="297"/>
            <ac:spMk id="3" creationId="{66FAA480-F2C9-E3DB-B7C7-CBD20B68B4C0}"/>
          </ac:spMkLst>
        </pc:spChg>
      </pc:sldChg>
      <pc:sldChg chg="modSp mod modNotesTx">
        <pc:chgData name="Andie Faber" userId="88701296-8359-4d31-ab46-bfc7a8efc6bd" providerId="ADAL" clId="{FBDB1062-054C-4986-9AEE-92B102E1E2FC}" dt="2023-10-25T02:35:37.518" v="5390" actId="20577"/>
        <pc:sldMkLst>
          <pc:docMk/>
          <pc:sldMk cId="188422224" sldId="299"/>
        </pc:sldMkLst>
        <pc:graphicFrameChg chg="modGraphic">
          <ac:chgData name="Andie Faber" userId="88701296-8359-4d31-ab46-bfc7a8efc6bd" providerId="ADAL" clId="{FBDB1062-054C-4986-9AEE-92B102E1E2FC}" dt="2023-10-25T02:35:37.518" v="5390" actId="20577"/>
          <ac:graphicFrameMkLst>
            <pc:docMk/>
            <pc:sldMk cId="188422224" sldId="299"/>
            <ac:graphicFrameMk id="4" creationId="{303C0067-6FF0-6C98-22A9-FD6AEA7CF838}"/>
          </ac:graphicFrameMkLst>
        </pc:graphicFrameChg>
      </pc:sldChg>
      <pc:sldChg chg="ord">
        <pc:chgData name="Andie Faber" userId="88701296-8359-4d31-ab46-bfc7a8efc6bd" providerId="ADAL" clId="{FBDB1062-054C-4986-9AEE-92B102E1E2FC}" dt="2023-10-25T01:17:42.857" v="4221"/>
        <pc:sldMkLst>
          <pc:docMk/>
          <pc:sldMk cId="1492613198" sldId="300"/>
        </pc:sldMkLst>
      </pc:sldChg>
      <pc:sldChg chg="addSp modSp new mod setBg">
        <pc:chgData name="Andie Faber" userId="88701296-8359-4d31-ab46-bfc7a8efc6bd" providerId="ADAL" clId="{FBDB1062-054C-4986-9AEE-92B102E1E2FC}" dt="2023-10-25T00:54:14.356" v="3783" actId="948"/>
        <pc:sldMkLst>
          <pc:docMk/>
          <pc:sldMk cId="2257958055" sldId="301"/>
        </pc:sldMkLst>
        <pc:spChg chg="mod">
          <ac:chgData name="Andie Faber" userId="88701296-8359-4d31-ab46-bfc7a8efc6bd" providerId="ADAL" clId="{FBDB1062-054C-4986-9AEE-92B102E1E2FC}" dt="2023-10-25T00:53:25.417" v="3776" actId="122"/>
          <ac:spMkLst>
            <pc:docMk/>
            <pc:sldMk cId="2257958055" sldId="301"/>
            <ac:spMk id="2" creationId="{217A37CB-B0D7-6E34-7F34-ACC35959F2BE}"/>
          </ac:spMkLst>
        </pc:spChg>
        <pc:spChg chg="mod ord">
          <ac:chgData name="Andie Faber" userId="88701296-8359-4d31-ab46-bfc7a8efc6bd" providerId="ADAL" clId="{FBDB1062-054C-4986-9AEE-92B102E1E2FC}" dt="2023-10-25T00:54:14.356" v="3783" actId="948"/>
          <ac:spMkLst>
            <pc:docMk/>
            <pc:sldMk cId="2257958055" sldId="301"/>
            <ac:spMk id="3" creationId="{AD9A575D-4DB4-967B-F102-67288DD623AA}"/>
          </ac:spMkLst>
        </pc:spChg>
        <pc:spChg chg="mo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4" creationId="{EE45104E-6634-0833-F5F4-D845C3ED2782}"/>
          </ac:spMkLst>
        </pc:spChg>
        <pc:spChg chg="mo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5" creationId="{3DE7EF4D-2DF5-6475-B8CB-AD9CF95EB676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10" creationId="{09588DA8-065E-4F6F-8EFD-43104AB2E0CF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12" creationId="{C4285719-470E-454C-AF62-8323075F1F5B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14" creationId="{CD9FE4EF-C4D8-49A0-B2FF-81D8DB7D8A24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16" creationId="{4300840D-0A0B-4512-BACA-B439D5B9C57C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18" creationId="{D2B78728-A580-49A7-84F9-6EF6F583ADE0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20" creationId="{38FAA1A1-D861-433F-88FA-1E9D6FD31D11}"/>
          </ac:spMkLst>
        </pc:spChg>
        <pc:spChg chg="add">
          <ac:chgData name="Andie Faber" userId="88701296-8359-4d31-ab46-bfc7a8efc6bd" providerId="ADAL" clId="{FBDB1062-054C-4986-9AEE-92B102E1E2FC}" dt="2023-10-25T00:53:18.188" v="3775" actId="26606"/>
          <ac:spMkLst>
            <pc:docMk/>
            <pc:sldMk cId="2257958055" sldId="301"/>
            <ac:spMk id="22" creationId="{8D71EDA1-87BF-4D5D-AB79-F346FD19278A}"/>
          </ac:spMkLst>
        </pc:spChg>
      </pc:sldChg>
      <pc:sldChg chg="addSp delSp modSp new mod setBg modAnim modNotesTx">
        <pc:chgData name="Andie Faber" userId="88701296-8359-4d31-ab46-bfc7a8efc6bd" providerId="ADAL" clId="{FBDB1062-054C-4986-9AEE-92B102E1E2FC}" dt="2023-10-25T01:16:03.172" v="4219" actId="20577"/>
        <pc:sldMkLst>
          <pc:docMk/>
          <pc:sldMk cId="781333593" sldId="302"/>
        </pc:sldMkLst>
        <pc:spChg chg="mod">
          <ac:chgData name="Andie Faber" userId="88701296-8359-4d31-ab46-bfc7a8efc6bd" providerId="ADAL" clId="{FBDB1062-054C-4986-9AEE-92B102E1E2FC}" dt="2023-10-25T01:16:03.172" v="4219" actId="20577"/>
          <ac:spMkLst>
            <pc:docMk/>
            <pc:sldMk cId="781333593" sldId="302"/>
            <ac:spMk id="2" creationId="{AFB3B536-F0EB-BF5A-DD82-7ED9030FC157}"/>
          </ac:spMkLst>
        </pc:spChg>
        <pc:spChg chg="del">
          <ac:chgData name="Andie Faber" userId="88701296-8359-4d31-ab46-bfc7a8efc6bd" providerId="ADAL" clId="{FBDB1062-054C-4986-9AEE-92B102E1E2FC}" dt="2023-10-25T01:12:02.489" v="4140" actId="22"/>
          <ac:spMkLst>
            <pc:docMk/>
            <pc:sldMk cId="781333593" sldId="302"/>
            <ac:spMk id="3" creationId="{35CFFD2F-73E3-4F9C-CE53-F10A0CAC64EE}"/>
          </ac:spMkLst>
        </pc:spChg>
        <pc:spChg chg="mod">
          <ac:chgData name="Andie Faber" userId="88701296-8359-4d31-ab46-bfc7a8efc6bd" providerId="ADAL" clId="{FBDB1062-054C-4986-9AEE-92B102E1E2FC}" dt="2023-10-25T01:12:16.053" v="4143" actId="26606"/>
          <ac:spMkLst>
            <pc:docMk/>
            <pc:sldMk cId="781333593" sldId="302"/>
            <ac:spMk id="4" creationId="{CE44D483-61F7-3650-F50E-033BED07AC16}"/>
          </ac:spMkLst>
        </pc:spChg>
        <pc:spChg chg="mod ord">
          <ac:chgData name="Andie Faber" userId="88701296-8359-4d31-ab46-bfc7a8efc6bd" providerId="ADAL" clId="{FBDB1062-054C-4986-9AEE-92B102E1E2FC}" dt="2023-10-25T01:12:16.053" v="4143" actId="26606"/>
          <ac:spMkLst>
            <pc:docMk/>
            <pc:sldMk cId="781333593" sldId="302"/>
            <ac:spMk id="5" creationId="{46F02A0A-D134-3566-61D8-7F487E2393D0}"/>
          </ac:spMkLst>
        </pc:spChg>
        <pc:spChg chg="add del mod">
          <ac:chgData name="Andie Faber" userId="88701296-8359-4d31-ab46-bfc7a8efc6bd" providerId="ADAL" clId="{FBDB1062-054C-4986-9AEE-92B102E1E2FC}" dt="2023-10-25T01:12:11.294" v="4142" actId="931"/>
          <ac:spMkLst>
            <pc:docMk/>
            <pc:sldMk cId="781333593" sldId="302"/>
            <ac:spMk id="9" creationId="{694E336F-FCE0-C293-BFD9-21F443166DDF}"/>
          </ac:spMkLst>
        </pc:spChg>
        <pc:spChg chg="add mod">
          <ac:chgData name="Andie Faber" userId="88701296-8359-4d31-ab46-bfc7a8efc6bd" providerId="ADAL" clId="{FBDB1062-054C-4986-9AEE-92B102E1E2FC}" dt="2023-10-25T01:15:39.640" v="4196" actId="14100"/>
          <ac:spMkLst>
            <pc:docMk/>
            <pc:sldMk cId="781333593" sldId="302"/>
            <ac:spMk id="12" creationId="{BBF3D798-47A5-9A35-A293-45F351AA2E16}"/>
          </ac:spMkLst>
        </pc:spChg>
        <pc:spChg chg="add">
          <ac:chgData name="Andie Faber" userId="88701296-8359-4d31-ab46-bfc7a8efc6bd" providerId="ADAL" clId="{FBDB1062-054C-4986-9AEE-92B102E1E2FC}" dt="2023-10-25T01:12:16.053" v="4143" actId="26606"/>
          <ac:spMkLst>
            <pc:docMk/>
            <pc:sldMk cId="781333593" sldId="302"/>
            <ac:spMk id="16" creationId="{A8384FB5-9ADC-4DDC-881B-597D56F5B15D}"/>
          </ac:spMkLst>
        </pc:spChg>
        <pc:spChg chg="add">
          <ac:chgData name="Andie Faber" userId="88701296-8359-4d31-ab46-bfc7a8efc6bd" providerId="ADAL" clId="{FBDB1062-054C-4986-9AEE-92B102E1E2FC}" dt="2023-10-25T01:12:16.053" v="4143" actId="26606"/>
          <ac:spMkLst>
            <pc:docMk/>
            <pc:sldMk cId="781333593" sldId="302"/>
            <ac:spMk id="18" creationId="{1199E1B1-A8C0-4FE8-A5A8-1CB41D69F857}"/>
          </ac:spMkLst>
        </pc:spChg>
        <pc:spChg chg="add">
          <ac:chgData name="Andie Faber" userId="88701296-8359-4d31-ab46-bfc7a8efc6bd" providerId="ADAL" clId="{FBDB1062-054C-4986-9AEE-92B102E1E2FC}" dt="2023-10-25T01:12:16.053" v="4143" actId="26606"/>
          <ac:spMkLst>
            <pc:docMk/>
            <pc:sldMk cId="781333593" sldId="302"/>
            <ac:spMk id="20" creationId="{84A8DE83-DE75-4B41-9DB4-A7EC0B0DEC0B}"/>
          </ac:spMkLst>
        </pc:spChg>
        <pc:spChg chg="add">
          <ac:chgData name="Andie Faber" userId="88701296-8359-4d31-ab46-bfc7a8efc6bd" providerId="ADAL" clId="{FBDB1062-054C-4986-9AEE-92B102E1E2FC}" dt="2023-10-25T01:12:16.053" v="4143" actId="26606"/>
          <ac:spMkLst>
            <pc:docMk/>
            <pc:sldMk cId="781333593" sldId="302"/>
            <ac:spMk id="22" creationId="{A7009A0A-BEF5-4EAC-AF15-E4F9F002E239}"/>
          </ac:spMkLst>
        </pc:spChg>
        <pc:picChg chg="add del mod ord">
          <ac:chgData name="Andie Faber" userId="88701296-8359-4d31-ab46-bfc7a8efc6bd" providerId="ADAL" clId="{FBDB1062-054C-4986-9AEE-92B102E1E2FC}" dt="2023-10-25T01:12:05.168" v="4141" actId="478"/>
          <ac:picMkLst>
            <pc:docMk/>
            <pc:sldMk cId="781333593" sldId="302"/>
            <ac:picMk id="7" creationId="{11FB97D3-2C23-CBB1-F246-A7CD632AE608}"/>
          </ac:picMkLst>
        </pc:picChg>
        <pc:picChg chg="add mod">
          <ac:chgData name="Andie Faber" userId="88701296-8359-4d31-ab46-bfc7a8efc6bd" providerId="ADAL" clId="{FBDB1062-054C-4986-9AEE-92B102E1E2FC}" dt="2023-10-25T01:12:16.053" v="4143" actId="26606"/>
          <ac:picMkLst>
            <pc:docMk/>
            <pc:sldMk cId="781333593" sldId="302"/>
            <ac:picMk id="11" creationId="{DB3994E7-645B-8AB0-6DBC-FFC82863F8DA}"/>
          </ac:picMkLst>
        </pc:picChg>
      </pc:sldChg>
      <pc:sldChg chg="addSp modSp new mod setBg">
        <pc:chgData name="Andie Faber" userId="88701296-8359-4d31-ab46-bfc7a8efc6bd" providerId="ADAL" clId="{FBDB1062-054C-4986-9AEE-92B102E1E2FC}" dt="2023-10-25T02:45:09.784" v="5533" actId="255"/>
        <pc:sldMkLst>
          <pc:docMk/>
          <pc:sldMk cId="997193540" sldId="303"/>
        </pc:sldMkLst>
        <pc:spChg chg="mod">
          <ac:chgData name="Andie Faber" userId="88701296-8359-4d31-ab46-bfc7a8efc6bd" providerId="ADAL" clId="{FBDB1062-054C-4986-9AEE-92B102E1E2FC}" dt="2023-10-25T02:45:09.784" v="5533" actId="255"/>
          <ac:spMkLst>
            <pc:docMk/>
            <pc:sldMk cId="997193540" sldId="303"/>
            <ac:spMk id="2" creationId="{BA1CE0C8-10BB-9E8B-442F-F4517EFD84F1}"/>
          </ac:spMkLst>
        </pc:spChg>
        <pc:spChg chg="mod ord">
          <ac:chgData name="Andie Faber" userId="88701296-8359-4d31-ab46-bfc7a8efc6bd" providerId="ADAL" clId="{FBDB1062-054C-4986-9AEE-92B102E1E2FC}" dt="2023-10-25T02:44:57.557" v="5531" actId="20577"/>
          <ac:spMkLst>
            <pc:docMk/>
            <pc:sldMk cId="997193540" sldId="303"/>
            <ac:spMk id="3" creationId="{ECDE6BC6-BE2D-1BDE-A848-9D05EFC34B7E}"/>
          </ac:spMkLst>
        </pc:spChg>
        <pc:spChg chg="mo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4" creationId="{D4B93C65-DBEE-0FA3-F7CA-AEB4E2882089}"/>
          </ac:spMkLst>
        </pc:spChg>
        <pc:spChg chg="mo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5" creationId="{75BDA05C-074F-A71C-1B97-84F29C97367D}"/>
          </ac:spMkLst>
        </pc:spChg>
        <pc:spChg chg="ad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12" creationId="{12609869-9E80-471B-A487-A53288E0E791}"/>
          </ac:spMkLst>
        </pc:spChg>
        <pc:spChg chg="ad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14" creationId="{7004738A-9D34-43E8-97D2-CA0EED4F8BE0}"/>
          </ac:spMkLst>
        </pc:spChg>
        <pc:spChg chg="ad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16" creationId="{B8B8D07F-F13E-443E-BA68-2D26672D76B9}"/>
          </ac:spMkLst>
        </pc:spChg>
        <pc:spChg chg="ad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18" creationId="{2813A4FA-24A5-41ED-A534-3807D1B2F344}"/>
          </ac:spMkLst>
        </pc:spChg>
        <pc:spChg chg="add">
          <ac:chgData name="Andie Faber" userId="88701296-8359-4d31-ab46-bfc7a8efc6bd" providerId="ADAL" clId="{FBDB1062-054C-4986-9AEE-92B102E1E2FC}" dt="2023-10-25T02:44:37.623" v="5524" actId="26606"/>
          <ac:spMkLst>
            <pc:docMk/>
            <pc:sldMk cId="997193540" sldId="303"/>
            <ac:spMk id="20" creationId="{C3944F27-CA70-4E84-A51A-E6BF89558979}"/>
          </ac:spMkLst>
        </pc:spChg>
        <pc:picChg chg="add mod">
          <ac:chgData name="Andie Faber" userId="88701296-8359-4d31-ab46-bfc7a8efc6bd" providerId="ADAL" clId="{FBDB1062-054C-4986-9AEE-92B102E1E2FC}" dt="2023-10-25T02:44:44.788" v="5525" actId="1076"/>
          <ac:picMkLst>
            <pc:docMk/>
            <pc:sldMk cId="997193540" sldId="303"/>
            <ac:picMk id="9" creationId="{589DC426-D889-1572-C18F-8340FF7BE5E3}"/>
          </ac:picMkLst>
        </pc:picChg>
      </pc:sldChg>
      <pc:sldChg chg="addSp delSp modSp new mod setBg">
        <pc:chgData name="Andie Faber" userId="88701296-8359-4d31-ab46-bfc7a8efc6bd" providerId="ADAL" clId="{FBDB1062-054C-4986-9AEE-92B102E1E2FC}" dt="2023-10-25T02:46:06.578" v="5571" actId="1076"/>
        <pc:sldMkLst>
          <pc:docMk/>
          <pc:sldMk cId="118024558" sldId="304"/>
        </pc:sldMkLst>
        <pc:spChg chg="mod">
          <ac:chgData name="Andie Faber" userId="88701296-8359-4d31-ab46-bfc7a8efc6bd" providerId="ADAL" clId="{FBDB1062-054C-4986-9AEE-92B102E1E2FC}" dt="2023-10-25T02:46:06.578" v="5571" actId="1076"/>
          <ac:spMkLst>
            <pc:docMk/>
            <pc:sldMk cId="118024558" sldId="304"/>
            <ac:spMk id="2" creationId="{EC9B09F8-9D8A-B685-C438-880CACAA4CB7}"/>
          </ac:spMkLst>
        </pc:spChg>
        <pc:spChg chg="del">
          <ac:chgData name="Andie Faber" userId="88701296-8359-4d31-ab46-bfc7a8efc6bd" providerId="ADAL" clId="{FBDB1062-054C-4986-9AEE-92B102E1E2FC}" dt="2023-10-25T02:45:52.174" v="5569" actId="26606"/>
          <ac:spMkLst>
            <pc:docMk/>
            <pc:sldMk cId="118024558" sldId="304"/>
            <ac:spMk id="3" creationId="{A08F8971-32F0-6C22-CE11-D5437E974A32}"/>
          </ac:spMkLst>
        </pc:spChg>
        <pc:spChg chg="mod">
          <ac:chgData name="Andie Faber" userId="88701296-8359-4d31-ab46-bfc7a8efc6bd" providerId="ADAL" clId="{FBDB1062-054C-4986-9AEE-92B102E1E2FC}" dt="2023-10-25T02:45:52.174" v="5569" actId="26606"/>
          <ac:spMkLst>
            <pc:docMk/>
            <pc:sldMk cId="118024558" sldId="304"/>
            <ac:spMk id="4" creationId="{33F0710F-7A4D-7204-A741-38EB5E4A561F}"/>
          </ac:spMkLst>
        </pc:spChg>
        <pc:spChg chg="mod">
          <ac:chgData name="Andie Faber" userId="88701296-8359-4d31-ab46-bfc7a8efc6bd" providerId="ADAL" clId="{FBDB1062-054C-4986-9AEE-92B102E1E2FC}" dt="2023-10-25T02:45:52.174" v="5569" actId="26606"/>
          <ac:spMkLst>
            <pc:docMk/>
            <pc:sldMk cId="118024558" sldId="304"/>
            <ac:spMk id="5" creationId="{BA414318-ED3F-9129-7A4F-F0B1A90AE67D}"/>
          </ac:spMkLst>
        </pc:spChg>
        <pc:spChg chg="add">
          <ac:chgData name="Andie Faber" userId="88701296-8359-4d31-ab46-bfc7a8efc6bd" providerId="ADAL" clId="{FBDB1062-054C-4986-9AEE-92B102E1E2FC}" dt="2023-10-25T02:45:52.174" v="5569" actId="26606"/>
          <ac:spMkLst>
            <pc:docMk/>
            <pc:sldMk cId="118024558" sldId="304"/>
            <ac:spMk id="11" creationId="{ECC07320-C2CA-4E29-8481-9D9E143C7788}"/>
          </ac:spMkLst>
        </pc:spChg>
        <pc:spChg chg="add">
          <ac:chgData name="Andie Faber" userId="88701296-8359-4d31-ab46-bfc7a8efc6bd" providerId="ADAL" clId="{FBDB1062-054C-4986-9AEE-92B102E1E2FC}" dt="2023-10-25T02:45:52.174" v="5569" actId="26606"/>
          <ac:spMkLst>
            <pc:docMk/>
            <pc:sldMk cId="118024558" sldId="304"/>
            <ac:spMk id="13" creationId="{178FB36B-5BFE-42CA-BC60-1115E0D95EEC}"/>
          </ac:spMkLst>
        </pc:spChg>
        <pc:picChg chg="add">
          <ac:chgData name="Andie Faber" userId="88701296-8359-4d31-ab46-bfc7a8efc6bd" providerId="ADAL" clId="{FBDB1062-054C-4986-9AEE-92B102E1E2FC}" dt="2023-10-25T02:45:52.174" v="5569" actId="26606"/>
          <ac:picMkLst>
            <pc:docMk/>
            <pc:sldMk cId="118024558" sldId="304"/>
            <ac:picMk id="7" creationId="{777B88D2-C65F-C40E-1B55-99B865258A62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B1422-E95B-445A-A10F-F672456777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9D4561-A5CA-49AE-8294-F7E06D8ED937}">
      <dgm:prSet/>
      <dgm:spPr/>
      <dgm:t>
        <a:bodyPr/>
        <a:lstStyle/>
        <a:p>
          <a:r>
            <a:rPr lang="es-ES"/>
            <a:t>Diversity in Language Use</a:t>
          </a:r>
          <a:endParaRPr lang="en-US"/>
        </a:p>
      </dgm:t>
    </dgm:pt>
    <dgm:pt modelId="{1A5A6B7B-3460-45B2-8D05-6028B601373F}" type="parTrans" cxnId="{D2602636-E13F-46F9-A1A9-B6196344053F}">
      <dgm:prSet/>
      <dgm:spPr/>
      <dgm:t>
        <a:bodyPr/>
        <a:lstStyle/>
        <a:p>
          <a:endParaRPr lang="en-US"/>
        </a:p>
      </dgm:t>
    </dgm:pt>
    <dgm:pt modelId="{3DCB0642-4FE7-4B76-B9BF-97261584C28E}" type="sibTrans" cxnId="{D2602636-E13F-46F9-A1A9-B6196344053F}">
      <dgm:prSet/>
      <dgm:spPr/>
      <dgm:t>
        <a:bodyPr/>
        <a:lstStyle/>
        <a:p>
          <a:endParaRPr lang="en-US"/>
        </a:p>
      </dgm:t>
    </dgm:pt>
    <dgm:pt modelId="{A1DC3C3E-0028-496F-BBFC-8542AF9B1D88}">
      <dgm:prSet/>
      <dgm:spPr/>
      <dgm:t>
        <a:bodyPr/>
        <a:lstStyle/>
        <a:p>
          <a:r>
            <a:rPr lang="es-ES" err="1"/>
            <a:t>Assessments</a:t>
          </a:r>
          <a:r>
            <a:rPr lang="es-ES"/>
            <a:t> &amp; </a:t>
          </a:r>
          <a:r>
            <a:rPr lang="es-ES" err="1"/>
            <a:t>Objectives</a:t>
          </a:r>
          <a:endParaRPr lang="en-US"/>
        </a:p>
      </dgm:t>
    </dgm:pt>
    <dgm:pt modelId="{77261B77-57AB-47C8-9F7D-A5696EBBFD89}" type="parTrans" cxnId="{D2CD44B0-809A-4154-B0AA-CE0DA6949440}">
      <dgm:prSet/>
      <dgm:spPr/>
      <dgm:t>
        <a:bodyPr/>
        <a:lstStyle/>
        <a:p>
          <a:endParaRPr lang="en-US"/>
        </a:p>
      </dgm:t>
    </dgm:pt>
    <dgm:pt modelId="{DE31C795-F035-41E0-AA42-411104E1FDA5}" type="sibTrans" cxnId="{D2CD44B0-809A-4154-B0AA-CE0DA6949440}">
      <dgm:prSet/>
      <dgm:spPr/>
      <dgm:t>
        <a:bodyPr/>
        <a:lstStyle/>
        <a:p>
          <a:endParaRPr lang="en-US"/>
        </a:p>
      </dgm:t>
    </dgm:pt>
    <dgm:pt modelId="{5AE307A8-C18C-4277-8FE8-28B7149121A4}">
      <dgm:prSet/>
      <dgm:spPr/>
      <dgm:t>
        <a:bodyPr/>
        <a:lstStyle/>
        <a:p>
          <a:r>
            <a:rPr lang="es-ES"/>
            <a:t>Motivation &amp; Feedback </a:t>
          </a:r>
          <a:endParaRPr lang="en-US"/>
        </a:p>
      </dgm:t>
    </dgm:pt>
    <dgm:pt modelId="{EFC9207E-2224-4EF6-8C34-868A7ED13554}" type="parTrans" cxnId="{F78A6944-1074-433B-A2F1-45766446A812}">
      <dgm:prSet/>
      <dgm:spPr/>
      <dgm:t>
        <a:bodyPr/>
        <a:lstStyle/>
        <a:p>
          <a:endParaRPr lang="en-US"/>
        </a:p>
      </dgm:t>
    </dgm:pt>
    <dgm:pt modelId="{D5C6A014-6821-46A6-8432-4394E420CBD2}" type="sibTrans" cxnId="{F78A6944-1074-433B-A2F1-45766446A812}">
      <dgm:prSet/>
      <dgm:spPr/>
      <dgm:t>
        <a:bodyPr/>
        <a:lstStyle/>
        <a:p>
          <a:endParaRPr lang="en-US"/>
        </a:p>
      </dgm:t>
    </dgm:pt>
    <dgm:pt modelId="{312D24EC-4D40-4838-A321-23D4DC8E014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err="1"/>
            <a:t>Pointless</a:t>
          </a:r>
          <a:r>
            <a:rPr lang="es-ES"/>
            <a:t> (</a:t>
          </a:r>
          <a:r>
            <a:rPr lang="es-ES" err="1"/>
            <a:t>point-less</a:t>
          </a:r>
          <a:r>
            <a:rPr lang="es-ES"/>
            <a:t>) </a:t>
          </a:r>
          <a:r>
            <a:rPr lang="es-ES" err="1"/>
            <a:t>Rubrics</a:t>
          </a:r>
          <a:endParaRPr lang="en-US"/>
        </a:p>
      </dgm:t>
    </dgm:pt>
    <dgm:pt modelId="{28996C60-546F-47CE-9691-F8328BF4296C}" type="parTrans" cxnId="{0F4AAAAE-5B5F-4561-8CBA-102CADA870EB}">
      <dgm:prSet/>
      <dgm:spPr/>
      <dgm:t>
        <a:bodyPr/>
        <a:lstStyle/>
        <a:p>
          <a:endParaRPr lang="en-US"/>
        </a:p>
      </dgm:t>
    </dgm:pt>
    <dgm:pt modelId="{AA9BD8FF-15F3-47D9-9004-4B2F17C24FDA}" type="sibTrans" cxnId="{0F4AAAAE-5B5F-4561-8CBA-102CADA870EB}">
      <dgm:prSet/>
      <dgm:spPr/>
      <dgm:t>
        <a:bodyPr/>
        <a:lstStyle/>
        <a:p>
          <a:endParaRPr lang="en-US"/>
        </a:p>
      </dgm:t>
    </dgm:pt>
    <dgm:pt modelId="{C32DD8B9-69AE-459D-A865-849F6928604D}" type="pres">
      <dgm:prSet presAssocID="{76EB1422-E95B-445A-A10F-F672456777D9}" presName="linear" presStyleCnt="0">
        <dgm:presLayoutVars>
          <dgm:animLvl val="lvl"/>
          <dgm:resizeHandles val="exact"/>
        </dgm:presLayoutVars>
      </dgm:prSet>
      <dgm:spPr/>
    </dgm:pt>
    <dgm:pt modelId="{95A4F70D-D6B4-4408-A57D-A5BCB261995A}" type="pres">
      <dgm:prSet presAssocID="{289D4561-A5CA-49AE-8294-F7E06D8ED9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B9FC8C-BBD4-434B-81CE-B48D69FE4D0E}" type="pres">
      <dgm:prSet presAssocID="{3DCB0642-4FE7-4B76-B9BF-97261584C28E}" presName="spacer" presStyleCnt="0"/>
      <dgm:spPr/>
    </dgm:pt>
    <dgm:pt modelId="{36CC8DDC-AA23-4CBC-9860-C4AF456ED468}" type="pres">
      <dgm:prSet presAssocID="{A1DC3C3E-0028-496F-BBFC-8542AF9B1D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C291EC-9A8C-46C5-A5BA-72E5B4301DE7}" type="pres">
      <dgm:prSet presAssocID="{DE31C795-F035-41E0-AA42-411104E1FDA5}" presName="spacer" presStyleCnt="0"/>
      <dgm:spPr/>
    </dgm:pt>
    <dgm:pt modelId="{8DE1CFC5-7447-49FF-89D3-A03D7A073703}" type="pres">
      <dgm:prSet presAssocID="{5AE307A8-C18C-4277-8FE8-28B7149121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7974E8-20C1-4AF6-A215-731CE1831C43}" type="pres">
      <dgm:prSet presAssocID="{D5C6A014-6821-46A6-8432-4394E420CBD2}" presName="spacer" presStyleCnt="0"/>
      <dgm:spPr/>
    </dgm:pt>
    <dgm:pt modelId="{DE83191B-063B-4D70-98A2-E04C102C0DC9}" type="pres">
      <dgm:prSet presAssocID="{312D24EC-4D40-4838-A321-23D4DC8E01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E37E19-EDB9-4639-9612-B49E251DAC51}" type="presOf" srcId="{A1DC3C3E-0028-496F-BBFC-8542AF9B1D88}" destId="{36CC8DDC-AA23-4CBC-9860-C4AF456ED468}" srcOrd="0" destOrd="0" presId="urn:microsoft.com/office/officeart/2005/8/layout/vList2"/>
    <dgm:cxn modelId="{5EF09D1D-87BA-439A-A5E9-F33A9F7396DA}" type="presOf" srcId="{289D4561-A5CA-49AE-8294-F7E06D8ED937}" destId="{95A4F70D-D6B4-4408-A57D-A5BCB261995A}" srcOrd="0" destOrd="0" presId="urn:microsoft.com/office/officeart/2005/8/layout/vList2"/>
    <dgm:cxn modelId="{D2602636-E13F-46F9-A1A9-B6196344053F}" srcId="{76EB1422-E95B-445A-A10F-F672456777D9}" destId="{289D4561-A5CA-49AE-8294-F7E06D8ED937}" srcOrd="0" destOrd="0" parTransId="{1A5A6B7B-3460-45B2-8D05-6028B601373F}" sibTransId="{3DCB0642-4FE7-4B76-B9BF-97261584C28E}"/>
    <dgm:cxn modelId="{F78A6944-1074-433B-A2F1-45766446A812}" srcId="{76EB1422-E95B-445A-A10F-F672456777D9}" destId="{5AE307A8-C18C-4277-8FE8-28B7149121A4}" srcOrd="2" destOrd="0" parTransId="{EFC9207E-2224-4EF6-8C34-868A7ED13554}" sibTransId="{D5C6A014-6821-46A6-8432-4394E420CBD2}"/>
    <dgm:cxn modelId="{80E3CC46-DDC2-4EEE-B35B-2CF202C241D5}" type="presOf" srcId="{76EB1422-E95B-445A-A10F-F672456777D9}" destId="{C32DD8B9-69AE-459D-A865-849F6928604D}" srcOrd="0" destOrd="0" presId="urn:microsoft.com/office/officeart/2005/8/layout/vList2"/>
    <dgm:cxn modelId="{CB9543A1-61B8-4A78-8DB4-4DD30B6355D2}" type="presOf" srcId="{312D24EC-4D40-4838-A321-23D4DC8E0142}" destId="{DE83191B-063B-4D70-98A2-E04C102C0DC9}" srcOrd="0" destOrd="0" presId="urn:microsoft.com/office/officeart/2005/8/layout/vList2"/>
    <dgm:cxn modelId="{0F4AAAAE-5B5F-4561-8CBA-102CADA870EB}" srcId="{76EB1422-E95B-445A-A10F-F672456777D9}" destId="{312D24EC-4D40-4838-A321-23D4DC8E0142}" srcOrd="3" destOrd="0" parTransId="{28996C60-546F-47CE-9691-F8328BF4296C}" sibTransId="{AA9BD8FF-15F3-47D9-9004-4B2F17C24FDA}"/>
    <dgm:cxn modelId="{D2CD44B0-809A-4154-B0AA-CE0DA6949440}" srcId="{76EB1422-E95B-445A-A10F-F672456777D9}" destId="{A1DC3C3E-0028-496F-BBFC-8542AF9B1D88}" srcOrd="1" destOrd="0" parTransId="{77261B77-57AB-47C8-9F7D-A5696EBBFD89}" sibTransId="{DE31C795-F035-41E0-AA42-411104E1FDA5}"/>
    <dgm:cxn modelId="{AED958CB-BDE3-4DF0-A8E9-5FE6E7D71E7A}" type="presOf" srcId="{5AE307A8-C18C-4277-8FE8-28B7149121A4}" destId="{8DE1CFC5-7447-49FF-89D3-A03D7A073703}" srcOrd="0" destOrd="0" presId="urn:microsoft.com/office/officeart/2005/8/layout/vList2"/>
    <dgm:cxn modelId="{4D17175D-4302-497A-BA82-F0FFF2EFDD56}" type="presParOf" srcId="{C32DD8B9-69AE-459D-A865-849F6928604D}" destId="{95A4F70D-D6B4-4408-A57D-A5BCB261995A}" srcOrd="0" destOrd="0" presId="urn:microsoft.com/office/officeart/2005/8/layout/vList2"/>
    <dgm:cxn modelId="{92C45208-72D5-43EC-BC76-5C8C1C6F9D7D}" type="presParOf" srcId="{C32DD8B9-69AE-459D-A865-849F6928604D}" destId="{A9B9FC8C-BBD4-434B-81CE-B48D69FE4D0E}" srcOrd="1" destOrd="0" presId="urn:microsoft.com/office/officeart/2005/8/layout/vList2"/>
    <dgm:cxn modelId="{4A729942-BDAA-4CD2-BF2E-3FB9B1171B69}" type="presParOf" srcId="{C32DD8B9-69AE-459D-A865-849F6928604D}" destId="{36CC8DDC-AA23-4CBC-9860-C4AF456ED468}" srcOrd="2" destOrd="0" presId="urn:microsoft.com/office/officeart/2005/8/layout/vList2"/>
    <dgm:cxn modelId="{C1F1A3F9-761D-4710-A38E-81C7FB9E8E69}" type="presParOf" srcId="{C32DD8B9-69AE-459D-A865-849F6928604D}" destId="{09C291EC-9A8C-46C5-A5BA-72E5B4301DE7}" srcOrd="3" destOrd="0" presId="urn:microsoft.com/office/officeart/2005/8/layout/vList2"/>
    <dgm:cxn modelId="{638BF7D3-58B4-4807-9DB7-91820A35B8A2}" type="presParOf" srcId="{C32DD8B9-69AE-459D-A865-849F6928604D}" destId="{8DE1CFC5-7447-49FF-89D3-A03D7A073703}" srcOrd="4" destOrd="0" presId="urn:microsoft.com/office/officeart/2005/8/layout/vList2"/>
    <dgm:cxn modelId="{E5C6439F-DD87-4129-9AD2-BA04BA0E044B}" type="presParOf" srcId="{C32DD8B9-69AE-459D-A865-849F6928604D}" destId="{0D7974E8-20C1-4AF6-A215-731CE1831C43}" srcOrd="5" destOrd="0" presId="urn:microsoft.com/office/officeart/2005/8/layout/vList2"/>
    <dgm:cxn modelId="{B20CB5E5-C1D8-4CB8-BDC0-93D65BD57905}" type="presParOf" srcId="{C32DD8B9-69AE-459D-A865-849F6928604D}" destId="{DE83191B-063B-4D70-98A2-E04C102C0D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0FF51-F603-4019-89A6-29C6C9FB3F83}" type="doc">
      <dgm:prSet loTypeId="urn:microsoft.com/office/officeart/2005/8/layout/cycle5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C1F1FA85-F6CE-40B0-BB74-3C7CF71C0804}">
      <dgm:prSet phldrT="[Texto]"/>
      <dgm:spPr/>
      <dgm:t>
        <a:bodyPr/>
        <a:lstStyle/>
        <a:p>
          <a:r>
            <a:rPr lang="es-ES"/>
            <a:t>The dialect taught in schools</a:t>
          </a:r>
        </a:p>
      </dgm:t>
    </dgm:pt>
    <dgm:pt modelId="{E535CBB6-105C-46CF-919C-2DB91026A27F}" type="parTrans" cxnId="{6162AEFD-B94D-4687-8CFE-4D4CFE179E64}">
      <dgm:prSet/>
      <dgm:spPr/>
      <dgm:t>
        <a:bodyPr/>
        <a:lstStyle/>
        <a:p>
          <a:endParaRPr lang="es-ES"/>
        </a:p>
      </dgm:t>
    </dgm:pt>
    <dgm:pt modelId="{E037179E-570F-4EE1-8FBA-3C056F7D5581}" type="sibTrans" cxnId="{6162AEFD-B94D-4687-8CFE-4D4CFE179E6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>
          <a:solidFill>
            <a:schemeClr val="accent3"/>
          </a:solidFill>
        </a:ln>
      </dgm:spPr>
      <dgm:t>
        <a:bodyPr/>
        <a:lstStyle/>
        <a:p>
          <a:endParaRPr lang="es-ES"/>
        </a:p>
      </dgm:t>
    </dgm:pt>
    <dgm:pt modelId="{EB988038-0E34-4E8A-BA91-11BEA44FD9CF}">
      <dgm:prSet phldrT="[Texto]"/>
      <dgm:spPr/>
      <dgm:t>
        <a:bodyPr/>
        <a:lstStyle/>
        <a:p>
          <a:r>
            <a:rPr lang="es-ES"/>
            <a:t>The dialect of socially prestigious people </a:t>
          </a:r>
        </a:p>
      </dgm:t>
    </dgm:pt>
    <dgm:pt modelId="{F140523B-901D-44DB-8BBE-E25A62021642}" type="parTrans" cxnId="{25A007D0-390E-44E3-B3AF-B2E54349DF4B}">
      <dgm:prSet/>
      <dgm:spPr/>
      <dgm:t>
        <a:bodyPr/>
        <a:lstStyle/>
        <a:p>
          <a:endParaRPr lang="es-ES"/>
        </a:p>
      </dgm:t>
    </dgm:pt>
    <dgm:pt modelId="{471BA6CC-CB83-472B-BB01-52B2BED54B43}" type="sibTrans" cxnId="{25A007D0-390E-44E3-B3AF-B2E54349DF4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>
          <a:solidFill>
            <a:schemeClr val="accent3"/>
          </a:solidFill>
        </a:ln>
      </dgm:spPr>
      <dgm:t>
        <a:bodyPr/>
        <a:lstStyle/>
        <a:p>
          <a:endParaRPr lang="es-ES"/>
        </a:p>
      </dgm:t>
    </dgm:pt>
    <dgm:pt modelId="{A8DB67B3-F762-4994-8303-B4BF29601EAA}">
      <dgm:prSet phldrT="[Texto]"/>
      <dgm:spPr/>
      <dgm:t>
        <a:bodyPr/>
        <a:lstStyle/>
        <a:p>
          <a:r>
            <a:rPr lang="es-ES"/>
            <a:t>The language forms entered into dictionaries and grammar books</a:t>
          </a:r>
        </a:p>
      </dgm:t>
    </dgm:pt>
    <dgm:pt modelId="{2126FB24-B5B0-4463-8B92-C5E837477079}" type="parTrans" cxnId="{0372AEA2-0BF1-49FF-BAD5-DF2089420BCB}">
      <dgm:prSet/>
      <dgm:spPr/>
      <dgm:t>
        <a:bodyPr/>
        <a:lstStyle/>
        <a:p>
          <a:endParaRPr lang="es-ES"/>
        </a:p>
      </dgm:t>
    </dgm:pt>
    <dgm:pt modelId="{4A593A7B-FEE6-472B-9B08-3888233598A3}" type="sibTrans" cxnId="{0372AEA2-0BF1-49FF-BAD5-DF2089420BC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>
          <a:solidFill>
            <a:schemeClr val="accent3"/>
          </a:solidFill>
        </a:ln>
      </dgm:spPr>
      <dgm:t>
        <a:bodyPr/>
        <a:lstStyle/>
        <a:p>
          <a:endParaRPr lang="es-ES"/>
        </a:p>
      </dgm:t>
    </dgm:pt>
    <dgm:pt modelId="{69DD60FC-7071-4158-B1DD-723CF98A54B3}" type="pres">
      <dgm:prSet presAssocID="{FD70FF51-F603-4019-89A6-29C6C9FB3F83}" presName="cycle" presStyleCnt="0">
        <dgm:presLayoutVars>
          <dgm:dir/>
          <dgm:resizeHandles val="exact"/>
        </dgm:presLayoutVars>
      </dgm:prSet>
      <dgm:spPr/>
    </dgm:pt>
    <dgm:pt modelId="{EB8B4673-A3EA-4B49-BC62-8C20F3587B57}" type="pres">
      <dgm:prSet presAssocID="{C1F1FA85-F6CE-40B0-BB74-3C7CF71C0804}" presName="node" presStyleLbl="node1" presStyleIdx="0" presStyleCnt="3">
        <dgm:presLayoutVars>
          <dgm:bulletEnabled val="1"/>
        </dgm:presLayoutVars>
      </dgm:prSet>
      <dgm:spPr/>
    </dgm:pt>
    <dgm:pt modelId="{839DF6C8-214C-49EB-AFAE-5DAE9C2BBBB2}" type="pres">
      <dgm:prSet presAssocID="{C1F1FA85-F6CE-40B0-BB74-3C7CF71C0804}" presName="spNode" presStyleCnt="0"/>
      <dgm:spPr/>
    </dgm:pt>
    <dgm:pt modelId="{3FD54E46-6EA2-4A85-AAF7-859AE662ED5D}" type="pres">
      <dgm:prSet presAssocID="{E037179E-570F-4EE1-8FBA-3C056F7D5581}" presName="sibTrans" presStyleLbl="sibTrans1D1" presStyleIdx="0" presStyleCnt="3"/>
      <dgm:spPr/>
    </dgm:pt>
    <dgm:pt modelId="{818D74A3-BEEB-4343-9498-AEA8515C67BC}" type="pres">
      <dgm:prSet presAssocID="{EB988038-0E34-4E8A-BA91-11BEA44FD9CF}" presName="node" presStyleLbl="node1" presStyleIdx="1" presStyleCnt="3">
        <dgm:presLayoutVars>
          <dgm:bulletEnabled val="1"/>
        </dgm:presLayoutVars>
      </dgm:prSet>
      <dgm:spPr/>
    </dgm:pt>
    <dgm:pt modelId="{FB4F7AED-B216-4421-9C76-9A91706F7FF6}" type="pres">
      <dgm:prSet presAssocID="{EB988038-0E34-4E8A-BA91-11BEA44FD9CF}" presName="spNode" presStyleCnt="0"/>
      <dgm:spPr/>
    </dgm:pt>
    <dgm:pt modelId="{39CF1D84-CAE7-44A6-854E-A760204DB657}" type="pres">
      <dgm:prSet presAssocID="{471BA6CC-CB83-472B-BB01-52B2BED54B43}" presName="sibTrans" presStyleLbl="sibTrans1D1" presStyleIdx="1" presStyleCnt="3"/>
      <dgm:spPr/>
    </dgm:pt>
    <dgm:pt modelId="{E9EB2D03-7653-4D61-8D94-A0984B70DACD}" type="pres">
      <dgm:prSet presAssocID="{A8DB67B3-F762-4994-8303-B4BF29601EAA}" presName="node" presStyleLbl="node1" presStyleIdx="2" presStyleCnt="3">
        <dgm:presLayoutVars>
          <dgm:bulletEnabled val="1"/>
        </dgm:presLayoutVars>
      </dgm:prSet>
      <dgm:spPr/>
    </dgm:pt>
    <dgm:pt modelId="{38B9C5FE-6B4F-44DB-AC3E-FA2C55DFCDBD}" type="pres">
      <dgm:prSet presAssocID="{A8DB67B3-F762-4994-8303-B4BF29601EAA}" presName="spNode" presStyleCnt="0"/>
      <dgm:spPr/>
    </dgm:pt>
    <dgm:pt modelId="{E8FE0845-8E77-43D4-93D1-8BD8321815A8}" type="pres">
      <dgm:prSet presAssocID="{4A593A7B-FEE6-472B-9B08-3888233598A3}" presName="sibTrans" presStyleLbl="sibTrans1D1" presStyleIdx="2" presStyleCnt="3"/>
      <dgm:spPr/>
    </dgm:pt>
  </dgm:ptLst>
  <dgm:cxnLst>
    <dgm:cxn modelId="{6988E467-6FB2-4E70-9DD1-7E807A11CD53}" type="presOf" srcId="{FD70FF51-F603-4019-89A6-29C6C9FB3F83}" destId="{69DD60FC-7071-4158-B1DD-723CF98A54B3}" srcOrd="0" destOrd="0" presId="urn:microsoft.com/office/officeart/2005/8/layout/cycle5"/>
    <dgm:cxn modelId="{B9340D70-0A95-4F67-BFB4-F018FE49AB7F}" type="presOf" srcId="{471BA6CC-CB83-472B-BB01-52B2BED54B43}" destId="{39CF1D84-CAE7-44A6-854E-A760204DB657}" srcOrd="0" destOrd="0" presId="urn:microsoft.com/office/officeart/2005/8/layout/cycle5"/>
    <dgm:cxn modelId="{6A2E0496-924A-4FF7-AF47-985ABA810884}" type="presOf" srcId="{4A593A7B-FEE6-472B-9B08-3888233598A3}" destId="{E8FE0845-8E77-43D4-93D1-8BD8321815A8}" srcOrd="0" destOrd="0" presId="urn:microsoft.com/office/officeart/2005/8/layout/cycle5"/>
    <dgm:cxn modelId="{AD65CE9D-A34D-42A0-B45B-429A206B276D}" type="presOf" srcId="{A8DB67B3-F762-4994-8303-B4BF29601EAA}" destId="{E9EB2D03-7653-4D61-8D94-A0984B70DACD}" srcOrd="0" destOrd="0" presId="urn:microsoft.com/office/officeart/2005/8/layout/cycle5"/>
    <dgm:cxn modelId="{0372AEA2-0BF1-49FF-BAD5-DF2089420BCB}" srcId="{FD70FF51-F603-4019-89A6-29C6C9FB3F83}" destId="{A8DB67B3-F762-4994-8303-B4BF29601EAA}" srcOrd="2" destOrd="0" parTransId="{2126FB24-B5B0-4463-8B92-C5E837477079}" sibTransId="{4A593A7B-FEE6-472B-9B08-3888233598A3}"/>
    <dgm:cxn modelId="{52810DBA-2AA0-4AFC-820E-C86375730E57}" type="presOf" srcId="{C1F1FA85-F6CE-40B0-BB74-3C7CF71C0804}" destId="{EB8B4673-A3EA-4B49-BC62-8C20F3587B57}" srcOrd="0" destOrd="0" presId="urn:microsoft.com/office/officeart/2005/8/layout/cycle5"/>
    <dgm:cxn modelId="{25A007D0-390E-44E3-B3AF-B2E54349DF4B}" srcId="{FD70FF51-F603-4019-89A6-29C6C9FB3F83}" destId="{EB988038-0E34-4E8A-BA91-11BEA44FD9CF}" srcOrd="1" destOrd="0" parTransId="{F140523B-901D-44DB-8BBE-E25A62021642}" sibTransId="{471BA6CC-CB83-472B-BB01-52B2BED54B43}"/>
    <dgm:cxn modelId="{FD44D0E6-99C7-4436-99BC-D94A5A8EF996}" type="presOf" srcId="{EB988038-0E34-4E8A-BA91-11BEA44FD9CF}" destId="{818D74A3-BEEB-4343-9498-AEA8515C67BC}" srcOrd="0" destOrd="0" presId="urn:microsoft.com/office/officeart/2005/8/layout/cycle5"/>
    <dgm:cxn modelId="{605214EB-7BDD-4A6D-8958-425D01560F0A}" type="presOf" srcId="{E037179E-570F-4EE1-8FBA-3C056F7D5581}" destId="{3FD54E46-6EA2-4A85-AAF7-859AE662ED5D}" srcOrd="0" destOrd="0" presId="urn:microsoft.com/office/officeart/2005/8/layout/cycle5"/>
    <dgm:cxn modelId="{6162AEFD-B94D-4687-8CFE-4D4CFE179E64}" srcId="{FD70FF51-F603-4019-89A6-29C6C9FB3F83}" destId="{C1F1FA85-F6CE-40B0-BB74-3C7CF71C0804}" srcOrd="0" destOrd="0" parTransId="{E535CBB6-105C-46CF-919C-2DB91026A27F}" sibTransId="{E037179E-570F-4EE1-8FBA-3C056F7D5581}"/>
    <dgm:cxn modelId="{BF016147-D816-400A-9334-A67B6171A842}" type="presParOf" srcId="{69DD60FC-7071-4158-B1DD-723CF98A54B3}" destId="{EB8B4673-A3EA-4B49-BC62-8C20F3587B57}" srcOrd="0" destOrd="0" presId="urn:microsoft.com/office/officeart/2005/8/layout/cycle5"/>
    <dgm:cxn modelId="{043A81C2-A40D-42AA-A2AE-B7CEB8AF838A}" type="presParOf" srcId="{69DD60FC-7071-4158-B1DD-723CF98A54B3}" destId="{839DF6C8-214C-49EB-AFAE-5DAE9C2BBBB2}" srcOrd="1" destOrd="0" presId="urn:microsoft.com/office/officeart/2005/8/layout/cycle5"/>
    <dgm:cxn modelId="{0BD7CF1C-6895-47FD-A803-C38EBDC59EA9}" type="presParOf" srcId="{69DD60FC-7071-4158-B1DD-723CF98A54B3}" destId="{3FD54E46-6EA2-4A85-AAF7-859AE662ED5D}" srcOrd="2" destOrd="0" presId="urn:microsoft.com/office/officeart/2005/8/layout/cycle5"/>
    <dgm:cxn modelId="{51D79803-C107-4D03-8433-1722B77F7A5C}" type="presParOf" srcId="{69DD60FC-7071-4158-B1DD-723CF98A54B3}" destId="{818D74A3-BEEB-4343-9498-AEA8515C67BC}" srcOrd="3" destOrd="0" presId="urn:microsoft.com/office/officeart/2005/8/layout/cycle5"/>
    <dgm:cxn modelId="{02F685D8-4A0D-4570-A8D5-6BC6C010CEA2}" type="presParOf" srcId="{69DD60FC-7071-4158-B1DD-723CF98A54B3}" destId="{FB4F7AED-B216-4421-9C76-9A91706F7FF6}" srcOrd="4" destOrd="0" presId="urn:microsoft.com/office/officeart/2005/8/layout/cycle5"/>
    <dgm:cxn modelId="{491BBE0B-DA5D-46F2-97B7-2E851603728F}" type="presParOf" srcId="{69DD60FC-7071-4158-B1DD-723CF98A54B3}" destId="{39CF1D84-CAE7-44A6-854E-A760204DB657}" srcOrd="5" destOrd="0" presId="urn:microsoft.com/office/officeart/2005/8/layout/cycle5"/>
    <dgm:cxn modelId="{1E3A2E8B-DFF2-4515-845E-66E7E1E564FA}" type="presParOf" srcId="{69DD60FC-7071-4158-B1DD-723CF98A54B3}" destId="{E9EB2D03-7653-4D61-8D94-A0984B70DACD}" srcOrd="6" destOrd="0" presId="urn:microsoft.com/office/officeart/2005/8/layout/cycle5"/>
    <dgm:cxn modelId="{CC56866F-DA42-4101-8099-5B5A847B4886}" type="presParOf" srcId="{69DD60FC-7071-4158-B1DD-723CF98A54B3}" destId="{38B9C5FE-6B4F-44DB-AC3E-FA2C55DFCDBD}" srcOrd="7" destOrd="0" presId="urn:microsoft.com/office/officeart/2005/8/layout/cycle5"/>
    <dgm:cxn modelId="{137827BA-845F-42F2-B101-4FEF0CE888B1}" type="presParOf" srcId="{69DD60FC-7071-4158-B1DD-723CF98A54B3}" destId="{E8FE0845-8E77-43D4-93D1-8BD8321815A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D4F6E-FD8C-4D71-9108-77A3A9358B5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E69E28-73E2-4032-8941-4CC6347F6DF5}">
      <dgm:prSet phldrT="[Texto]"/>
      <dgm:spPr/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Diagnostic</a:t>
          </a:r>
          <a:endParaRPr lang="en-US"/>
        </a:p>
      </dgm:t>
    </dgm:pt>
    <dgm:pt modelId="{7672A27F-03DF-4A61-AD7B-B253B51364FC}" type="parTrans" cxnId="{6AEDC471-DFB5-4E2A-A6C1-1AE4CE3F1D79}">
      <dgm:prSet/>
      <dgm:spPr/>
      <dgm:t>
        <a:bodyPr/>
        <a:lstStyle/>
        <a:p>
          <a:endParaRPr lang="en-US" sz="2000"/>
        </a:p>
      </dgm:t>
    </dgm:pt>
    <dgm:pt modelId="{14F8D213-AC0D-4BE2-8D55-A0F16059C3BA}" type="sibTrans" cxnId="{6AEDC471-DFB5-4E2A-A6C1-1AE4CE3F1D79}">
      <dgm:prSet/>
      <dgm:spPr/>
      <dgm:t>
        <a:bodyPr/>
        <a:lstStyle/>
        <a:p>
          <a:endParaRPr lang="en-US"/>
        </a:p>
      </dgm:t>
    </dgm:pt>
    <dgm:pt modelId="{82BCB330-AB45-488A-A3D9-33DD600F81F6}">
      <dgm:prSet phldrT="[Texto]"/>
      <dgm:spPr/>
      <dgm:t>
        <a:bodyPr/>
        <a:lstStyle/>
        <a:p>
          <a:r>
            <a:rPr lang="es-ES" b="1">
              <a:effectLst/>
            </a:rPr>
            <a:t>When:</a:t>
          </a:r>
          <a:r>
            <a:rPr lang="es-ES" b="0">
              <a:effectLst/>
            </a:rPr>
            <a:t> Before instruction</a:t>
          </a:r>
          <a:endParaRPr lang="en-US" b="1">
            <a:effectLst/>
          </a:endParaRPr>
        </a:p>
      </dgm:t>
    </dgm:pt>
    <dgm:pt modelId="{2D53AFA5-BD18-47B4-BA0D-B57A971B7FE2}" type="parTrans" cxnId="{9C679D18-A4B0-461D-9F1C-E87B967A3205}">
      <dgm:prSet/>
      <dgm:spPr/>
      <dgm:t>
        <a:bodyPr/>
        <a:lstStyle/>
        <a:p>
          <a:endParaRPr lang="en-US" sz="2000"/>
        </a:p>
      </dgm:t>
    </dgm:pt>
    <dgm:pt modelId="{C847C1FD-75B0-4DD3-A79E-D9D1DED9DBC3}" type="sibTrans" cxnId="{9C679D18-A4B0-461D-9F1C-E87B967A3205}">
      <dgm:prSet/>
      <dgm:spPr/>
      <dgm:t>
        <a:bodyPr/>
        <a:lstStyle/>
        <a:p>
          <a:endParaRPr lang="en-US"/>
        </a:p>
      </dgm:t>
    </dgm:pt>
    <dgm:pt modelId="{63A0AD31-04BB-42D7-94FF-03A65F5A4BEE}">
      <dgm:prSet phldrT="[Texto]"/>
      <dgm:spPr/>
      <dgm:t>
        <a:bodyPr/>
        <a:lstStyle/>
        <a:p>
          <a:r>
            <a:rPr lang="es-ES" b="1">
              <a:effectLst/>
            </a:rPr>
            <a:t>Why:</a:t>
          </a:r>
          <a:r>
            <a:rPr lang="es-ES" b="0">
              <a:effectLst/>
            </a:rPr>
            <a:t> Identify learners’ current knowledge, attitudes &amp; understanding</a:t>
          </a:r>
          <a:endParaRPr lang="en-US" b="1">
            <a:effectLst/>
          </a:endParaRPr>
        </a:p>
      </dgm:t>
    </dgm:pt>
    <dgm:pt modelId="{39B9D892-9247-4760-9487-95F84C0E0AAD}" type="parTrans" cxnId="{7D97486D-AF39-414A-A847-319E18818546}">
      <dgm:prSet/>
      <dgm:spPr/>
      <dgm:t>
        <a:bodyPr/>
        <a:lstStyle/>
        <a:p>
          <a:endParaRPr lang="en-US" sz="2000"/>
        </a:p>
      </dgm:t>
    </dgm:pt>
    <dgm:pt modelId="{F53521D3-AD51-4E5D-8AF5-A7591D0C0E0E}" type="sibTrans" cxnId="{7D97486D-AF39-414A-A847-319E18818546}">
      <dgm:prSet/>
      <dgm:spPr/>
      <dgm:t>
        <a:bodyPr/>
        <a:lstStyle/>
        <a:p>
          <a:endParaRPr lang="en-US"/>
        </a:p>
      </dgm:t>
    </dgm:pt>
    <dgm:pt modelId="{9BF8537A-339A-4ACE-981E-B50F7E0AD7FD}">
      <dgm:prSet phldrT="[Texto]"/>
      <dgm:spPr/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Interim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9EAC99-3A9B-4C73-9B0D-E077A5788566}" type="parTrans" cxnId="{11DB71BE-B791-4E49-BB6B-1E438D65ECD8}">
      <dgm:prSet/>
      <dgm:spPr/>
      <dgm:t>
        <a:bodyPr/>
        <a:lstStyle/>
        <a:p>
          <a:endParaRPr lang="en-US" sz="2000"/>
        </a:p>
      </dgm:t>
    </dgm:pt>
    <dgm:pt modelId="{C4DEA89A-E419-4B3E-8CEB-44F001413BD8}" type="sibTrans" cxnId="{11DB71BE-B791-4E49-BB6B-1E438D65ECD8}">
      <dgm:prSet/>
      <dgm:spPr/>
      <dgm:t>
        <a:bodyPr/>
        <a:lstStyle/>
        <a:p>
          <a:endParaRPr lang="en-US"/>
        </a:p>
      </dgm:t>
    </dgm:pt>
    <dgm:pt modelId="{D7333925-59B6-4DD5-A4B3-54425901EE84}">
      <dgm:prSet phldrT="[Texto]"/>
      <dgm:spPr/>
      <dgm:t>
        <a:bodyPr/>
        <a:lstStyle/>
        <a:p>
          <a:r>
            <a:rPr lang="es-ES" b="1">
              <a:effectLst/>
            </a:rPr>
            <a:t>When: </a:t>
          </a:r>
          <a:r>
            <a:rPr lang="es-ES" b="0">
              <a:effectLst/>
            </a:rPr>
            <a:t>Midpoints</a:t>
          </a:r>
          <a:endParaRPr lang="en-US" b="0">
            <a:effectLst/>
          </a:endParaRPr>
        </a:p>
      </dgm:t>
    </dgm:pt>
    <dgm:pt modelId="{5B43EAB0-5181-486F-B5D0-1BAFB55C8FCA}" type="parTrans" cxnId="{4BD4E9D3-84CB-4D4B-834F-8E6F89345AEC}">
      <dgm:prSet/>
      <dgm:spPr/>
      <dgm:t>
        <a:bodyPr/>
        <a:lstStyle/>
        <a:p>
          <a:endParaRPr lang="en-US" sz="2000"/>
        </a:p>
      </dgm:t>
    </dgm:pt>
    <dgm:pt modelId="{11A6C0E0-E880-4801-A9AE-3409F8AC3CF3}" type="sibTrans" cxnId="{4BD4E9D3-84CB-4D4B-834F-8E6F89345AEC}">
      <dgm:prSet/>
      <dgm:spPr/>
      <dgm:t>
        <a:bodyPr/>
        <a:lstStyle/>
        <a:p>
          <a:endParaRPr lang="en-US"/>
        </a:p>
      </dgm:t>
    </dgm:pt>
    <dgm:pt modelId="{C30DF0A0-6EFD-4B15-86F8-4A4FEE032ABB}">
      <dgm:prSet phldrT="[Texto]"/>
      <dgm:spPr/>
      <dgm:t>
        <a:bodyPr/>
        <a:lstStyle/>
        <a:p>
          <a:r>
            <a:rPr lang="es-ES" b="1">
              <a:effectLst/>
            </a:rPr>
            <a:t>Why: </a:t>
          </a:r>
          <a:r>
            <a:rPr lang="es-ES" b="0">
              <a:effectLst/>
            </a:rPr>
            <a:t>Track student learning progress; measure teaching effectiveness</a:t>
          </a:r>
          <a:endParaRPr lang="en-US" b="0">
            <a:effectLst/>
          </a:endParaRPr>
        </a:p>
      </dgm:t>
    </dgm:pt>
    <dgm:pt modelId="{8ED2A220-6710-4F5A-86C5-59C05ECE0FBC}" type="parTrans" cxnId="{53A5C31C-722B-40F1-BA94-89CC059EA7C5}">
      <dgm:prSet/>
      <dgm:spPr/>
      <dgm:t>
        <a:bodyPr/>
        <a:lstStyle/>
        <a:p>
          <a:endParaRPr lang="en-US" sz="2000"/>
        </a:p>
      </dgm:t>
    </dgm:pt>
    <dgm:pt modelId="{C038077C-D45C-4DD3-AEE4-99C7187F5682}" type="sibTrans" cxnId="{53A5C31C-722B-40F1-BA94-89CC059EA7C5}">
      <dgm:prSet/>
      <dgm:spPr/>
      <dgm:t>
        <a:bodyPr/>
        <a:lstStyle/>
        <a:p>
          <a:endParaRPr lang="en-US"/>
        </a:p>
      </dgm:t>
    </dgm:pt>
    <dgm:pt modelId="{AAC80503-4A30-4D5D-8B21-B846DDF97E53}">
      <dgm:prSet phldrT="[Texto]"/>
      <dgm:spPr/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8A3EA-7387-44FC-8870-3AF43933C1DE}" type="parTrans" cxnId="{9ADB64A9-7742-441A-8841-47BD8E3F9831}">
      <dgm:prSet/>
      <dgm:spPr/>
      <dgm:t>
        <a:bodyPr/>
        <a:lstStyle/>
        <a:p>
          <a:endParaRPr lang="en-US" sz="2000"/>
        </a:p>
      </dgm:t>
    </dgm:pt>
    <dgm:pt modelId="{0300E881-CFAD-4AA9-856E-09EA805975D3}" type="sibTrans" cxnId="{9ADB64A9-7742-441A-8841-47BD8E3F9831}">
      <dgm:prSet/>
      <dgm:spPr/>
      <dgm:t>
        <a:bodyPr/>
        <a:lstStyle/>
        <a:p>
          <a:endParaRPr lang="en-US"/>
        </a:p>
      </dgm:t>
    </dgm:pt>
    <dgm:pt modelId="{9C64521D-9A25-4FE7-9838-9745A2FF426B}">
      <dgm:prSet phldrT="[Texto]"/>
      <dgm:spPr/>
      <dgm:t>
        <a:bodyPr/>
        <a:lstStyle/>
        <a:p>
          <a:r>
            <a:rPr lang="es-ES" b="1">
              <a:effectLst/>
            </a:rPr>
            <a:t>When</a:t>
          </a:r>
          <a:r>
            <a:rPr lang="es-ES">
              <a:effectLst/>
            </a:rPr>
            <a:t>: Throughout the course</a:t>
          </a:r>
          <a:endParaRPr lang="en-US">
            <a:effectLst/>
          </a:endParaRPr>
        </a:p>
      </dgm:t>
    </dgm:pt>
    <dgm:pt modelId="{3B213492-AF88-40E4-AFB2-2399B0954602}" type="parTrans" cxnId="{1A065606-7D15-418A-970F-B2A3C110A600}">
      <dgm:prSet/>
      <dgm:spPr/>
      <dgm:t>
        <a:bodyPr/>
        <a:lstStyle/>
        <a:p>
          <a:endParaRPr lang="en-US" sz="2000"/>
        </a:p>
      </dgm:t>
    </dgm:pt>
    <dgm:pt modelId="{EF0F2CC2-AF8C-4EFC-8CCD-D4E6D42C40FC}" type="sibTrans" cxnId="{1A065606-7D15-418A-970F-B2A3C110A600}">
      <dgm:prSet/>
      <dgm:spPr/>
      <dgm:t>
        <a:bodyPr/>
        <a:lstStyle/>
        <a:p>
          <a:endParaRPr lang="en-US"/>
        </a:p>
      </dgm:t>
    </dgm:pt>
    <dgm:pt modelId="{4B836260-1AAE-4EEF-9E67-C6E648EA633E}">
      <dgm:prSet phldrT="[Texto]"/>
      <dgm:spPr/>
      <dgm:t>
        <a:bodyPr/>
        <a:lstStyle/>
        <a:p>
          <a:r>
            <a:rPr lang="es-ES" b="1">
              <a:effectLst/>
            </a:rPr>
            <a:t>Why</a:t>
          </a:r>
          <a:r>
            <a:rPr lang="es-ES">
              <a:effectLst/>
            </a:rPr>
            <a:t>: Monitor learning and provide feedback for growth</a:t>
          </a:r>
          <a:endParaRPr lang="en-US">
            <a:effectLst/>
          </a:endParaRPr>
        </a:p>
      </dgm:t>
    </dgm:pt>
    <dgm:pt modelId="{9EE73C20-44E5-4172-9AEA-DC5034BA87C6}" type="parTrans" cxnId="{FB3B7AEA-1784-4E21-9ACC-A9F39B73E8BA}">
      <dgm:prSet/>
      <dgm:spPr/>
      <dgm:t>
        <a:bodyPr/>
        <a:lstStyle/>
        <a:p>
          <a:endParaRPr lang="en-US" sz="2000"/>
        </a:p>
      </dgm:t>
    </dgm:pt>
    <dgm:pt modelId="{AD571487-6FAE-495D-B7F3-3EB81D93DB0F}" type="sibTrans" cxnId="{FB3B7AEA-1784-4E21-9ACC-A9F39B73E8BA}">
      <dgm:prSet/>
      <dgm:spPr/>
      <dgm:t>
        <a:bodyPr/>
        <a:lstStyle/>
        <a:p>
          <a:endParaRPr lang="en-US"/>
        </a:p>
      </dgm:t>
    </dgm:pt>
    <dgm:pt modelId="{F657266E-3485-4AAB-A1EE-48ED40D6EA09}">
      <dgm:prSet phldrT="[Texto]"/>
      <dgm:spPr/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10463C-E4E0-4657-90D6-84489F0D5E34}" type="parTrans" cxnId="{7F249C6D-7DF6-4575-9D47-B01684B8D1B0}">
      <dgm:prSet/>
      <dgm:spPr/>
      <dgm:t>
        <a:bodyPr/>
        <a:lstStyle/>
        <a:p>
          <a:endParaRPr lang="en-US" sz="2000"/>
        </a:p>
      </dgm:t>
    </dgm:pt>
    <dgm:pt modelId="{C7ABF516-B8DE-4E92-B764-6A1588C3F687}" type="sibTrans" cxnId="{7F249C6D-7DF6-4575-9D47-B01684B8D1B0}">
      <dgm:prSet/>
      <dgm:spPr/>
      <dgm:t>
        <a:bodyPr/>
        <a:lstStyle/>
        <a:p>
          <a:endParaRPr lang="en-US"/>
        </a:p>
      </dgm:t>
    </dgm:pt>
    <dgm:pt modelId="{83380F7B-71E8-4D03-929F-6F75809A65F0}">
      <dgm:prSet phldrT="[Texto]"/>
      <dgm:spPr/>
      <dgm:t>
        <a:bodyPr/>
        <a:lstStyle/>
        <a:p>
          <a:r>
            <a:rPr lang="es-ES" b="1">
              <a:effectLst/>
            </a:rPr>
            <a:t>When</a:t>
          </a:r>
          <a:r>
            <a:rPr lang="es-ES">
              <a:effectLst/>
            </a:rPr>
            <a:t>: At the end of instructional period</a:t>
          </a:r>
          <a:endParaRPr lang="en-US">
            <a:effectLst/>
          </a:endParaRPr>
        </a:p>
      </dgm:t>
    </dgm:pt>
    <dgm:pt modelId="{58E5135E-82EC-4D74-839E-66DD741E234D}" type="parTrans" cxnId="{4CF8B19E-61A5-4F91-90CB-2C5115AF5A74}">
      <dgm:prSet/>
      <dgm:spPr/>
      <dgm:t>
        <a:bodyPr/>
        <a:lstStyle/>
        <a:p>
          <a:endParaRPr lang="en-US" sz="2000"/>
        </a:p>
      </dgm:t>
    </dgm:pt>
    <dgm:pt modelId="{776A39A5-224B-4FD2-97AE-BBD40C17C211}" type="sibTrans" cxnId="{4CF8B19E-61A5-4F91-90CB-2C5115AF5A74}">
      <dgm:prSet/>
      <dgm:spPr/>
      <dgm:t>
        <a:bodyPr/>
        <a:lstStyle/>
        <a:p>
          <a:endParaRPr lang="en-US"/>
        </a:p>
      </dgm:t>
    </dgm:pt>
    <dgm:pt modelId="{4E323633-8E3D-445D-85A7-749BFAAFAD5F}">
      <dgm:prSet phldrT="[Texto]"/>
      <dgm:spPr/>
      <dgm:t>
        <a:bodyPr/>
        <a:lstStyle/>
        <a:p>
          <a:r>
            <a:rPr lang="es-ES" b="1">
              <a:effectLst/>
            </a:rPr>
            <a:t>Why</a:t>
          </a:r>
          <a:r>
            <a:rPr lang="es-ES">
              <a:effectLst/>
            </a:rPr>
            <a:t>: Provide evidence of student knowledge and abilities</a:t>
          </a:r>
          <a:endParaRPr lang="en-US">
            <a:effectLst/>
          </a:endParaRPr>
        </a:p>
      </dgm:t>
    </dgm:pt>
    <dgm:pt modelId="{AEC004B7-ECBE-4702-8CD8-E4B612BEF793}" type="parTrans" cxnId="{25D4A275-9629-47BC-91E1-7CD60FB66CB5}">
      <dgm:prSet/>
      <dgm:spPr/>
      <dgm:t>
        <a:bodyPr/>
        <a:lstStyle/>
        <a:p>
          <a:endParaRPr lang="en-US" sz="2000"/>
        </a:p>
      </dgm:t>
    </dgm:pt>
    <dgm:pt modelId="{E3136993-45AE-4D5F-8A22-1C86996597CA}" type="sibTrans" cxnId="{25D4A275-9629-47BC-91E1-7CD60FB66CB5}">
      <dgm:prSet/>
      <dgm:spPr/>
      <dgm:t>
        <a:bodyPr/>
        <a:lstStyle/>
        <a:p>
          <a:endParaRPr lang="en-US"/>
        </a:p>
      </dgm:t>
    </dgm:pt>
    <dgm:pt modelId="{984AF8A1-D5E9-4F1A-9B47-4DB4046EFDE3}" type="pres">
      <dgm:prSet presAssocID="{E1DD4F6E-FD8C-4D71-9108-77A3A9358B5B}" presName="Name0" presStyleCnt="0">
        <dgm:presLayoutVars>
          <dgm:dir/>
          <dgm:animLvl val="lvl"/>
          <dgm:resizeHandles val="exact"/>
        </dgm:presLayoutVars>
      </dgm:prSet>
      <dgm:spPr/>
    </dgm:pt>
    <dgm:pt modelId="{5D59DA9A-917D-4F6F-AB3C-C951CBC65E61}" type="pres">
      <dgm:prSet presAssocID="{24E69E28-73E2-4032-8941-4CC6347F6DF5}" presName="linNode" presStyleCnt="0"/>
      <dgm:spPr/>
    </dgm:pt>
    <dgm:pt modelId="{06E52CAC-3D61-465E-B87F-3CC6E8BBF727}" type="pres">
      <dgm:prSet presAssocID="{24E69E28-73E2-4032-8941-4CC6347F6DF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F0BF514-FC3E-4F01-A3BB-7FF4479179C3}" type="pres">
      <dgm:prSet presAssocID="{24E69E28-73E2-4032-8941-4CC6347F6DF5}" presName="descendantText" presStyleLbl="alignAccFollowNode1" presStyleIdx="0" presStyleCnt="4">
        <dgm:presLayoutVars>
          <dgm:bulletEnabled val="1"/>
        </dgm:presLayoutVars>
      </dgm:prSet>
      <dgm:spPr/>
    </dgm:pt>
    <dgm:pt modelId="{B9A7E225-90BC-49A5-B56C-D799B2CBE08D}" type="pres">
      <dgm:prSet presAssocID="{14F8D213-AC0D-4BE2-8D55-A0F16059C3BA}" presName="sp" presStyleCnt="0"/>
      <dgm:spPr/>
    </dgm:pt>
    <dgm:pt modelId="{E6F07C84-A16B-41F1-9AE4-2D766C4B5D0A}" type="pres">
      <dgm:prSet presAssocID="{9BF8537A-339A-4ACE-981E-B50F7E0AD7FD}" presName="linNode" presStyleCnt="0"/>
      <dgm:spPr/>
    </dgm:pt>
    <dgm:pt modelId="{491524C7-678E-4D5D-A857-4A4C79458E76}" type="pres">
      <dgm:prSet presAssocID="{9BF8537A-339A-4ACE-981E-B50F7E0AD7F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6A4AD06-B5C4-4E82-BFBE-F88D6F2765B3}" type="pres">
      <dgm:prSet presAssocID="{9BF8537A-339A-4ACE-981E-B50F7E0AD7FD}" presName="descendantText" presStyleLbl="alignAccFollowNode1" presStyleIdx="1" presStyleCnt="4">
        <dgm:presLayoutVars>
          <dgm:bulletEnabled val="1"/>
        </dgm:presLayoutVars>
      </dgm:prSet>
      <dgm:spPr/>
    </dgm:pt>
    <dgm:pt modelId="{D8A119EE-267A-4C01-9B12-0A0C4873F2F2}" type="pres">
      <dgm:prSet presAssocID="{C4DEA89A-E419-4B3E-8CEB-44F001413BD8}" presName="sp" presStyleCnt="0"/>
      <dgm:spPr/>
    </dgm:pt>
    <dgm:pt modelId="{C043AA80-CB3B-4A7A-BB6A-046495649655}" type="pres">
      <dgm:prSet presAssocID="{AAC80503-4A30-4D5D-8B21-B846DDF97E53}" presName="linNode" presStyleCnt="0"/>
      <dgm:spPr/>
    </dgm:pt>
    <dgm:pt modelId="{9BDEE8B8-130B-4AFF-BD49-568368A4F3D4}" type="pres">
      <dgm:prSet presAssocID="{AAC80503-4A30-4D5D-8B21-B846DDF97E5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865E591-626D-409A-AC4E-6D0727BFAADA}" type="pres">
      <dgm:prSet presAssocID="{AAC80503-4A30-4D5D-8B21-B846DDF97E53}" presName="descendantText" presStyleLbl="alignAccFollowNode1" presStyleIdx="2" presStyleCnt="4">
        <dgm:presLayoutVars>
          <dgm:bulletEnabled val="1"/>
        </dgm:presLayoutVars>
      </dgm:prSet>
      <dgm:spPr/>
    </dgm:pt>
    <dgm:pt modelId="{668656D9-D68A-45BE-A3A0-236E21E14344}" type="pres">
      <dgm:prSet presAssocID="{0300E881-CFAD-4AA9-856E-09EA805975D3}" presName="sp" presStyleCnt="0"/>
      <dgm:spPr/>
    </dgm:pt>
    <dgm:pt modelId="{8DBEEE8F-5A54-498A-8986-4F5CCFBB7456}" type="pres">
      <dgm:prSet presAssocID="{F657266E-3485-4AAB-A1EE-48ED40D6EA09}" presName="linNode" presStyleCnt="0"/>
      <dgm:spPr/>
    </dgm:pt>
    <dgm:pt modelId="{29A9CE4D-F5A8-40D1-B4B4-57CC2864ECA3}" type="pres">
      <dgm:prSet presAssocID="{F657266E-3485-4AAB-A1EE-48ED40D6EA0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C89D9C4-D2CC-4841-B8FA-31A9742ED607}" type="pres">
      <dgm:prSet presAssocID="{F657266E-3485-4AAB-A1EE-48ED40D6EA0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A065606-7D15-418A-970F-B2A3C110A600}" srcId="{AAC80503-4A30-4D5D-8B21-B846DDF97E53}" destId="{9C64521D-9A25-4FE7-9838-9745A2FF426B}" srcOrd="0" destOrd="0" parTransId="{3B213492-AF88-40E4-AFB2-2399B0954602}" sibTransId="{EF0F2CC2-AF8C-4EFC-8CCD-D4E6D42C40FC}"/>
    <dgm:cxn modelId="{97BA190A-55FD-4087-855B-9F7E1F4981A5}" type="presOf" srcId="{63A0AD31-04BB-42D7-94FF-03A65F5A4BEE}" destId="{9F0BF514-FC3E-4F01-A3BB-7FF4479179C3}" srcOrd="0" destOrd="1" presId="urn:microsoft.com/office/officeart/2005/8/layout/vList5"/>
    <dgm:cxn modelId="{3668290F-1348-4BC6-874D-1C0414458BE7}" type="presOf" srcId="{24E69E28-73E2-4032-8941-4CC6347F6DF5}" destId="{06E52CAC-3D61-465E-B87F-3CC6E8BBF727}" srcOrd="0" destOrd="0" presId="urn:microsoft.com/office/officeart/2005/8/layout/vList5"/>
    <dgm:cxn modelId="{9C679D18-A4B0-461D-9F1C-E87B967A3205}" srcId="{24E69E28-73E2-4032-8941-4CC6347F6DF5}" destId="{82BCB330-AB45-488A-A3D9-33DD600F81F6}" srcOrd="0" destOrd="0" parTransId="{2D53AFA5-BD18-47B4-BA0D-B57A971B7FE2}" sibTransId="{C847C1FD-75B0-4DD3-A79E-D9D1DED9DBC3}"/>
    <dgm:cxn modelId="{53A5C31C-722B-40F1-BA94-89CC059EA7C5}" srcId="{9BF8537A-339A-4ACE-981E-B50F7E0AD7FD}" destId="{C30DF0A0-6EFD-4B15-86F8-4A4FEE032ABB}" srcOrd="1" destOrd="0" parTransId="{8ED2A220-6710-4F5A-86C5-59C05ECE0FBC}" sibTransId="{C038077C-D45C-4DD3-AEE4-99C7187F5682}"/>
    <dgm:cxn modelId="{17AAB633-9ACB-4A43-958D-9F1BA726A30E}" type="presOf" srcId="{4B836260-1AAE-4EEF-9E67-C6E648EA633E}" destId="{0865E591-626D-409A-AC4E-6D0727BFAADA}" srcOrd="0" destOrd="1" presId="urn:microsoft.com/office/officeart/2005/8/layout/vList5"/>
    <dgm:cxn modelId="{BB111F40-1C18-4546-8BDE-7C4E7AF8FE4F}" type="presOf" srcId="{F657266E-3485-4AAB-A1EE-48ED40D6EA09}" destId="{29A9CE4D-F5A8-40D1-B4B4-57CC2864ECA3}" srcOrd="0" destOrd="0" presId="urn:microsoft.com/office/officeart/2005/8/layout/vList5"/>
    <dgm:cxn modelId="{88874946-F59F-433A-80C0-AC3EB6FCBEAE}" type="presOf" srcId="{E1DD4F6E-FD8C-4D71-9108-77A3A9358B5B}" destId="{984AF8A1-D5E9-4F1A-9B47-4DB4046EFDE3}" srcOrd="0" destOrd="0" presId="urn:microsoft.com/office/officeart/2005/8/layout/vList5"/>
    <dgm:cxn modelId="{1E53FF4B-3E12-45CB-85FF-AB9E21CA7C4D}" type="presOf" srcId="{83380F7B-71E8-4D03-929F-6F75809A65F0}" destId="{AC89D9C4-D2CC-4841-B8FA-31A9742ED607}" srcOrd="0" destOrd="0" presId="urn:microsoft.com/office/officeart/2005/8/layout/vList5"/>
    <dgm:cxn modelId="{7D97486D-AF39-414A-A847-319E18818546}" srcId="{24E69E28-73E2-4032-8941-4CC6347F6DF5}" destId="{63A0AD31-04BB-42D7-94FF-03A65F5A4BEE}" srcOrd="1" destOrd="0" parTransId="{39B9D892-9247-4760-9487-95F84C0E0AAD}" sibTransId="{F53521D3-AD51-4E5D-8AF5-A7591D0C0E0E}"/>
    <dgm:cxn modelId="{7F249C6D-7DF6-4575-9D47-B01684B8D1B0}" srcId="{E1DD4F6E-FD8C-4D71-9108-77A3A9358B5B}" destId="{F657266E-3485-4AAB-A1EE-48ED40D6EA09}" srcOrd="3" destOrd="0" parTransId="{ED10463C-E4E0-4657-90D6-84489F0D5E34}" sibTransId="{C7ABF516-B8DE-4E92-B764-6A1588C3F687}"/>
    <dgm:cxn modelId="{E7B1404F-1A51-4CD6-AA3B-6BA72C8C9EDA}" type="presOf" srcId="{AAC80503-4A30-4D5D-8B21-B846DDF97E53}" destId="{9BDEE8B8-130B-4AFF-BD49-568368A4F3D4}" srcOrd="0" destOrd="0" presId="urn:microsoft.com/office/officeart/2005/8/layout/vList5"/>
    <dgm:cxn modelId="{4A626270-4625-4CD8-826E-3E6DAD4B9B83}" type="presOf" srcId="{4E323633-8E3D-445D-85A7-749BFAAFAD5F}" destId="{AC89D9C4-D2CC-4841-B8FA-31A9742ED607}" srcOrd="0" destOrd="1" presId="urn:microsoft.com/office/officeart/2005/8/layout/vList5"/>
    <dgm:cxn modelId="{6AEDC471-DFB5-4E2A-A6C1-1AE4CE3F1D79}" srcId="{E1DD4F6E-FD8C-4D71-9108-77A3A9358B5B}" destId="{24E69E28-73E2-4032-8941-4CC6347F6DF5}" srcOrd="0" destOrd="0" parTransId="{7672A27F-03DF-4A61-AD7B-B253B51364FC}" sibTransId="{14F8D213-AC0D-4BE2-8D55-A0F16059C3BA}"/>
    <dgm:cxn modelId="{25D4A275-9629-47BC-91E1-7CD60FB66CB5}" srcId="{F657266E-3485-4AAB-A1EE-48ED40D6EA09}" destId="{4E323633-8E3D-445D-85A7-749BFAAFAD5F}" srcOrd="1" destOrd="0" parTransId="{AEC004B7-ECBE-4702-8CD8-E4B612BEF793}" sibTransId="{E3136993-45AE-4D5F-8A22-1C86996597CA}"/>
    <dgm:cxn modelId="{7A13817F-5337-45ED-9282-31EABA2D5E65}" type="presOf" srcId="{9C64521D-9A25-4FE7-9838-9745A2FF426B}" destId="{0865E591-626D-409A-AC4E-6D0727BFAADA}" srcOrd="0" destOrd="0" presId="urn:microsoft.com/office/officeart/2005/8/layout/vList5"/>
    <dgm:cxn modelId="{574F2B84-A7D9-4F22-924F-C7EB4193AEAA}" type="presOf" srcId="{C30DF0A0-6EFD-4B15-86F8-4A4FEE032ABB}" destId="{E6A4AD06-B5C4-4E82-BFBE-F88D6F2765B3}" srcOrd="0" destOrd="1" presId="urn:microsoft.com/office/officeart/2005/8/layout/vList5"/>
    <dgm:cxn modelId="{2A75568B-B509-4A79-ACE9-84CD8508CA74}" type="presOf" srcId="{82BCB330-AB45-488A-A3D9-33DD600F81F6}" destId="{9F0BF514-FC3E-4F01-A3BB-7FF4479179C3}" srcOrd="0" destOrd="0" presId="urn:microsoft.com/office/officeart/2005/8/layout/vList5"/>
    <dgm:cxn modelId="{17AE3D92-B7BC-4751-BCD8-46129D1EAB6B}" type="presOf" srcId="{9BF8537A-339A-4ACE-981E-B50F7E0AD7FD}" destId="{491524C7-678E-4D5D-A857-4A4C79458E76}" srcOrd="0" destOrd="0" presId="urn:microsoft.com/office/officeart/2005/8/layout/vList5"/>
    <dgm:cxn modelId="{4CF8B19E-61A5-4F91-90CB-2C5115AF5A74}" srcId="{F657266E-3485-4AAB-A1EE-48ED40D6EA09}" destId="{83380F7B-71E8-4D03-929F-6F75809A65F0}" srcOrd="0" destOrd="0" parTransId="{58E5135E-82EC-4D74-839E-66DD741E234D}" sibTransId="{776A39A5-224B-4FD2-97AE-BBD40C17C211}"/>
    <dgm:cxn modelId="{9ADB64A9-7742-441A-8841-47BD8E3F9831}" srcId="{E1DD4F6E-FD8C-4D71-9108-77A3A9358B5B}" destId="{AAC80503-4A30-4D5D-8B21-B846DDF97E53}" srcOrd="2" destOrd="0" parTransId="{57F8A3EA-7387-44FC-8870-3AF43933C1DE}" sibTransId="{0300E881-CFAD-4AA9-856E-09EA805975D3}"/>
    <dgm:cxn modelId="{11DB71BE-B791-4E49-BB6B-1E438D65ECD8}" srcId="{E1DD4F6E-FD8C-4D71-9108-77A3A9358B5B}" destId="{9BF8537A-339A-4ACE-981E-B50F7E0AD7FD}" srcOrd="1" destOrd="0" parTransId="{F89EAC99-3A9B-4C73-9B0D-E077A5788566}" sibTransId="{C4DEA89A-E419-4B3E-8CEB-44F001413BD8}"/>
    <dgm:cxn modelId="{4BD4E9D3-84CB-4D4B-834F-8E6F89345AEC}" srcId="{9BF8537A-339A-4ACE-981E-B50F7E0AD7FD}" destId="{D7333925-59B6-4DD5-A4B3-54425901EE84}" srcOrd="0" destOrd="0" parTransId="{5B43EAB0-5181-486F-B5D0-1BAFB55C8FCA}" sibTransId="{11A6C0E0-E880-4801-A9AE-3409F8AC3CF3}"/>
    <dgm:cxn modelId="{FB3B7AEA-1784-4E21-9ACC-A9F39B73E8BA}" srcId="{AAC80503-4A30-4D5D-8B21-B846DDF97E53}" destId="{4B836260-1AAE-4EEF-9E67-C6E648EA633E}" srcOrd="1" destOrd="0" parTransId="{9EE73C20-44E5-4172-9AEA-DC5034BA87C6}" sibTransId="{AD571487-6FAE-495D-B7F3-3EB81D93DB0F}"/>
    <dgm:cxn modelId="{D62778FB-248F-4AAB-9F65-E082223E5BF3}" type="presOf" srcId="{D7333925-59B6-4DD5-A4B3-54425901EE84}" destId="{E6A4AD06-B5C4-4E82-BFBE-F88D6F2765B3}" srcOrd="0" destOrd="0" presId="urn:microsoft.com/office/officeart/2005/8/layout/vList5"/>
    <dgm:cxn modelId="{777D003F-4459-48F7-9938-D1C2AF4AD72F}" type="presParOf" srcId="{984AF8A1-D5E9-4F1A-9B47-4DB4046EFDE3}" destId="{5D59DA9A-917D-4F6F-AB3C-C951CBC65E61}" srcOrd="0" destOrd="0" presId="urn:microsoft.com/office/officeart/2005/8/layout/vList5"/>
    <dgm:cxn modelId="{7F0BA1CF-3FC1-46F6-A779-911CBAA0DE51}" type="presParOf" srcId="{5D59DA9A-917D-4F6F-AB3C-C951CBC65E61}" destId="{06E52CAC-3D61-465E-B87F-3CC6E8BBF727}" srcOrd="0" destOrd="0" presId="urn:microsoft.com/office/officeart/2005/8/layout/vList5"/>
    <dgm:cxn modelId="{E2369564-6D0B-4735-ACC5-D88C797A7954}" type="presParOf" srcId="{5D59DA9A-917D-4F6F-AB3C-C951CBC65E61}" destId="{9F0BF514-FC3E-4F01-A3BB-7FF4479179C3}" srcOrd="1" destOrd="0" presId="urn:microsoft.com/office/officeart/2005/8/layout/vList5"/>
    <dgm:cxn modelId="{5D9C116A-6D57-4B45-9FED-D54DA67BD9DB}" type="presParOf" srcId="{984AF8A1-D5E9-4F1A-9B47-4DB4046EFDE3}" destId="{B9A7E225-90BC-49A5-B56C-D799B2CBE08D}" srcOrd="1" destOrd="0" presId="urn:microsoft.com/office/officeart/2005/8/layout/vList5"/>
    <dgm:cxn modelId="{C4114E69-5927-4FC3-AFB4-D6EA7075F24F}" type="presParOf" srcId="{984AF8A1-D5E9-4F1A-9B47-4DB4046EFDE3}" destId="{E6F07C84-A16B-41F1-9AE4-2D766C4B5D0A}" srcOrd="2" destOrd="0" presId="urn:microsoft.com/office/officeart/2005/8/layout/vList5"/>
    <dgm:cxn modelId="{702DADA3-561C-4954-9210-3476E4F42C51}" type="presParOf" srcId="{E6F07C84-A16B-41F1-9AE4-2D766C4B5D0A}" destId="{491524C7-678E-4D5D-A857-4A4C79458E76}" srcOrd="0" destOrd="0" presId="urn:microsoft.com/office/officeart/2005/8/layout/vList5"/>
    <dgm:cxn modelId="{4AA72997-0E5D-4CB5-ACC2-2F0CF265E6C7}" type="presParOf" srcId="{E6F07C84-A16B-41F1-9AE4-2D766C4B5D0A}" destId="{E6A4AD06-B5C4-4E82-BFBE-F88D6F2765B3}" srcOrd="1" destOrd="0" presId="urn:microsoft.com/office/officeart/2005/8/layout/vList5"/>
    <dgm:cxn modelId="{56641859-EB9B-4AA9-9095-D5A4CCF3746B}" type="presParOf" srcId="{984AF8A1-D5E9-4F1A-9B47-4DB4046EFDE3}" destId="{D8A119EE-267A-4C01-9B12-0A0C4873F2F2}" srcOrd="3" destOrd="0" presId="urn:microsoft.com/office/officeart/2005/8/layout/vList5"/>
    <dgm:cxn modelId="{88E3815A-DD3A-4439-ABA0-DCA861ABBB1E}" type="presParOf" srcId="{984AF8A1-D5E9-4F1A-9B47-4DB4046EFDE3}" destId="{C043AA80-CB3B-4A7A-BB6A-046495649655}" srcOrd="4" destOrd="0" presId="urn:microsoft.com/office/officeart/2005/8/layout/vList5"/>
    <dgm:cxn modelId="{B496487B-662C-4A74-A6A8-4B9AA1A0E91E}" type="presParOf" srcId="{C043AA80-CB3B-4A7A-BB6A-046495649655}" destId="{9BDEE8B8-130B-4AFF-BD49-568368A4F3D4}" srcOrd="0" destOrd="0" presId="urn:microsoft.com/office/officeart/2005/8/layout/vList5"/>
    <dgm:cxn modelId="{8619AA3A-6934-4009-98CC-F1A7762A98A3}" type="presParOf" srcId="{C043AA80-CB3B-4A7A-BB6A-046495649655}" destId="{0865E591-626D-409A-AC4E-6D0727BFAADA}" srcOrd="1" destOrd="0" presId="urn:microsoft.com/office/officeart/2005/8/layout/vList5"/>
    <dgm:cxn modelId="{5D3E968B-CC17-4031-AE56-C6318BDA810D}" type="presParOf" srcId="{984AF8A1-D5E9-4F1A-9B47-4DB4046EFDE3}" destId="{668656D9-D68A-45BE-A3A0-236E21E14344}" srcOrd="5" destOrd="0" presId="urn:microsoft.com/office/officeart/2005/8/layout/vList5"/>
    <dgm:cxn modelId="{B0A43A72-A63C-468A-BB13-4DF0FEDB722C}" type="presParOf" srcId="{984AF8A1-D5E9-4F1A-9B47-4DB4046EFDE3}" destId="{8DBEEE8F-5A54-498A-8986-4F5CCFBB7456}" srcOrd="6" destOrd="0" presId="urn:microsoft.com/office/officeart/2005/8/layout/vList5"/>
    <dgm:cxn modelId="{245E3F17-F703-4FA1-B21C-CF140D0E3130}" type="presParOf" srcId="{8DBEEE8F-5A54-498A-8986-4F5CCFBB7456}" destId="{29A9CE4D-F5A8-40D1-B4B4-57CC2864ECA3}" srcOrd="0" destOrd="0" presId="urn:microsoft.com/office/officeart/2005/8/layout/vList5"/>
    <dgm:cxn modelId="{FB7569AB-8469-42F5-9748-14D3A16D8C1F}" type="presParOf" srcId="{8DBEEE8F-5A54-498A-8986-4F5CCFBB7456}" destId="{AC89D9C4-D2CC-4841-B8FA-31A9742ED6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D2F89-6FA9-4F7D-B91E-CA54D397DDCD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891F62-B390-4433-9397-C39C9C67D32C}">
      <dgm:prSet phldrT="[Texto]"/>
      <dgm:spPr/>
      <dgm:t>
        <a:bodyPr/>
        <a:lstStyle/>
        <a:p>
          <a:r>
            <a:rPr lang="es-ES"/>
            <a:t>Shifts focus away from metrics</a:t>
          </a:r>
          <a:endParaRPr lang="en-US"/>
        </a:p>
      </dgm:t>
    </dgm:pt>
    <dgm:pt modelId="{021AF004-B403-42AE-9A70-C1C00E26C798}" type="parTrans" cxnId="{4AD39B7E-6706-42D2-AC43-773AEAC2ABC4}">
      <dgm:prSet/>
      <dgm:spPr/>
      <dgm:t>
        <a:bodyPr/>
        <a:lstStyle/>
        <a:p>
          <a:endParaRPr lang="en-US"/>
        </a:p>
      </dgm:t>
    </dgm:pt>
    <dgm:pt modelId="{6A3E9133-E5A7-4A81-A00E-1D74762E3025}" type="sibTrans" cxnId="{4AD39B7E-6706-42D2-AC43-773AEAC2ABC4}">
      <dgm:prSet/>
      <dgm:spPr/>
      <dgm:t>
        <a:bodyPr/>
        <a:lstStyle/>
        <a:p>
          <a:endParaRPr lang="en-US"/>
        </a:p>
      </dgm:t>
    </dgm:pt>
    <dgm:pt modelId="{432A6BBD-4A59-46D3-B648-2FBB2AEE0EBF}">
      <dgm:prSet phldrT="[Texto]"/>
      <dgm:spPr/>
      <dgm:t>
        <a:bodyPr/>
        <a:lstStyle/>
        <a:p>
          <a:r>
            <a:rPr lang="es-ES"/>
            <a:t>Recenters attention on learning</a:t>
          </a:r>
          <a:endParaRPr lang="en-US"/>
        </a:p>
      </dgm:t>
    </dgm:pt>
    <dgm:pt modelId="{B88B123B-F4F1-4944-9C7B-6EB5441591EF}" type="parTrans" cxnId="{21E79F04-5EC7-4763-9043-5168485A8832}">
      <dgm:prSet/>
      <dgm:spPr/>
      <dgm:t>
        <a:bodyPr/>
        <a:lstStyle/>
        <a:p>
          <a:endParaRPr lang="en-US"/>
        </a:p>
      </dgm:t>
    </dgm:pt>
    <dgm:pt modelId="{8880B7D7-0D37-4CDA-AF89-CC56EFB0595E}" type="sibTrans" cxnId="{21E79F04-5EC7-4763-9043-5168485A8832}">
      <dgm:prSet/>
      <dgm:spPr/>
      <dgm:t>
        <a:bodyPr/>
        <a:lstStyle/>
        <a:p>
          <a:endParaRPr lang="en-US"/>
        </a:p>
      </dgm:t>
    </dgm:pt>
    <dgm:pt modelId="{514A8D12-5172-4B73-8375-161D353B4EC4}" type="pres">
      <dgm:prSet presAssocID="{A34D2F89-6FA9-4F7D-B91E-CA54D397DDC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00AF70-B1F2-4554-BCAD-D691908B80B7}" type="pres">
      <dgm:prSet presAssocID="{CA891F62-B390-4433-9397-C39C9C67D32C}" presName="Accent1" presStyleCnt="0"/>
      <dgm:spPr/>
    </dgm:pt>
    <dgm:pt modelId="{72DD8209-4F2E-468A-A0A8-8D9269858FF7}" type="pres">
      <dgm:prSet presAssocID="{CA891F62-B390-4433-9397-C39C9C67D32C}" presName="Accent" presStyleLbl="node1" presStyleIdx="0" presStyleCnt="2"/>
      <dgm:spPr/>
    </dgm:pt>
    <dgm:pt modelId="{BFBE24D6-63A4-47FC-9EFF-519106CE5C4F}" type="pres">
      <dgm:prSet presAssocID="{CA891F62-B390-4433-9397-C39C9C67D32C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EE96EF6E-BB47-4715-9CB7-3ABF4906256B}" type="pres">
      <dgm:prSet presAssocID="{432A6BBD-4A59-46D3-B648-2FBB2AEE0EBF}" presName="Accent2" presStyleCnt="0"/>
      <dgm:spPr/>
    </dgm:pt>
    <dgm:pt modelId="{0EA7DEF3-DC5B-4806-8219-08AE194FD411}" type="pres">
      <dgm:prSet presAssocID="{432A6BBD-4A59-46D3-B648-2FBB2AEE0EBF}" presName="Accent" presStyleLbl="node1" presStyleIdx="1" presStyleCnt="2"/>
      <dgm:spPr/>
    </dgm:pt>
    <dgm:pt modelId="{6C2ABC23-1977-43F0-8B42-88E0C0F61146}" type="pres">
      <dgm:prSet presAssocID="{432A6BBD-4A59-46D3-B648-2FBB2AEE0EBF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21E79F04-5EC7-4763-9043-5168485A8832}" srcId="{A34D2F89-6FA9-4F7D-B91E-CA54D397DDCD}" destId="{432A6BBD-4A59-46D3-B648-2FBB2AEE0EBF}" srcOrd="1" destOrd="0" parTransId="{B88B123B-F4F1-4944-9C7B-6EB5441591EF}" sibTransId="{8880B7D7-0D37-4CDA-AF89-CC56EFB0595E}"/>
    <dgm:cxn modelId="{B2A84D5B-3D82-4AA3-8278-79ED01822CE6}" type="presOf" srcId="{CA891F62-B390-4433-9397-C39C9C67D32C}" destId="{BFBE24D6-63A4-47FC-9EFF-519106CE5C4F}" srcOrd="0" destOrd="0" presId="urn:microsoft.com/office/officeart/2009/layout/CircleArrowProcess"/>
    <dgm:cxn modelId="{A6141A7A-D2D8-4FC0-911F-19CAC5AC4BE1}" type="presOf" srcId="{A34D2F89-6FA9-4F7D-B91E-CA54D397DDCD}" destId="{514A8D12-5172-4B73-8375-161D353B4EC4}" srcOrd="0" destOrd="0" presId="urn:microsoft.com/office/officeart/2009/layout/CircleArrowProcess"/>
    <dgm:cxn modelId="{4AD39B7E-6706-42D2-AC43-773AEAC2ABC4}" srcId="{A34D2F89-6FA9-4F7D-B91E-CA54D397DDCD}" destId="{CA891F62-B390-4433-9397-C39C9C67D32C}" srcOrd="0" destOrd="0" parTransId="{021AF004-B403-42AE-9A70-C1C00E26C798}" sibTransId="{6A3E9133-E5A7-4A81-A00E-1D74762E3025}"/>
    <dgm:cxn modelId="{F229B98B-4C61-4C32-BE46-AD974AB56CC4}" type="presOf" srcId="{432A6BBD-4A59-46D3-B648-2FBB2AEE0EBF}" destId="{6C2ABC23-1977-43F0-8B42-88E0C0F61146}" srcOrd="0" destOrd="0" presId="urn:microsoft.com/office/officeart/2009/layout/CircleArrowProcess"/>
    <dgm:cxn modelId="{D3FE168C-D032-4DBC-956F-A38F566D022D}" type="presParOf" srcId="{514A8D12-5172-4B73-8375-161D353B4EC4}" destId="{B100AF70-B1F2-4554-BCAD-D691908B80B7}" srcOrd="0" destOrd="0" presId="urn:microsoft.com/office/officeart/2009/layout/CircleArrowProcess"/>
    <dgm:cxn modelId="{29C3E2F2-098C-429B-A005-0E16E35743AF}" type="presParOf" srcId="{B100AF70-B1F2-4554-BCAD-D691908B80B7}" destId="{72DD8209-4F2E-468A-A0A8-8D9269858FF7}" srcOrd="0" destOrd="0" presId="urn:microsoft.com/office/officeart/2009/layout/CircleArrowProcess"/>
    <dgm:cxn modelId="{CD8C0A49-5573-401C-9BFE-55E65CEC8955}" type="presParOf" srcId="{514A8D12-5172-4B73-8375-161D353B4EC4}" destId="{BFBE24D6-63A4-47FC-9EFF-519106CE5C4F}" srcOrd="1" destOrd="0" presId="urn:microsoft.com/office/officeart/2009/layout/CircleArrowProcess"/>
    <dgm:cxn modelId="{BDE7F787-E29F-40B9-93D8-741BA1CE9A49}" type="presParOf" srcId="{514A8D12-5172-4B73-8375-161D353B4EC4}" destId="{EE96EF6E-BB47-4715-9CB7-3ABF4906256B}" srcOrd="2" destOrd="0" presId="urn:microsoft.com/office/officeart/2009/layout/CircleArrowProcess"/>
    <dgm:cxn modelId="{74B7067E-2E22-4F1E-A4F2-2FC9C56255D8}" type="presParOf" srcId="{EE96EF6E-BB47-4715-9CB7-3ABF4906256B}" destId="{0EA7DEF3-DC5B-4806-8219-08AE194FD411}" srcOrd="0" destOrd="0" presId="urn:microsoft.com/office/officeart/2009/layout/CircleArrowProcess"/>
    <dgm:cxn modelId="{DA5893C9-16E5-4884-88CF-8B69012300F5}" type="presParOf" srcId="{514A8D12-5172-4B73-8375-161D353B4EC4}" destId="{6C2ABC23-1977-43F0-8B42-88E0C0F61146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AB918F-6B3A-4615-9104-C58FD672D9D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DCF72-8EA5-4342-A9BD-CD8526F33A97}">
      <dgm:prSet/>
      <dgm:spPr/>
      <dgm:t>
        <a:bodyPr/>
        <a:lstStyle/>
        <a:p>
          <a:r>
            <a:rPr lang="en-US"/>
            <a:t>Evaluation criteria must be transparent</a:t>
          </a:r>
        </a:p>
      </dgm:t>
    </dgm:pt>
    <dgm:pt modelId="{0CA91A44-A653-4220-B5D2-59559244A3D4}" type="parTrans" cxnId="{C17C8807-7FBF-4528-AA3E-AD6F7882284F}">
      <dgm:prSet/>
      <dgm:spPr/>
      <dgm:t>
        <a:bodyPr/>
        <a:lstStyle/>
        <a:p>
          <a:endParaRPr lang="en-US"/>
        </a:p>
      </dgm:t>
    </dgm:pt>
    <dgm:pt modelId="{A7FECD4C-CE82-45EE-9E09-D2B6C0EDF532}" type="sibTrans" cxnId="{C17C8807-7FBF-4528-AA3E-AD6F7882284F}">
      <dgm:prSet/>
      <dgm:spPr/>
      <dgm:t>
        <a:bodyPr/>
        <a:lstStyle/>
        <a:p>
          <a:endParaRPr lang="en-US"/>
        </a:p>
      </dgm:t>
    </dgm:pt>
    <dgm:pt modelId="{5423FFEF-0BE9-470C-883C-FE75063666AD}">
      <dgm:prSet/>
      <dgm:spPr/>
      <dgm:t>
        <a:bodyPr/>
        <a:lstStyle/>
        <a:p>
          <a:r>
            <a:rPr lang="en-US"/>
            <a:t>Students must be actively involved in the evaluation process</a:t>
          </a:r>
        </a:p>
      </dgm:t>
    </dgm:pt>
    <dgm:pt modelId="{337F517C-2515-4429-BE15-C21462A9F81F}" type="parTrans" cxnId="{CBB0393D-D0DC-41A9-B977-18A445F5D5A8}">
      <dgm:prSet/>
      <dgm:spPr/>
      <dgm:t>
        <a:bodyPr/>
        <a:lstStyle/>
        <a:p>
          <a:endParaRPr lang="en-US"/>
        </a:p>
      </dgm:t>
    </dgm:pt>
    <dgm:pt modelId="{00BBBAEA-5DE7-42A2-8A50-56138B3ED878}" type="sibTrans" cxnId="{CBB0393D-D0DC-41A9-B977-18A445F5D5A8}">
      <dgm:prSet/>
      <dgm:spPr/>
      <dgm:t>
        <a:bodyPr/>
        <a:lstStyle/>
        <a:p>
          <a:endParaRPr lang="en-US"/>
        </a:p>
      </dgm:t>
    </dgm:pt>
    <dgm:pt modelId="{EB7974BA-444B-49DB-9A8A-C79125D527E5}">
      <dgm:prSet/>
      <dgm:spPr/>
      <dgm:t>
        <a:bodyPr/>
        <a:lstStyle/>
        <a:p>
          <a:r>
            <a:rPr lang="en-US"/>
            <a:t>Learning objectives must be clear and relevant</a:t>
          </a:r>
        </a:p>
      </dgm:t>
    </dgm:pt>
    <dgm:pt modelId="{2A8C8FF6-EF6F-4AA4-86F2-14FED85B8194}" type="parTrans" cxnId="{ECD74B39-F830-4884-8839-3F131F6C92C4}">
      <dgm:prSet/>
      <dgm:spPr/>
      <dgm:t>
        <a:bodyPr/>
        <a:lstStyle/>
        <a:p>
          <a:endParaRPr lang="en-US"/>
        </a:p>
      </dgm:t>
    </dgm:pt>
    <dgm:pt modelId="{66EF74D0-BCC6-4029-BB49-42A562F4EE94}" type="sibTrans" cxnId="{ECD74B39-F830-4884-8839-3F131F6C92C4}">
      <dgm:prSet/>
      <dgm:spPr/>
      <dgm:t>
        <a:bodyPr/>
        <a:lstStyle/>
        <a:p>
          <a:endParaRPr lang="en-US"/>
        </a:p>
      </dgm:t>
    </dgm:pt>
    <dgm:pt modelId="{3F019426-EAFC-44C2-89D6-51D8B8977483}" type="pres">
      <dgm:prSet presAssocID="{54AB918F-6B3A-4615-9104-C58FD672D9DC}" presName="linear" presStyleCnt="0">
        <dgm:presLayoutVars>
          <dgm:animLvl val="lvl"/>
          <dgm:resizeHandles val="exact"/>
        </dgm:presLayoutVars>
      </dgm:prSet>
      <dgm:spPr/>
    </dgm:pt>
    <dgm:pt modelId="{1EF3244F-47FB-4C70-B1CA-65D865C1991A}" type="pres">
      <dgm:prSet presAssocID="{838DCF72-8EA5-4342-A9BD-CD8526F33A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E59D40-4F80-45D4-9B26-BC86EAED7CF8}" type="pres">
      <dgm:prSet presAssocID="{A7FECD4C-CE82-45EE-9E09-D2B6C0EDF532}" presName="spacer" presStyleCnt="0"/>
      <dgm:spPr/>
    </dgm:pt>
    <dgm:pt modelId="{F529A87C-6A6E-45B5-87A1-B16F8092A45E}" type="pres">
      <dgm:prSet presAssocID="{5423FFEF-0BE9-470C-883C-FE75063666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867E33-DF16-422C-898D-590EF6B6F7C2}" type="pres">
      <dgm:prSet presAssocID="{00BBBAEA-5DE7-42A2-8A50-56138B3ED878}" presName="spacer" presStyleCnt="0"/>
      <dgm:spPr/>
    </dgm:pt>
    <dgm:pt modelId="{8E85F4A9-B082-49E5-B8F7-C805D1397971}" type="pres">
      <dgm:prSet presAssocID="{EB7974BA-444B-49DB-9A8A-C79125D527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7C8807-7FBF-4528-AA3E-AD6F7882284F}" srcId="{54AB918F-6B3A-4615-9104-C58FD672D9DC}" destId="{838DCF72-8EA5-4342-A9BD-CD8526F33A97}" srcOrd="0" destOrd="0" parTransId="{0CA91A44-A653-4220-B5D2-59559244A3D4}" sibTransId="{A7FECD4C-CE82-45EE-9E09-D2B6C0EDF532}"/>
    <dgm:cxn modelId="{47D3FE2A-24B6-45AD-B774-0B79785F1A56}" type="presOf" srcId="{838DCF72-8EA5-4342-A9BD-CD8526F33A97}" destId="{1EF3244F-47FB-4C70-B1CA-65D865C1991A}" srcOrd="0" destOrd="0" presId="urn:microsoft.com/office/officeart/2005/8/layout/vList2"/>
    <dgm:cxn modelId="{ECD74B39-F830-4884-8839-3F131F6C92C4}" srcId="{54AB918F-6B3A-4615-9104-C58FD672D9DC}" destId="{EB7974BA-444B-49DB-9A8A-C79125D527E5}" srcOrd="2" destOrd="0" parTransId="{2A8C8FF6-EF6F-4AA4-86F2-14FED85B8194}" sibTransId="{66EF74D0-BCC6-4029-BB49-42A562F4EE94}"/>
    <dgm:cxn modelId="{CBB0393D-D0DC-41A9-B977-18A445F5D5A8}" srcId="{54AB918F-6B3A-4615-9104-C58FD672D9DC}" destId="{5423FFEF-0BE9-470C-883C-FE75063666AD}" srcOrd="1" destOrd="0" parTransId="{337F517C-2515-4429-BE15-C21462A9F81F}" sibTransId="{00BBBAEA-5DE7-42A2-8A50-56138B3ED878}"/>
    <dgm:cxn modelId="{76FD6987-9B79-41A8-906D-E732BC673A93}" type="presOf" srcId="{5423FFEF-0BE9-470C-883C-FE75063666AD}" destId="{F529A87C-6A6E-45B5-87A1-B16F8092A45E}" srcOrd="0" destOrd="0" presId="urn:microsoft.com/office/officeart/2005/8/layout/vList2"/>
    <dgm:cxn modelId="{2024B99A-235D-43FD-A7E7-DE74394C6419}" type="presOf" srcId="{54AB918F-6B3A-4615-9104-C58FD672D9DC}" destId="{3F019426-EAFC-44C2-89D6-51D8B8977483}" srcOrd="0" destOrd="0" presId="urn:microsoft.com/office/officeart/2005/8/layout/vList2"/>
    <dgm:cxn modelId="{6AF9A8F9-6F2F-4F11-9C68-151C933296EA}" type="presOf" srcId="{EB7974BA-444B-49DB-9A8A-C79125D527E5}" destId="{8E85F4A9-B082-49E5-B8F7-C805D1397971}" srcOrd="0" destOrd="0" presId="urn:microsoft.com/office/officeart/2005/8/layout/vList2"/>
    <dgm:cxn modelId="{EBFABE3C-9BCE-47B0-BAC7-38942B4D65E8}" type="presParOf" srcId="{3F019426-EAFC-44C2-89D6-51D8B8977483}" destId="{1EF3244F-47FB-4C70-B1CA-65D865C1991A}" srcOrd="0" destOrd="0" presId="urn:microsoft.com/office/officeart/2005/8/layout/vList2"/>
    <dgm:cxn modelId="{B0FB8BD9-C07A-48E4-9B88-65CDEFC0D662}" type="presParOf" srcId="{3F019426-EAFC-44C2-89D6-51D8B8977483}" destId="{B3E59D40-4F80-45D4-9B26-BC86EAED7CF8}" srcOrd="1" destOrd="0" presId="urn:microsoft.com/office/officeart/2005/8/layout/vList2"/>
    <dgm:cxn modelId="{415576F1-DCA0-4BAE-8ABC-D25C8A28C661}" type="presParOf" srcId="{3F019426-EAFC-44C2-89D6-51D8B8977483}" destId="{F529A87C-6A6E-45B5-87A1-B16F8092A45E}" srcOrd="2" destOrd="0" presId="urn:microsoft.com/office/officeart/2005/8/layout/vList2"/>
    <dgm:cxn modelId="{2948D8E4-484F-4078-8F6E-0501899E1A5B}" type="presParOf" srcId="{3F019426-EAFC-44C2-89D6-51D8B8977483}" destId="{05867E33-DF16-422C-898D-590EF6B6F7C2}" srcOrd="3" destOrd="0" presId="urn:microsoft.com/office/officeart/2005/8/layout/vList2"/>
    <dgm:cxn modelId="{3BA994D9-0F09-4D18-AE2E-2472637EADF2}" type="presParOf" srcId="{3F019426-EAFC-44C2-89D6-51D8B8977483}" destId="{8E85F4A9-B082-49E5-B8F7-C805D13979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16E59-1A0A-4652-9F55-E09A1A016A80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EE093-7411-4391-967D-88F3309FC0DF}">
      <dgm:prSet/>
      <dgm:spPr/>
      <dgm:t>
        <a:bodyPr/>
        <a:lstStyle/>
        <a:p>
          <a:r>
            <a:rPr lang="es-ES"/>
            <a:t>Minimal Grading</a:t>
          </a:r>
          <a:endParaRPr lang="en-US"/>
        </a:p>
      </dgm:t>
    </dgm:pt>
    <dgm:pt modelId="{F3EAAA43-2C8B-4A6A-9A22-F338B783B251}" type="parTrans" cxnId="{20F29EB9-6DB3-41C3-BC5E-BA520B79066A}">
      <dgm:prSet/>
      <dgm:spPr/>
      <dgm:t>
        <a:bodyPr/>
        <a:lstStyle/>
        <a:p>
          <a:endParaRPr lang="en-US"/>
        </a:p>
      </dgm:t>
    </dgm:pt>
    <dgm:pt modelId="{AB3E3642-CA49-460E-8FCA-C89183708E06}" type="sibTrans" cxnId="{20F29EB9-6DB3-41C3-BC5E-BA520B79066A}">
      <dgm:prSet/>
      <dgm:spPr/>
      <dgm:t>
        <a:bodyPr/>
        <a:lstStyle/>
        <a:p>
          <a:endParaRPr lang="en-US"/>
        </a:p>
      </dgm:t>
    </dgm:pt>
    <dgm:pt modelId="{53A8EC4B-2EA7-44C3-A9A1-E3AA7EAE463E}">
      <dgm:prSet/>
      <dgm:spPr/>
      <dgm:t>
        <a:bodyPr/>
        <a:lstStyle/>
        <a:p>
          <a:r>
            <a:rPr lang="es-ES"/>
            <a:t>Self-assessment</a:t>
          </a:r>
          <a:endParaRPr lang="en-US"/>
        </a:p>
      </dgm:t>
    </dgm:pt>
    <dgm:pt modelId="{A1EC1B93-2E56-4B1B-B9F8-570B15A10E60}" type="parTrans" cxnId="{719E2E5D-D553-4724-8B52-A5E768C48A21}">
      <dgm:prSet/>
      <dgm:spPr/>
      <dgm:t>
        <a:bodyPr/>
        <a:lstStyle/>
        <a:p>
          <a:endParaRPr lang="en-US"/>
        </a:p>
      </dgm:t>
    </dgm:pt>
    <dgm:pt modelId="{C7B68026-2ED3-4389-B604-F823B174C2F9}" type="sibTrans" cxnId="{719E2E5D-D553-4724-8B52-A5E768C48A21}">
      <dgm:prSet/>
      <dgm:spPr/>
      <dgm:t>
        <a:bodyPr/>
        <a:lstStyle/>
        <a:p>
          <a:endParaRPr lang="en-US"/>
        </a:p>
      </dgm:t>
    </dgm:pt>
    <dgm:pt modelId="{03AE3DA4-BB36-4A4A-9410-A49E8912E0B2}">
      <dgm:prSet/>
      <dgm:spPr/>
      <dgm:t>
        <a:bodyPr/>
        <a:lstStyle/>
        <a:p>
          <a:r>
            <a:rPr lang="es-ES"/>
            <a:t>Student-generated rubrics</a:t>
          </a:r>
          <a:endParaRPr lang="en-US"/>
        </a:p>
      </dgm:t>
    </dgm:pt>
    <dgm:pt modelId="{16E9EC10-DCD0-455A-B513-6CD983A43D09}" type="parTrans" cxnId="{CF3A1CA7-7B4A-4D9D-B5AE-E54AE466443C}">
      <dgm:prSet/>
      <dgm:spPr/>
      <dgm:t>
        <a:bodyPr/>
        <a:lstStyle/>
        <a:p>
          <a:endParaRPr lang="en-US"/>
        </a:p>
      </dgm:t>
    </dgm:pt>
    <dgm:pt modelId="{DB1B74B3-5E3F-409B-A208-B9C7EF9D2466}" type="sibTrans" cxnId="{CF3A1CA7-7B4A-4D9D-B5AE-E54AE466443C}">
      <dgm:prSet/>
      <dgm:spPr/>
      <dgm:t>
        <a:bodyPr/>
        <a:lstStyle/>
        <a:p>
          <a:endParaRPr lang="en-US"/>
        </a:p>
      </dgm:t>
    </dgm:pt>
    <dgm:pt modelId="{FA1CA791-62E8-4F1D-AC90-FBB7FC4C4BEA}">
      <dgm:prSet/>
      <dgm:spPr/>
      <dgm:t>
        <a:bodyPr/>
        <a:lstStyle/>
        <a:p>
          <a:r>
            <a:rPr lang="es-ES"/>
            <a:t>Authentic Assessment</a:t>
          </a:r>
          <a:endParaRPr lang="en-US"/>
        </a:p>
      </dgm:t>
    </dgm:pt>
    <dgm:pt modelId="{0C66FEC3-C309-40B3-B01F-6163B044BB34}" type="parTrans" cxnId="{B809E82C-10B9-4A8C-844D-3BF43DB5C301}">
      <dgm:prSet/>
      <dgm:spPr/>
      <dgm:t>
        <a:bodyPr/>
        <a:lstStyle/>
        <a:p>
          <a:endParaRPr lang="en-US"/>
        </a:p>
      </dgm:t>
    </dgm:pt>
    <dgm:pt modelId="{6510BDB8-F2A7-4E58-8153-11034284DD4E}" type="sibTrans" cxnId="{B809E82C-10B9-4A8C-844D-3BF43DB5C301}">
      <dgm:prSet/>
      <dgm:spPr/>
      <dgm:t>
        <a:bodyPr/>
        <a:lstStyle/>
        <a:p>
          <a:endParaRPr lang="en-US"/>
        </a:p>
      </dgm:t>
    </dgm:pt>
    <dgm:pt modelId="{FFE21C2B-6ADD-46B6-B7B3-6AB250CD3D12}">
      <dgm:prSet/>
      <dgm:spPr/>
      <dgm:t>
        <a:bodyPr/>
        <a:lstStyle/>
        <a:p>
          <a:r>
            <a:rPr lang="es-ES"/>
            <a:t>Portfolios</a:t>
          </a:r>
          <a:endParaRPr lang="en-US"/>
        </a:p>
      </dgm:t>
    </dgm:pt>
    <dgm:pt modelId="{B8988287-7FA7-4018-845D-7EBA4C3A2FCF}" type="parTrans" cxnId="{B3BD6015-E400-4E00-8BED-31F707F09792}">
      <dgm:prSet/>
      <dgm:spPr/>
      <dgm:t>
        <a:bodyPr/>
        <a:lstStyle/>
        <a:p>
          <a:endParaRPr lang="en-US"/>
        </a:p>
      </dgm:t>
    </dgm:pt>
    <dgm:pt modelId="{6F10101E-2147-4938-AE1A-D9A0746AB8C6}" type="sibTrans" cxnId="{B3BD6015-E400-4E00-8BED-31F707F09792}">
      <dgm:prSet/>
      <dgm:spPr/>
      <dgm:t>
        <a:bodyPr/>
        <a:lstStyle/>
        <a:p>
          <a:endParaRPr lang="en-US"/>
        </a:p>
      </dgm:t>
    </dgm:pt>
    <dgm:pt modelId="{704A0A81-612D-44F8-930E-B0EAFB965DF4}">
      <dgm:prSet/>
      <dgm:spPr/>
      <dgm:t>
        <a:bodyPr/>
        <a:lstStyle/>
        <a:p>
          <a:r>
            <a:rPr lang="es-ES"/>
            <a:t>Contract Grading</a:t>
          </a:r>
          <a:endParaRPr lang="en-US"/>
        </a:p>
      </dgm:t>
    </dgm:pt>
    <dgm:pt modelId="{F65BE45D-5B4B-4704-8955-CD2407990F25}" type="parTrans" cxnId="{A1626E52-262A-49D3-8267-7849AB880B26}">
      <dgm:prSet/>
      <dgm:spPr/>
      <dgm:t>
        <a:bodyPr/>
        <a:lstStyle/>
        <a:p>
          <a:endParaRPr lang="en-US"/>
        </a:p>
      </dgm:t>
    </dgm:pt>
    <dgm:pt modelId="{5D6718EC-8615-412F-B2DE-4C11D86F6B3C}" type="sibTrans" cxnId="{A1626E52-262A-49D3-8267-7849AB880B26}">
      <dgm:prSet/>
      <dgm:spPr/>
      <dgm:t>
        <a:bodyPr/>
        <a:lstStyle/>
        <a:p>
          <a:endParaRPr lang="en-US"/>
        </a:p>
      </dgm:t>
    </dgm:pt>
    <dgm:pt modelId="{F4903CCE-ACFD-4CBA-91F1-443CFABADDD2}" type="pres">
      <dgm:prSet presAssocID="{77316E59-1A0A-4652-9F55-E09A1A016A80}" presName="Name0" presStyleCnt="0">
        <dgm:presLayoutVars>
          <dgm:dir/>
          <dgm:resizeHandles val="exact"/>
        </dgm:presLayoutVars>
      </dgm:prSet>
      <dgm:spPr/>
    </dgm:pt>
    <dgm:pt modelId="{76AF4AE7-BE90-4440-88B0-4D10A7EFA36B}" type="pres">
      <dgm:prSet presAssocID="{77316E59-1A0A-4652-9F55-E09A1A016A80}" presName="fgShape" presStyleLbl="fgShp" presStyleIdx="0" presStyleCnt="1"/>
      <dgm:spPr/>
    </dgm:pt>
    <dgm:pt modelId="{2A854806-6058-4048-82A8-4323BEAB5B33}" type="pres">
      <dgm:prSet presAssocID="{77316E59-1A0A-4652-9F55-E09A1A016A80}" presName="linComp" presStyleCnt="0"/>
      <dgm:spPr/>
    </dgm:pt>
    <dgm:pt modelId="{4748B528-E873-4255-A5B9-5073709556B0}" type="pres">
      <dgm:prSet presAssocID="{483EE093-7411-4391-967D-88F3309FC0DF}" presName="compNode" presStyleCnt="0"/>
      <dgm:spPr/>
    </dgm:pt>
    <dgm:pt modelId="{C0D563C0-8802-4982-9906-D3F05A855DA8}" type="pres">
      <dgm:prSet presAssocID="{483EE093-7411-4391-967D-88F3309FC0DF}" presName="bkgdShape" presStyleLbl="node1" presStyleIdx="0" presStyleCnt="6"/>
      <dgm:spPr/>
    </dgm:pt>
    <dgm:pt modelId="{E724F481-F297-451C-B419-7FDBEBC1E312}" type="pres">
      <dgm:prSet presAssocID="{483EE093-7411-4391-967D-88F3309FC0DF}" presName="nodeTx" presStyleLbl="node1" presStyleIdx="0" presStyleCnt="6">
        <dgm:presLayoutVars>
          <dgm:bulletEnabled val="1"/>
        </dgm:presLayoutVars>
      </dgm:prSet>
      <dgm:spPr/>
    </dgm:pt>
    <dgm:pt modelId="{116F7BD4-B11D-4D27-9AB5-2A16B2A73724}" type="pres">
      <dgm:prSet presAssocID="{483EE093-7411-4391-967D-88F3309FC0DF}" presName="invisiNode" presStyleLbl="node1" presStyleIdx="0" presStyleCnt="6"/>
      <dgm:spPr/>
    </dgm:pt>
    <dgm:pt modelId="{E44EFC82-EF4D-4D54-95DE-46B5FDE59DBF}" type="pres">
      <dgm:prSet presAssocID="{483EE093-7411-4391-967D-88F3309FC0DF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16B2E88B-2156-45D4-928A-F1A255A589DC}" type="pres">
      <dgm:prSet presAssocID="{AB3E3642-CA49-460E-8FCA-C89183708E06}" presName="sibTrans" presStyleLbl="sibTrans2D1" presStyleIdx="0" presStyleCnt="0"/>
      <dgm:spPr/>
    </dgm:pt>
    <dgm:pt modelId="{63DA2F61-0AFF-47B8-9A8C-F05D6378FFC1}" type="pres">
      <dgm:prSet presAssocID="{53A8EC4B-2EA7-44C3-A9A1-E3AA7EAE463E}" presName="compNode" presStyleCnt="0"/>
      <dgm:spPr/>
    </dgm:pt>
    <dgm:pt modelId="{5A4D1F6C-C989-44F4-B76E-BD64DB2A15F1}" type="pres">
      <dgm:prSet presAssocID="{53A8EC4B-2EA7-44C3-A9A1-E3AA7EAE463E}" presName="bkgdShape" presStyleLbl="node1" presStyleIdx="1" presStyleCnt="6"/>
      <dgm:spPr/>
    </dgm:pt>
    <dgm:pt modelId="{7E934518-98C1-4212-A9B7-14830B664112}" type="pres">
      <dgm:prSet presAssocID="{53A8EC4B-2EA7-44C3-A9A1-E3AA7EAE463E}" presName="nodeTx" presStyleLbl="node1" presStyleIdx="1" presStyleCnt="6">
        <dgm:presLayoutVars>
          <dgm:bulletEnabled val="1"/>
        </dgm:presLayoutVars>
      </dgm:prSet>
      <dgm:spPr/>
    </dgm:pt>
    <dgm:pt modelId="{FD0526ED-1A17-4A89-893A-52A15E18A062}" type="pres">
      <dgm:prSet presAssocID="{53A8EC4B-2EA7-44C3-A9A1-E3AA7EAE463E}" presName="invisiNode" presStyleLbl="node1" presStyleIdx="1" presStyleCnt="6"/>
      <dgm:spPr/>
    </dgm:pt>
    <dgm:pt modelId="{32A53E35-7028-4E1D-8D9B-A9471919615F}" type="pres">
      <dgm:prSet presAssocID="{53A8EC4B-2EA7-44C3-A9A1-E3AA7EAE463E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9AC7EB2-EBD9-4861-8B13-588098852CFD}" type="pres">
      <dgm:prSet presAssocID="{C7B68026-2ED3-4389-B604-F823B174C2F9}" presName="sibTrans" presStyleLbl="sibTrans2D1" presStyleIdx="0" presStyleCnt="0"/>
      <dgm:spPr/>
    </dgm:pt>
    <dgm:pt modelId="{96FE7EE8-4DD5-4189-A206-E6450F483A4F}" type="pres">
      <dgm:prSet presAssocID="{03AE3DA4-BB36-4A4A-9410-A49E8912E0B2}" presName="compNode" presStyleCnt="0"/>
      <dgm:spPr/>
    </dgm:pt>
    <dgm:pt modelId="{3F6587BE-E16C-4EE8-B969-2C2B770D7A10}" type="pres">
      <dgm:prSet presAssocID="{03AE3DA4-BB36-4A4A-9410-A49E8912E0B2}" presName="bkgdShape" presStyleLbl="node1" presStyleIdx="2" presStyleCnt="6"/>
      <dgm:spPr/>
    </dgm:pt>
    <dgm:pt modelId="{2014C326-5702-4202-9F38-8D892FF0D54B}" type="pres">
      <dgm:prSet presAssocID="{03AE3DA4-BB36-4A4A-9410-A49E8912E0B2}" presName="nodeTx" presStyleLbl="node1" presStyleIdx="2" presStyleCnt="6">
        <dgm:presLayoutVars>
          <dgm:bulletEnabled val="1"/>
        </dgm:presLayoutVars>
      </dgm:prSet>
      <dgm:spPr/>
    </dgm:pt>
    <dgm:pt modelId="{5F02CE82-EA10-4083-8827-0F346E02415E}" type="pres">
      <dgm:prSet presAssocID="{03AE3DA4-BB36-4A4A-9410-A49E8912E0B2}" presName="invisiNode" presStyleLbl="node1" presStyleIdx="2" presStyleCnt="6"/>
      <dgm:spPr/>
    </dgm:pt>
    <dgm:pt modelId="{26E4192B-16CC-4372-8ADD-994ECB6EF3FF}" type="pres">
      <dgm:prSet presAssocID="{03AE3DA4-BB36-4A4A-9410-A49E8912E0B2}" presName="imagNode" presStyleLbl="fgImgPlace1" presStyleIdx="2" presStyleCnt="6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554" t="-19771" r="-100191" b="-35609"/>
          </a:stretch>
        </a:blipFill>
      </dgm:spPr>
    </dgm:pt>
    <dgm:pt modelId="{05AC287A-C6AF-4B00-ACD6-5B5FBFD1D9CD}" type="pres">
      <dgm:prSet presAssocID="{DB1B74B3-5E3F-409B-A208-B9C7EF9D2466}" presName="sibTrans" presStyleLbl="sibTrans2D1" presStyleIdx="0" presStyleCnt="0"/>
      <dgm:spPr/>
    </dgm:pt>
    <dgm:pt modelId="{D9419879-4239-4A44-8484-3588C3DD0A0B}" type="pres">
      <dgm:prSet presAssocID="{FA1CA791-62E8-4F1D-AC90-FBB7FC4C4BEA}" presName="compNode" presStyleCnt="0"/>
      <dgm:spPr/>
    </dgm:pt>
    <dgm:pt modelId="{F329244C-9E54-41D9-AA0C-C9BEC24F3AEC}" type="pres">
      <dgm:prSet presAssocID="{FA1CA791-62E8-4F1D-AC90-FBB7FC4C4BEA}" presName="bkgdShape" presStyleLbl="node1" presStyleIdx="3" presStyleCnt="6"/>
      <dgm:spPr/>
    </dgm:pt>
    <dgm:pt modelId="{60891F98-4332-496F-B8C5-6EA9D86FEE9A}" type="pres">
      <dgm:prSet presAssocID="{FA1CA791-62E8-4F1D-AC90-FBB7FC4C4BEA}" presName="nodeTx" presStyleLbl="node1" presStyleIdx="3" presStyleCnt="6">
        <dgm:presLayoutVars>
          <dgm:bulletEnabled val="1"/>
        </dgm:presLayoutVars>
      </dgm:prSet>
      <dgm:spPr/>
    </dgm:pt>
    <dgm:pt modelId="{D8E43B71-02B7-4171-BA53-A9A02C5DCF5E}" type="pres">
      <dgm:prSet presAssocID="{FA1CA791-62E8-4F1D-AC90-FBB7FC4C4BEA}" presName="invisiNode" presStyleLbl="node1" presStyleIdx="3" presStyleCnt="6"/>
      <dgm:spPr/>
    </dgm:pt>
    <dgm:pt modelId="{D147EBB3-BBD8-4F7F-BAE9-17C97DE05ADE}" type="pres">
      <dgm:prSet presAssocID="{FA1CA791-62E8-4F1D-AC90-FBB7FC4C4BEA}" presName="imagNode" presStyleLbl="fgImgPlace1" presStyleIdx="3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799" t="876" r="-71201" b="-876"/>
          </a:stretch>
        </a:blipFill>
      </dgm:spPr>
    </dgm:pt>
    <dgm:pt modelId="{F95E1B14-6B88-413D-BE6B-D216D26303FD}" type="pres">
      <dgm:prSet presAssocID="{6510BDB8-F2A7-4E58-8153-11034284DD4E}" presName="sibTrans" presStyleLbl="sibTrans2D1" presStyleIdx="0" presStyleCnt="0"/>
      <dgm:spPr/>
    </dgm:pt>
    <dgm:pt modelId="{DE4B7C1A-97DE-47E5-8DDE-1D285DDCE81E}" type="pres">
      <dgm:prSet presAssocID="{FFE21C2B-6ADD-46B6-B7B3-6AB250CD3D12}" presName="compNode" presStyleCnt="0"/>
      <dgm:spPr/>
    </dgm:pt>
    <dgm:pt modelId="{D2CE3AF0-E0F4-4925-8292-731D87C5F2C7}" type="pres">
      <dgm:prSet presAssocID="{FFE21C2B-6ADD-46B6-B7B3-6AB250CD3D12}" presName="bkgdShape" presStyleLbl="node1" presStyleIdx="4" presStyleCnt="6"/>
      <dgm:spPr/>
    </dgm:pt>
    <dgm:pt modelId="{9149BEC5-8F15-46A3-A033-2117BAF2DA81}" type="pres">
      <dgm:prSet presAssocID="{FFE21C2B-6ADD-46B6-B7B3-6AB250CD3D12}" presName="nodeTx" presStyleLbl="node1" presStyleIdx="4" presStyleCnt="6">
        <dgm:presLayoutVars>
          <dgm:bulletEnabled val="1"/>
        </dgm:presLayoutVars>
      </dgm:prSet>
      <dgm:spPr/>
    </dgm:pt>
    <dgm:pt modelId="{714DB43A-E1CB-46CD-94C0-EEF341CCEB47}" type="pres">
      <dgm:prSet presAssocID="{FFE21C2B-6ADD-46B6-B7B3-6AB250CD3D12}" presName="invisiNode" presStyleLbl="node1" presStyleIdx="4" presStyleCnt="6"/>
      <dgm:spPr/>
    </dgm:pt>
    <dgm:pt modelId="{79936B03-A74B-48DA-95FD-FD2116354C64}" type="pres">
      <dgm:prSet presAssocID="{FFE21C2B-6ADD-46B6-B7B3-6AB250CD3D12}" presName="imagNode" presStyleLbl="fgImgPlace1" presStyleIdx="4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30" t="-7502" r="-192540" b="-2628"/>
          </a:stretch>
        </a:blipFill>
      </dgm:spPr>
    </dgm:pt>
    <dgm:pt modelId="{1EEDCF3E-DA2E-4B77-9ED9-6BD67617C073}" type="pres">
      <dgm:prSet presAssocID="{6F10101E-2147-4938-AE1A-D9A0746AB8C6}" presName="sibTrans" presStyleLbl="sibTrans2D1" presStyleIdx="0" presStyleCnt="0"/>
      <dgm:spPr/>
    </dgm:pt>
    <dgm:pt modelId="{566B1225-D6C7-4BFA-828E-F3CEE71CE520}" type="pres">
      <dgm:prSet presAssocID="{704A0A81-612D-44F8-930E-B0EAFB965DF4}" presName="compNode" presStyleCnt="0"/>
      <dgm:spPr/>
    </dgm:pt>
    <dgm:pt modelId="{25736272-AE69-47BF-A8FE-B8495C9A85C2}" type="pres">
      <dgm:prSet presAssocID="{704A0A81-612D-44F8-930E-B0EAFB965DF4}" presName="bkgdShape" presStyleLbl="node1" presStyleIdx="5" presStyleCnt="6"/>
      <dgm:spPr/>
    </dgm:pt>
    <dgm:pt modelId="{1E479D55-2775-40D8-B383-21B79B46D79C}" type="pres">
      <dgm:prSet presAssocID="{704A0A81-612D-44F8-930E-B0EAFB965DF4}" presName="nodeTx" presStyleLbl="node1" presStyleIdx="5" presStyleCnt="6">
        <dgm:presLayoutVars>
          <dgm:bulletEnabled val="1"/>
        </dgm:presLayoutVars>
      </dgm:prSet>
      <dgm:spPr/>
    </dgm:pt>
    <dgm:pt modelId="{12314EE8-E65D-4CA9-A24B-52D5E3F041D8}" type="pres">
      <dgm:prSet presAssocID="{704A0A81-612D-44F8-930E-B0EAFB965DF4}" presName="invisiNode" presStyleLbl="node1" presStyleIdx="5" presStyleCnt="6"/>
      <dgm:spPr/>
    </dgm:pt>
    <dgm:pt modelId="{F3CA0126-4426-4FF2-BDC1-75BAB10E3EE5}" type="pres">
      <dgm:prSet presAssocID="{704A0A81-612D-44F8-930E-B0EAFB965DF4}" presName="imagNode" presStyleLbl="fgImgPlace1" presStyleIdx="5" presStyleCnt="6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129" t="-49477" r="-57181" b="-27171"/>
          </a:stretch>
        </a:blipFill>
      </dgm:spPr>
    </dgm:pt>
  </dgm:ptLst>
  <dgm:cxnLst>
    <dgm:cxn modelId="{14311802-89B9-41B4-9ED7-659AA2409857}" type="presOf" srcId="{AB3E3642-CA49-460E-8FCA-C89183708E06}" destId="{16B2E88B-2156-45D4-928A-F1A255A589DC}" srcOrd="0" destOrd="0" presId="urn:microsoft.com/office/officeart/2005/8/layout/hList7"/>
    <dgm:cxn modelId="{E69A4F03-9CA4-4E23-AA39-D8A0C90CC41E}" type="presOf" srcId="{FA1CA791-62E8-4F1D-AC90-FBB7FC4C4BEA}" destId="{F329244C-9E54-41D9-AA0C-C9BEC24F3AEC}" srcOrd="0" destOrd="0" presId="urn:microsoft.com/office/officeart/2005/8/layout/hList7"/>
    <dgm:cxn modelId="{B3BD6015-E400-4E00-8BED-31F707F09792}" srcId="{77316E59-1A0A-4652-9F55-E09A1A016A80}" destId="{FFE21C2B-6ADD-46B6-B7B3-6AB250CD3D12}" srcOrd="4" destOrd="0" parTransId="{B8988287-7FA7-4018-845D-7EBA4C3A2FCF}" sibTransId="{6F10101E-2147-4938-AE1A-D9A0746AB8C6}"/>
    <dgm:cxn modelId="{02163821-A83F-4A60-91E8-5CA403625599}" type="presOf" srcId="{C7B68026-2ED3-4389-B604-F823B174C2F9}" destId="{B9AC7EB2-EBD9-4861-8B13-588098852CFD}" srcOrd="0" destOrd="0" presId="urn:microsoft.com/office/officeart/2005/8/layout/hList7"/>
    <dgm:cxn modelId="{B809E82C-10B9-4A8C-844D-3BF43DB5C301}" srcId="{77316E59-1A0A-4652-9F55-E09A1A016A80}" destId="{FA1CA791-62E8-4F1D-AC90-FBB7FC4C4BEA}" srcOrd="3" destOrd="0" parTransId="{0C66FEC3-C309-40B3-B01F-6163B044BB34}" sibTransId="{6510BDB8-F2A7-4E58-8153-11034284DD4E}"/>
    <dgm:cxn modelId="{D19C6440-68EE-4E4E-B96E-5F6B7F0D8B74}" type="presOf" srcId="{FFE21C2B-6ADD-46B6-B7B3-6AB250CD3D12}" destId="{9149BEC5-8F15-46A3-A033-2117BAF2DA81}" srcOrd="1" destOrd="0" presId="urn:microsoft.com/office/officeart/2005/8/layout/hList7"/>
    <dgm:cxn modelId="{719E2E5D-D553-4724-8B52-A5E768C48A21}" srcId="{77316E59-1A0A-4652-9F55-E09A1A016A80}" destId="{53A8EC4B-2EA7-44C3-A9A1-E3AA7EAE463E}" srcOrd="1" destOrd="0" parTransId="{A1EC1B93-2E56-4B1B-B9F8-570B15A10E60}" sibTransId="{C7B68026-2ED3-4389-B604-F823B174C2F9}"/>
    <dgm:cxn modelId="{36BD9847-3DB5-4B5C-A493-5946FC018C8F}" type="presOf" srcId="{483EE093-7411-4391-967D-88F3309FC0DF}" destId="{E724F481-F297-451C-B419-7FDBEBC1E312}" srcOrd="1" destOrd="0" presId="urn:microsoft.com/office/officeart/2005/8/layout/hList7"/>
    <dgm:cxn modelId="{0ACDD16A-758F-4AA7-AA7A-BD6072232152}" type="presOf" srcId="{704A0A81-612D-44F8-930E-B0EAFB965DF4}" destId="{25736272-AE69-47BF-A8FE-B8495C9A85C2}" srcOrd="0" destOrd="0" presId="urn:microsoft.com/office/officeart/2005/8/layout/hList7"/>
    <dgm:cxn modelId="{A1626E52-262A-49D3-8267-7849AB880B26}" srcId="{77316E59-1A0A-4652-9F55-E09A1A016A80}" destId="{704A0A81-612D-44F8-930E-B0EAFB965DF4}" srcOrd="5" destOrd="0" parTransId="{F65BE45D-5B4B-4704-8955-CD2407990F25}" sibTransId="{5D6718EC-8615-412F-B2DE-4C11D86F6B3C}"/>
    <dgm:cxn modelId="{5575D779-F3E1-4FF6-8990-A1D0A9BC22A8}" type="presOf" srcId="{704A0A81-612D-44F8-930E-B0EAFB965DF4}" destId="{1E479D55-2775-40D8-B383-21B79B46D79C}" srcOrd="1" destOrd="0" presId="urn:microsoft.com/office/officeart/2005/8/layout/hList7"/>
    <dgm:cxn modelId="{FE5E8B7D-60A9-43A5-9674-B1827F04B038}" type="presOf" srcId="{03AE3DA4-BB36-4A4A-9410-A49E8912E0B2}" destId="{2014C326-5702-4202-9F38-8D892FF0D54B}" srcOrd="1" destOrd="0" presId="urn:microsoft.com/office/officeart/2005/8/layout/hList7"/>
    <dgm:cxn modelId="{7E7E728E-D798-4933-AF7A-8E67A855B472}" type="presOf" srcId="{FFE21C2B-6ADD-46B6-B7B3-6AB250CD3D12}" destId="{D2CE3AF0-E0F4-4925-8292-731D87C5F2C7}" srcOrd="0" destOrd="0" presId="urn:microsoft.com/office/officeart/2005/8/layout/hList7"/>
    <dgm:cxn modelId="{B3DF9E8F-FFB8-459F-BE48-8151E181400D}" type="presOf" srcId="{483EE093-7411-4391-967D-88F3309FC0DF}" destId="{C0D563C0-8802-4982-9906-D3F05A855DA8}" srcOrd="0" destOrd="0" presId="urn:microsoft.com/office/officeart/2005/8/layout/hList7"/>
    <dgm:cxn modelId="{FDDE1F99-20F2-4BE5-8ED1-696D81ED192A}" type="presOf" srcId="{53A8EC4B-2EA7-44C3-A9A1-E3AA7EAE463E}" destId="{7E934518-98C1-4212-A9B7-14830B664112}" srcOrd="1" destOrd="0" presId="urn:microsoft.com/office/officeart/2005/8/layout/hList7"/>
    <dgm:cxn modelId="{67B6A09A-F13D-4CC8-BB62-B65962B789B6}" type="presOf" srcId="{DB1B74B3-5E3F-409B-A208-B9C7EF9D2466}" destId="{05AC287A-C6AF-4B00-ACD6-5B5FBFD1D9CD}" srcOrd="0" destOrd="0" presId="urn:microsoft.com/office/officeart/2005/8/layout/hList7"/>
    <dgm:cxn modelId="{90D338A6-0811-4AFF-BC55-BE95AC16A632}" type="presOf" srcId="{6510BDB8-F2A7-4E58-8153-11034284DD4E}" destId="{F95E1B14-6B88-413D-BE6B-D216D26303FD}" srcOrd="0" destOrd="0" presId="urn:microsoft.com/office/officeart/2005/8/layout/hList7"/>
    <dgm:cxn modelId="{46FC6CA6-BCC5-4050-8FC3-7EA2C6CC37CC}" type="presOf" srcId="{77316E59-1A0A-4652-9F55-E09A1A016A80}" destId="{F4903CCE-ACFD-4CBA-91F1-443CFABADDD2}" srcOrd="0" destOrd="0" presId="urn:microsoft.com/office/officeart/2005/8/layout/hList7"/>
    <dgm:cxn modelId="{CF3A1CA7-7B4A-4D9D-B5AE-E54AE466443C}" srcId="{77316E59-1A0A-4652-9F55-E09A1A016A80}" destId="{03AE3DA4-BB36-4A4A-9410-A49E8912E0B2}" srcOrd="2" destOrd="0" parTransId="{16E9EC10-DCD0-455A-B513-6CD983A43D09}" sibTransId="{DB1B74B3-5E3F-409B-A208-B9C7EF9D2466}"/>
    <dgm:cxn modelId="{20F29EB9-6DB3-41C3-BC5E-BA520B79066A}" srcId="{77316E59-1A0A-4652-9F55-E09A1A016A80}" destId="{483EE093-7411-4391-967D-88F3309FC0DF}" srcOrd="0" destOrd="0" parTransId="{F3EAAA43-2C8B-4A6A-9A22-F338B783B251}" sibTransId="{AB3E3642-CA49-460E-8FCA-C89183708E06}"/>
    <dgm:cxn modelId="{76E014C7-20F3-4F00-9ACB-0A24BD1B689A}" type="presOf" srcId="{53A8EC4B-2EA7-44C3-A9A1-E3AA7EAE463E}" destId="{5A4D1F6C-C989-44F4-B76E-BD64DB2A15F1}" srcOrd="0" destOrd="0" presId="urn:microsoft.com/office/officeart/2005/8/layout/hList7"/>
    <dgm:cxn modelId="{CADEE7C7-C2C6-4BE5-BB63-76B236B76570}" type="presOf" srcId="{6F10101E-2147-4938-AE1A-D9A0746AB8C6}" destId="{1EEDCF3E-DA2E-4B77-9ED9-6BD67617C073}" srcOrd="0" destOrd="0" presId="urn:microsoft.com/office/officeart/2005/8/layout/hList7"/>
    <dgm:cxn modelId="{022A2DD0-E08D-46AF-90A1-9E63CDB43775}" type="presOf" srcId="{03AE3DA4-BB36-4A4A-9410-A49E8912E0B2}" destId="{3F6587BE-E16C-4EE8-B969-2C2B770D7A10}" srcOrd="0" destOrd="0" presId="urn:microsoft.com/office/officeart/2005/8/layout/hList7"/>
    <dgm:cxn modelId="{E20BBDE0-DC31-45DC-A0D6-8A0387B1D852}" type="presOf" srcId="{FA1CA791-62E8-4F1D-AC90-FBB7FC4C4BEA}" destId="{60891F98-4332-496F-B8C5-6EA9D86FEE9A}" srcOrd="1" destOrd="0" presId="urn:microsoft.com/office/officeart/2005/8/layout/hList7"/>
    <dgm:cxn modelId="{E97427EF-9DBD-4945-AE79-674DF3123E16}" type="presParOf" srcId="{F4903CCE-ACFD-4CBA-91F1-443CFABADDD2}" destId="{76AF4AE7-BE90-4440-88B0-4D10A7EFA36B}" srcOrd="0" destOrd="0" presId="urn:microsoft.com/office/officeart/2005/8/layout/hList7"/>
    <dgm:cxn modelId="{9704F71C-BE48-48BE-A49C-BB7B2C1665E7}" type="presParOf" srcId="{F4903CCE-ACFD-4CBA-91F1-443CFABADDD2}" destId="{2A854806-6058-4048-82A8-4323BEAB5B33}" srcOrd="1" destOrd="0" presId="urn:microsoft.com/office/officeart/2005/8/layout/hList7"/>
    <dgm:cxn modelId="{7452FE33-17C4-4689-B588-970B8306867B}" type="presParOf" srcId="{2A854806-6058-4048-82A8-4323BEAB5B33}" destId="{4748B528-E873-4255-A5B9-5073709556B0}" srcOrd="0" destOrd="0" presId="urn:microsoft.com/office/officeart/2005/8/layout/hList7"/>
    <dgm:cxn modelId="{329D069B-7C6D-4226-AB93-4D4E950DB1FD}" type="presParOf" srcId="{4748B528-E873-4255-A5B9-5073709556B0}" destId="{C0D563C0-8802-4982-9906-D3F05A855DA8}" srcOrd="0" destOrd="0" presId="urn:microsoft.com/office/officeart/2005/8/layout/hList7"/>
    <dgm:cxn modelId="{E2E908F2-6C17-4D46-8705-EC927370072A}" type="presParOf" srcId="{4748B528-E873-4255-A5B9-5073709556B0}" destId="{E724F481-F297-451C-B419-7FDBEBC1E312}" srcOrd="1" destOrd="0" presId="urn:microsoft.com/office/officeart/2005/8/layout/hList7"/>
    <dgm:cxn modelId="{D7FC02D7-5D1C-41E3-B5B8-866DD0DD9ABF}" type="presParOf" srcId="{4748B528-E873-4255-A5B9-5073709556B0}" destId="{116F7BD4-B11D-4D27-9AB5-2A16B2A73724}" srcOrd="2" destOrd="0" presId="urn:microsoft.com/office/officeart/2005/8/layout/hList7"/>
    <dgm:cxn modelId="{6F40DABB-D6D5-4C59-A070-57C94EFD44F0}" type="presParOf" srcId="{4748B528-E873-4255-A5B9-5073709556B0}" destId="{E44EFC82-EF4D-4D54-95DE-46B5FDE59DBF}" srcOrd="3" destOrd="0" presId="urn:microsoft.com/office/officeart/2005/8/layout/hList7"/>
    <dgm:cxn modelId="{1AFAF002-8560-4024-B93C-898A893F6FCC}" type="presParOf" srcId="{2A854806-6058-4048-82A8-4323BEAB5B33}" destId="{16B2E88B-2156-45D4-928A-F1A255A589DC}" srcOrd="1" destOrd="0" presId="urn:microsoft.com/office/officeart/2005/8/layout/hList7"/>
    <dgm:cxn modelId="{7FEA0267-4D57-4908-8581-1FC02D1B081F}" type="presParOf" srcId="{2A854806-6058-4048-82A8-4323BEAB5B33}" destId="{63DA2F61-0AFF-47B8-9A8C-F05D6378FFC1}" srcOrd="2" destOrd="0" presId="urn:microsoft.com/office/officeart/2005/8/layout/hList7"/>
    <dgm:cxn modelId="{43575F2B-96C9-4EBC-98EC-4319B6373BB2}" type="presParOf" srcId="{63DA2F61-0AFF-47B8-9A8C-F05D6378FFC1}" destId="{5A4D1F6C-C989-44F4-B76E-BD64DB2A15F1}" srcOrd="0" destOrd="0" presId="urn:microsoft.com/office/officeart/2005/8/layout/hList7"/>
    <dgm:cxn modelId="{F4A6F7BA-41B3-4CA4-98D6-C2DAA799D20C}" type="presParOf" srcId="{63DA2F61-0AFF-47B8-9A8C-F05D6378FFC1}" destId="{7E934518-98C1-4212-A9B7-14830B664112}" srcOrd="1" destOrd="0" presId="urn:microsoft.com/office/officeart/2005/8/layout/hList7"/>
    <dgm:cxn modelId="{FBD3FBF6-3169-4C29-A798-2D0E8E23993D}" type="presParOf" srcId="{63DA2F61-0AFF-47B8-9A8C-F05D6378FFC1}" destId="{FD0526ED-1A17-4A89-893A-52A15E18A062}" srcOrd="2" destOrd="0" presId="urn:microsoft.com/office/officeart/2005/8/layout/hList7"/>
    <dgm:cxn modelId="{233A2042-6AD6-4D72-8E58-91C1399488F0}" type="presParOf" srcId="{63DA2F61-0AFF-47B8-9A8C-F05D6378FFC1}" destId="{32A53E35-7028-4E1D-8D9B-A9471919615F}" srcOrd="3" destOrd="0" presId="urn:microsoft.com/office/officeart/2005/8/layout/hList7"/>
    <dgm:cxn modelId="{8A8831D7-3F8A-4839-85D6-E76F5BE730DA}" type="presParOf" srcId="{2A854806-6058-4048-82A8-4323BEAB5B33}" destId="{B9AC7EB2-EBD9-4861-8B13-588098852CFD}" srcOrd="3" destOrd="0" presId="urn:microsoft.com/office/officeart/2005/8/layout/hList7"/>
    <dgm:cxn modelId="{DC0E1385-3B0A-409C-A096-172547D06E9A}" type="presParOf" srcId="{2A854806-6058-4048-82A8-4323BEAB5B33}" destId="{96FE7EE8-4DD5-4189-A206-E6450F483A4F}" srcOrd="4" destOrd="0" presId="urn:microsoft.com/office/officeart/2005/8/layout/hList7"/>
    <dgm:cxn modelId="{42A88410-6700-4A99-A2AF-877B9D8DE411}" type="presParOf" srcId="{96FE7EE8-4DD5-4189-A206-E6450F483A4F}" destId="{3F6587BE-E16C-4EE8-B969-2C2B770D7A10}" srcOrd="0" destOrd="0" presId="urn:microsoft.com/office/officeart/2005/8/layout/hList7"/>
    <dgm:cxn modelId="{A2950DEC-6276-4AFA-AED6-E935D0FA1B47}" type="presParOf" srcId="{96FE7EE8-4DD5-4189-A206-E6450F483A4F}" destId="{2014C326-5702-4202-9F38-8D892FF0D54B}" srcOrd="1" destOrd="0" presId="urn:microsoft.com/office/officeart/2005/8/layout/hList7"/>
    <dgm:cxn modelId="{50CAA422-EAC5-46E6-85B6-E04F9294D2E4}" type="presParOf" srcId="{96FE7EE8-4DD5-4189-A206-E6450F483A4F}" destId="{5F02CE82-EA10-4083-8827-0F346E02415E}" srcOrd="2" destOrd="0" presId="urn:microsoft.com/office/officeart/2005/8/layout/hList7"/>
    <dgm:cxn modelId="{C0584CA4-89DC-46F8-888D-8B1C06456279}" type="presParOf" srcId="{96FE7EE8-4DD5-4189-A206-E6450F483A4F}" destId="{26E4192B-16CC-4372-8ADD-994ECB6EF3FF}" srcOrd="3" destOrd="0" presId="urn:microsoft.com/office/officeart/2005/8/layout/hList7"/>
    <dgm:cxn modelId="{7840F0DF-A555-47A0-A164-1F25D3B0768A}" type="presParOf" srcId="{2A854806-6058-4048-82A8-4323BEAB5B33}" destId="{05AC287A-C6AF-4B00-ACD6-5B5FBFD1D9CD}" srcOrd="5" destOrd="0" presId="urn:microsoft.com/office/officeart/2005/8/layout/hList7"/>
    <dgm:cxn modelId="{D625FEF9-1281-4D05-A69A-20277D8F3025}" type="presParOf" srcId="{2A854806-6058-4048-82A8-4323BEAB5B33}" destId="{D9419879-4239-4A44-8484-3588C3DD0A0B}" srcOrd="6" destOrd="0" presId="urn:microsoft.com/office/officeart/2005/8/layout/hList7"/>
    <dgm:cxn modelId="{EE36D12A-B5F3-494E-BA05-7841B085DAD6}" type="presParOf" srcId="{D9419879-4239-4A44-8484-3588C3DD0A0B}" destId="{F329244C-9E54-41D9-AA0C-C9BEC24F3AEC}" srcOrd="0" destOrd="0" presId="urn:microsoft.com/office/officeart/2005/8/layout/hList7"/>
    <dgm:cxn modelId="{10D34674-F0EF-424E-98FB-B66EF1678EA7}" type="presParOf" srcId="{D9419879-4239-4A44-8484-3588C3DD0A0B}" destId="{60891F98-4332-496F-B8C5-6EA9D86FEE9A}" srcOrd="1" destOrd="0" presId="urn:microsoft.com/office/officeart/2005/8/layout/hList7"/>
    <dgm:cxn modelId="{52DC46CF-80C9-4188-8B8F-AAB42D28C367}" type="presParOf" srcId="{D9419879-4239-4A44-8484-3588C3DD0A0B}" destId="{D8E43B71-02B7-4171-BA53-A9A02C5DCF5E}" srcOrd="2" destOrd="0" presId="urn:microsoft.com/office/officeart/2005/8/layout/hList7"/>
    <dgm:cxn modelId="{723A2163-A33E-4FDE-A8A6-EB1325A3BD17}" type="presParOf" srcId="{D9419879-4239-4A44-8484-3588C3DD0A0B}" destId="{D147EBB3-BBD8-4F7F-BAE9-17C97DE05ADE}" srcOrd="3" destOrd="0" presId="urn:microsoft.com/office/officeart/2005/8/layout/hList7"/>
    <dgm:cxn modelId="{06D923D9-F832-44C5-9FB5-A5C45C7EB2CA}" type="presParOf" srcId="{2A854806-6058-4048-82A8-4323BEAB5B33}" destId="{F95E1B14-6B88-413D-BE6B-D216D26303FD}" srcOrd="7" destOrd="0" presId="urn:microsoft.com/office/officeart/2005/8/layout/hList7"/>
    <dgm:cxn modelId="{A0AA449C-C755-44B2-A0EC-33C253916284}" type="presParOf" srcId="{2A854806-6058-4048-82A8-4323BEAB5B33}" destId="{DE4B7C1A-97DE-47E5-8DDE-1D285DDCE81E}" srcOrd="8" destOrd="0" presId="urn:microsoft.com/office/officeart/2005/8/layout/hList7"/>
    <dgm:cxn modelId="{9E168B74-9B8E-41D0-A1C5-2D460F670F6A}" type="presParOf" srcId="{DE4B7C1A-97DE-47E5-8DDE-1D285DDCE81E}" destId="{D2CE3AF0-E0F4-4925-8292-731D87C5F2C7}" srcOrd="0" destOrd="0" presId="urn:microsoft.com/office/officeart/2005/8/layout/hList7"/>
    <dgm:cxn modelId="{E8E23167-D09E-4E35-8855-9C7EF864ED08}" type="presParOf" srcId="{DE4B7C1A-97DE-47E5-8DDE-1D285DDCE81E}" destId="{9149BEC5-8F15-46A3-A033-2117BAF2DA81}" srcOrd="1" destOrd="0" presId="urn:microsoft.com/office/officeart/2005/8/layout/hList7"/>
    <dgm:cxn modelId="{265A63B9-15F8-4759-9995-3279C71AC9C9}" type="presParOf" srcId="{DE4B7C1A-97DE-47E5-8DDE-1D285DDCE81E}" destId="{714DB43A-E1CB-46CD-94C0-EEF341CCEB47}" srcOrd="2" destOrd="0" presId="urn:microsoft.com/office/officeart/2005/8/layout/hList7"/>
    <dgm:cxn modelId="{87415055-B922-44CE-9135-9AC041256705}" type="presParOf" srcId="{DE4B7C1A-97DE-47E5-8DDE-1D285DDCE81E}" destId="{79936B03-A74B-48DA-95FD-FD2116354C64}" srcOrd="3" destOrd="0" presId="urn:microsoft.com/office/officeart/2005/8/layout/hList7"/>
    <dgm:cxn modelId="{4FFDB694-B694-4136-BBFE-390421AA0940}" type="presParOf" srcId="{2A854806-6058-4048-82A8-4323BEAB5B33}" destId="{1EEDCF3E-DA2E-4B77-9ED9-6BD67617C073}" srcOrd="9" destOrd="0" presId="urn:microsoft.com/office/officeart/2005/8/layout/hList7"/>
    <dgm:cxn modelId="{6D67BE5A-9FDD-4032-92B6-981558DDA651}" type="presParOf" srcId="{2A854806-6058-4048-82A8-4323BEAB5B33}" destId="{566B1225-D6C7-4BFA-828E-F3CEE71CE520}" srcOrd="10" destOrd="0" presId="urn:microsoft.com/office/officeart/2005/8/layout/hList7"/>
    <dgm:cxn modelId="{A3317D6D-4712-4732-A3CD-0C36BF99F0F8}" type="presParOf" srcId="{566B1225-D6C7-4BFA-828E-F3CEE71CE520}" destId="{25736272-AE69-47BF-A8FE-B8495C9A85C2}" srcOrd="0" destOrd="0" presId="urn:microsoft.com/office/officeart/2005/8/layout/hList7"/>
    <dgm:cxn modelId="{7CD14942-2D53-43FD-B874-26CF170E09CB}" type="presParOf" srcId="{566B1225-D6C7-4BFA-828E-F3CEE71CE520}" destId="{1E479D55-2775-40D8-B383-21B79B46D79C}" srcOrd="1" destOrd="0" presId="urn:microsoft.com/office/officeart/2005/8/layout/hList7"/>
    <dgm:cxn modelId="{2556EE09-9A65-43DD-A4EE-5E42631F17A4}" type="presParOf" srcId="{566B1225-D6C7-4BFA-828E-F3CEE71CE520}" destId="{12314EE8-E65D-4CA9-A24B-52D5E3F041D8}" srcOrd="2" destOrd="0" presId="urn:microsoft.com/office/officeart/2005/8/layout/hList7"/>
    <dgm:cxn modelId="{ECB35ED7-D3AC-46C5-AAD3-E0E378110D3A}" type="presParOf" srcId="{566B1225-D6C7-4BFA-828E-F3CEE71CE520}" destId="{F3CA0126-4426-4FF2-BDC1-75BAB10E3E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91F504-BA8D-4637-A11A-04D7C8E96C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F73F4C-7BB2-49E1-BDAE-D25BF9A60E18}">
      <dgm:prSet/>
      <dgm:spPr/>
      <dgm:t>
        <a:bodyPr/>
        <a:lstStyle/>
        <a:p>
          <a:pPr algn="ctr"/>
          <a:r>
            <a:rPr lang="es-ES"/>
            <a:t>Critical thinking</a:t>
          </a:r>
          <a:endParaRPr lang="en-US"/>
        </a:p>
      </dgm:t>
    </dgm:pt>
    <dgm:pt modelId="{313BD6DB-1108-4B14-A38E-DBC07C3D3678}" type="parTrans" cxnId="{93F29989-8702-438D-A035-A23A23D28AD8}">
      <dgm:prSet/>
      <dgm:spPr/>
      <dgm:t>
        <a:bodyPr/>
        <a:lstStyle/>
        <a:p>
          <a:pPr algn="ctr"/>
          <a:endParaRPr lang="en-US"/>
        </a:p>
      </dgm:t>
    </dgm:pt>
    <dgm:pt modelId="{FAAE52A6-298E-42D5-807F-86C4D3AA4DE4}" type="sibTrans" cxnId="{93F29989-8702-438D-A035-A23A23D28AD8}">
      <dgm:prSet/>
      <dgm:spPr/>
      <dgm:t>
        <a:bodyPr/>
        <a:lstStyle/>
        <a:p>
          <a:pPr algn="ctr"/>
          <a:endParaRPr lang="en-US"/>
        </a:p>
      </dgm:t>
    </dgm:pt>
    <dgm:pt modelId="{A4B7AB2C-A8A8-4B17-B5B0-46DA0059799A}">
      <dgm:prSet/>
      <dgm:spPr/>
      <dgm:t>
        <a:bodyPr/>
        <a:lstStyle/>
        <a:p>
          <a:pPr algn="ctr"/>
          <a:r>
            <a:rPr lang="es-ES"/>
            <a:t>Autonomy </a:t>
          </a:r>
          <a:endParaRPr lang="en-US"/>
        </a:p>
      </dgm:t>
    </dgm:pt>
    <dgm:pt modelId="{3ADCDC16-2E58-4A2C-82D9-1015D04208E6}" type="parTrans" cxnId="{7D77ABAA-56BD-44D2-BBE2-3307B1BDEA96}">
      <dgm:prSet/>
      <dgm:spPr/>
      <dgm:t>
        <a:bodyPr/>
        <a:lstStyle/>
        <a:p>
          <a:pPr algn="ctr"/>
          <a:endParaRPr lang="en-US"/>
        </a:p>
      </dgm:t>
    </dgm:pt>
    <dgm:pt modelId="{942235ED-A979-4E8A-854A-0FA9896DFE6F}" type="sibTrans" cxnId="{7D77ABAA-56BD-44D2-BBE2-3307B1BDEA96}">
      <dgm:prSet/>
      <dgm:spPr/>
      <dgm:t>
        <a:bodyPr/>
        <a:lstStyle/>
        <a:p>
          <a:pPr algn="ctr"/>
          <a:endParaRPr lang="en-US"/>
        </a:p>
      </dgm:t>
    </dgm:pt>
    <dgm:pt modelId="{69F0AFEE-1AD4-4823-A44A-4D1A3F25AD6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es-ES"/>
            <a:t>Equity</a:t>
          </a:r>
          <a:endParaRPr lang="en-US"/>
        </a:p>
      </dgm:t>
    </dgm:pt>
    <dgm:pt modelId="{17BAC3E9-407C-4BF1-8BBB-92FF3AEBABF8}" type="parTrans" cxnId="{AE145D42-4B7B-4309-A167-F5E352D634C6}">
      <dgm:prSet/>
      <dgm:spPr/>
      <dgm:t>
        <a:bodyPr/>
        <a:lstStyle/>
        <a:p>
          <a:pPr algn="ctr"/>
          <a:endParaRPr lang="en-US"/>
        </a:p>
      </dgm:t>
    </dgm:pt>
    <dgm:pt modelId="{329811A6-AFD2-42A8-AC44-489AE6B4D526}" type="sibTrans" cxnId="{AE145D42-4B7B-4309-A167-F5E352D634C6}">
      <dgm:prSet/>
      <dgm:spPr/>
      <dgm:t>
        <a:bodyPr/>
        <a:lstStyle/>
        <a:p>
          <a:pPr algn="ctr"/>
          <a:endParaRPr lang="en-US"/>
        </a:p>
      </dgm:t>
    </dgm:pt>
    <dgm:pt modelId="{D264FFF2-D27C-43FC-877F-611EC14FBA7B}" type="pres">
      <dgm:prSet presAssocID="{5091F504-BA8D-4637-A11A-04D7C8E96C38}" presName="linear" presStyleCnt="0">
        <dgm:presLayoutVars>
          <dgm:animLvl val="lvl"/>
          <dgm:resizeHandles val="exact"/>
        </dgm:presLayoutVars>
      </dgm:prSet>
      <dgm:spPr/>
    </dgm:pt>
    <dgm:pt modelId="{5E2A2093-1216-4CE3-AC24-EE52BB3FCAA7}" type="pres">
      <dgm:prSet presAssocID="{5EF73F4C-7BB2-49E1-BDAE-D25BF9A60E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573A3B-2A0B-47D4-A6F2-DC29C733B632}" type="pres">
      <dgm:prSet presAssocID="{FAAE52A6-298E-42D5-807F-86C4D3AA4DE4}" presName="spacer" presStyleCnt="0"/>
      <dgm:spPr/>
    </dgm:pt>
    <dgm:pt modelId="{ACED3271-6B18-431E-9F7C-AEAB91E8516F}" type="pres">
      <dgm:prSet presAssocID="{A4B7AB2C-A8A8-4B17-B5B0-46DA005979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82682C-BDFD-4956-BAC1-78851E97E884}" type="pres">
      <dgm:prSet presAssocID="{942235ED-A979-4E8A-854A-0FA9896DFE6F}" presName="spacer" presStyleCnt="0"/>
      <dgm:spPr/>
    </dgm:pt>
    <dgm:pt modelId="{9C212ADE-148B-4B82-9FB7-C6D5F9E127B5}" type="pres">
      <dgm:prSet presAssocID="{69F0AFEE-1AD4-4823-A44A-4D1A3F25AD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A16027-1209-4D0C-8985-34F28064E642}" type="presOf" srcId="{5091F504-BA8D-4637-A11A-04D7C8E96C38}" destId="{D264FFF2-D27C-43FC-877F-611EC14FBA7B}" srcOrd="0" destOrd="0" presId="urn:microsoft.com/office/officeart/2005/8/layout/vList2"/>
    <dgm:cxn modelId="{2768083F-B751-4174-84C3-9D22E7858F86}" type="presOf" srcId="{5EF73F4C-7BB2-49E1-BDAE-D25BF9A60E18}" destId="{5E2A2093-1216-4CE3-AC24-EE52BB3FCAA7}" srcOrd="0" destOrd="0" presId="urn:microsoft.com/office/officeart/2005/8/layout/vList2"/>
    <dgm:cxn modelId="{AE145D42-4B7B-4309-A167-F5E352D634C6}" srcId="{5091F504-BA8D-4637-A11A-04D7C8E96C38}" destId="{69F0AFEE-1AD4-4823-A44A-4D1A3F25AD68}" srcOrd="2" destOrd="0" parTransId="{17BAC3E9-407C-4BF1-8BBB-92FF3AEBABF8}" sibTransId="{329811A6-AFD2-42A8-AC44-489AE6B4D526}"/>
    <dgm:cxn modelId="{93F29989-8702-438D-A035-A23A23D28AD8}" srcId="{5091F504-BA8D-4637-A11A-04D7C8E96C38}" destId="{5EF73F4C-7BB2-49E1-BDAE-D25BF9A60E18}" srcOrd="0" destOrd="0" parTransId="{313BD6DB-1108-4B14-A38E-DBC07C3D3678}" sibTransId="{FAAE52A6-298E-42D5-807F-86C4D3AA4DE4}"/>
    <dgm:cxn modelId="{7D77ABAA-56BD-44D2-BBE2-3307B1BDEA96}" srcId="{5091F504-BA8D-4637-A11A-04D7C8E96C38}" destId="{A4B7AB2C-A8A8-4B17-B5B0-46DA0059799A}" srcOrd="1" destOrd="0" parTransId="{3ADCDC16-2E58-4A2C-82D9-1015D04208E6}" sibTransId="{942235ED-A979-4E8A-854A-0FA9896DFE6F}"/>
    <dgm:cxn modelId="{ECDBE7D6-AD21-4CDD-A679-F9E136287586}" type="presOf" srcId="{A4B7AB2C-A8A8-4B17-B5B0-46DA0059799A}" destId="{ACED3271-6B18-431E-9F7C-AEAB91E8516F}" srcOrd="0" destOrd="0" presId="urn:microsoft.com/office/officeart/2005/8/layout/vList2"/>
    <dgm:cxn modelId="{01A0A1F6-B6AD-468B-AE24-09BF29FE396B}" type="presOf" srcId="{69F0AFEE-1AD4-4823-A44A-4D1A3F25AD68}" destId="{9C212ADE-148B-4B82-9FB7-C6D5F9E127B5}" srcOrd="0" destOrd="0" presId="urn:microsoft.com/office/officeart/2005/8/layout/vList2"/>
    <dgm:cxn modelId="{BC3CF858-B207-4229-BA00-6CEB14218F01}" type="presParOf" srcId="{D264FFF2-D27C-43FC-877F-611EC14FBA7B}" destId="{5E2A2093-1216-4CE3-AC24-EE52BB3FCAA7}" srcOrd="0" destOrd="0" presId="urn:microsoft.com/office/officeart/2005/8/layout/vList2"/>
    <dgm:cxn modelId="{3C0A2F5A-27A1-492D-A03A-21688BD218C6}" type="presParOf" srcId="{D264FFF2-D27C-43FC-877F-611EC14FBA7B}" destId="{4D573A3B-2A0B-47D4-A6F2-DC29C733B632}" srcOrd="1" destOrd="0" presId="urn:microsoft.com/office/officeart/2005/8/layout/vList2"/>
    <dgm:cxn modelId="{B00BCFF3-0FFB-43F0-96C4-EF169073690B}" type="presParOf" srcId="{D264FFF2-D27C-43FC-877F-611EC14FBA7B}" destId="{ACED3271-6B18-431E-9F7C-AEAB91E8516F}" srcOrd="2" destOrd="0" presId="urn:microsoft.com/office/officeart/2005/8/layout/vList2"/>
    <dgm:cxn modelId="{D5FF91C6-1497-404B-801E-2AF1BDC42378}" type="presParOf" srcId="{D264FFF2-D27C-43FC-877F-611EC14FBA7B}" destId="{1782682C-BDFD-4956-BAC1-78851E97E884}" srcOrd="3" destOrd="0" presId="urn:microsoft.com/office/officeart/2005/8/layout/vList2"/>
    <dgm:cxn modelId="{E814D52F-F391-440E-9448-33D1CDFFAC02}" type="presParOf" srcId="{D264FFF2-D27C-43FC-877F-611EC14FBA7B}" destId="{9C212ADE-148B-4B82-9FB7-C6D5F9E127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4F70D-D6B4-4408-A57D-A5BCB261995A}">
      <dsp:nvSpPr>
        <dsp:cNvPr id="0" name=""/>
        <dsp:cNvSpPr/>
      </dsp:nvSpPr>
      <dsp:spPr>
        <a:xfrm>
          <a:off x="0" y="32382"/>
          <a:ext cx="1051560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/>
            <a:t>Diversity in Language Use</a:t>
          </a:r>
          <a:endParaRPr lang="en-US" sz="4100" kern="1200"/>
        </a:p>
      </dsp:txBody>
      <dsp:txXfrm>
        <a:off x="48005" y="80387"/>
        <a:ext cx="10419590" cy="887374"/>
      </dsp:txXfrm>
    </dsp:sp>
    <dsp:sp modelId="{36CC8DDC-AA23-4CBC-9860-C4AF456ED468}">
      <dsp:nvSpPr>
        <dsp:cNvPr id="0" name=""/>
        <dsp:cNvSpPr/>
      </dsp:nvSpPr>
      <dsp:spPr>
        <a:xfrm>
          <a:off x="0" y="1133847"/>
          <a:ext cx="10515600" cy="983384"/>
        </a:xfrm>
        <a:prstGeom prst="roundRect">
          <a:avLst/>
        </a:prstGeom>
        <a:solidFill>
          <a:schemeClr val="accent5">
            <a:hueOff val="-5468351"/>
            <a:satOff val="-15959"/>
            <a:lumOff val="-28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err="1"/>
            <a:t>Assessments</a:t>
          </a:r>
          <a:r>
            <a:rPr lang="es-ES" sz="4100" kern="1200"/>
            <a:t> &amp; </a:t>
          </a:r>
          <a:r>
            <a:rPr lang="es-ES" sz="4100" kern="1200" err="1"/>
            <a:t>Objectives</a:t>
          </a:r>
          <a:endParaRPr lang="en-US" sz="4100" kern="1200"/>
        </a:p>
      </dsp:txBody>
      <dsp:txXfrm>
        <a:off x="48005" y="1181852"/>
        <a:ext cx="10419590" cy="887374"/>
      </dsp:txXfrm>
    </dsp:sp>
    <dsp:sp modelId="{8DE1CFC5-7447-49FF-89D3-A03D7A073703}">
      <dsp:nvSpPr>
        <dsp:cNvPr id="0" name=""/>
        <dsp:cNvSpPr/>
      </dsp:nvSpPr>
      <dsp:spPr>
        <a:xfrm>
          <a:off x="0" y="2235312"/>
          <a:ext cx="10515600" cy="983384"/>
        </a:xfrm>
        <a:prstGeom prst="roundRect">
          <a:avLst/>
        </a:prstGeom>
        <a:solidFill>
          <a:schemeClr val="accent5">
            <a:hueOff val="-10936702"/>
            <a:satOff val="-31918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/>
            <a:t>Motivation &amp; Feedback </a:t>
          </a:r>
          <a:endParaRPr lang="en-US" sz="4100" kern="1200"/>
        </a:p>
      </dsp:txBody>
      <dsp:txXfrm>
        <a:off x="48005" y="2283317"/>
        <a:ext cx="10419590" cy="887374"/>
      </dsp:txXfrm>
    </dsp:sp>
    <dsp:sp modelId="{DE83191B-063B-4D70-98A2-E04C102C0DC9}">
      <dsp:nvSpPr>
        <dsp:cNvPr id="0" name=""/>
        <dsp:cNvSpPr/>
      </dsp:nvSpPr>
      <dsp:spPr>
        <a:xfrm>
          <a:off x="0" y="3336777"/>
          <a:ext cx="10515600" cy="983384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err="1"/>
            <a:t>Pointless</a:t>
          </a:r>
          <a:r>
            <a:rPr lang="es-ES" sz="4100" kern="1200"/>
            <a:t> (</a:t>
          </a:r>
          <a:r>
            <a:rPr lang="es-ES" sz="4100" kern="1200" err="1"/>
            <a:t>point-less</a:t>
          </a:r>
          <a:r>
            <a:rPr lang="es-ES" sz="4100" kern="1200"/>
            <a:t>) </a:t>
          </a:r>
          <a:r>
            <a:rPr lang="es-ES" sz="4100" kern="1200" err="1"/>
            <a:t>Rubrics</a:t>
          </a:r>
          <a:endParaRPr lang="en-US" sz="4100" kern="1200"/>
        </a:p>
      </dsp:txBody>
      <dsp:txXfrm>
        <a:off x="48005" y="3384782"/>
        <a:ext cx="104195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B4673-A3EA-4B49-BC62-8C20F3587B57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The dialect taught in schools</a:t>
          </a:r>
        </a:p>
      </dsp:txBody>
      <dsp:txXfrm>
        <a:off x="4322503" y="64320"/>
        <a:ext cx="1870593" cy="1171522"/>
      </dsp:txXfrm>
    </dsp:sp>
    <dsp:sp modelId="{3FD54E46-6EA2-4A85-AAF7-859AE662ED5D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96640" y="551158"/>
              </a:moveTo>
              <a:arcTo wR="1730315" hR="1730315" stAng="19022485" swAng="2300410"/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18D74A3-BEEB-4343-9498-AEA8515C67BC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The dialect of socially prestigious people </a:t>
          </a:r>
        </a:p>
      </dsp:txBody>
      <dsp:txXfrm>
        <a:off x="5821000" y="2659793"/>
        <a:ext cx="1870593" cy="1171522"/>
      </dsp:txXfrm>
    </dsp:sp>
    <dsp:sp modelId="{39CF1D84-CAE7-44A6-854E-A760204DB657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260637" y="3377357"/>
              </a:moveTo>
              <a:arcTo wR="1730315" hR="1730315" stAng="4329135" swAng="2141729"/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E9EB2D03-7653-4D61-8D94-A0984B70DACD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The language forms entered into dictionaries and grammar books</a:t>
          </a:r>
        </a:p>
      </dsp:txBody>
      <dsp:txXfrm>
        <a:off x="2824006" y="2659793"/>
        <a:ext cx="1870593" cy="1171522"/>
      </dsp:txXfrm>
    </dsp:sp>
    <dsp:sp modelId="{E8FE0845-8E77-43D4-93D1-8BD8321815A8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5618" y="1590991"/>
              </a:moveTo>
              <a:arcTo wR="1730315" hR="1730315" stAng="11077105" swAng="2300410"/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F514-FC3E-4F01-A3BB-7FF4479179C3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When:</a:t>
          </a:r>
          <a:r>
            <a:rPr lang="es-ES" sz="1500" b="0" kern="1200">
              <a:effectLst/>
            </a:rPr>
            <a:t> Before instruction</a:t>
          </a:r>
          <a:endParaRPr lang="en-US" sz="1500" b="1" kern="120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Why:</a:t>
          </a:r>
          <a:r>
            <a:rPr lang="es-ES" sz="1500" b="0" kern="1200">
              <a:effectLst/>
            </a:rPr>
            <a:t> Identify learners’ current knowledge, attitudes &amp; understanding</a:t>
          </a:r>
          <a:endParaRPr lang="en-US" sz="1500" b="1" kern="1200">
            <a:effectLst/>
          </a:endParaRPr>
        </a:p>
      </dsp:txBody>
      <dsp:txXfrm rot="-5400000">
        <a:off x="3785615" y="147831"/>
        <a:ext cx="6689078" cy="756160"/>
      </dsp:txXfrm>
    </dsp:sp>
    <dsp:sp modelId="{06E52CAC-3D61-465E-B87F-3CC6E8BBF727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Diagnostic</a:t>
          </a:r>
          <a:endParaRPr lang="en-US" sz="4100" kern="1200"/>
        </a:p>
      </dsp:txBody>
      <dsp:txXfrm>
        <a:off x="51133" y="53310"/>
        <a:ext cx="3683350" cy="945199"/>
      </dsp:txXfrm>
    </dsp:sp>
    <dsp:sp modelId="{E6A4AD06-B5C4-4E82-BFBE-F88D6F2765B3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1553389"/>
            <a:satOff val="8268"/>
            <a:lumOff val="32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53389"/>
              <a:satOff val="8268"/>
              <a:lumOff val="32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When: </a:t>
          </a:r>
          <a:r>
            <a:rPr lang="es-ES" sz="1500" b="0" kern="1200">
              <a:effectLst/>
            </a:rPr>
            <a:t>Midpoints</a:t>
          </a:r>
          <a:endParaRPr lang="en-US" sz="1500" b="0" kern="120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Why: </a:t>
          </a:r>
          <a:r>
            <a:rPr lang="es-ES" sz="1500" b="0" kern="1200">
              <a:effectLst/>
            </a:rPr>
            <a:t>Track student learning progress; measure teaching effectiveness</a:t>
          </a:r>
          <a:endParaRPr lang="en-US" sz="1500" b="0" kern="1200">
            <a:effectLst/>
          </a:endParaRPr>
        </a:p>
      </dsp:txBody>
      <dsp:txXfrm rot="-5400000">
        <a:off x="3785615" y="1247670"/>
        <a:ext cx="6689078" cy="756160"/>
      </dsp:txXfrm>
    </dsp:sp>
    <dsp:sp modelId="{491524C7-678E-4D5D-A857-4A4C79458E76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2">
            <a:hueOff val="1578912"/>
            <a:satOff val="8887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Interim</a:t>
          </a:r>
          <a:endParaRPr lang="en-US" sz="4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33" y="1153149"/>
        <a:ext cx="3683350" cy="945199"/>
      </dsp:txXfrm>
    </dsp:sp>
    <dsp:sp modelId="{0865E591-626D-409A-AC4E-6D0727BFAADA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3106779"/>
            <a:satOff val="16535"/>
            <a:lumOff val="64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106779"/>
              <a:satOff val="16535"/>
              <a:lumOff val="64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When</a:t>
          </a:r>
          <a:r>
            <a:rPr lang="es-ES" sz="1500" kern="1200">
              <a:effectLst/>
            </a:rPr>
            <a:t>: Throughout the course</a:t>
          </a:r>
          <a:endParaRPr lang="en-US" sz="1500" kern="120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Why</a:t>
          </a:r>
          <a:r>
            <a:rPr lang="es-ES" sz="1500" kern="1200">
              <a:effectLst/>
            </a:rPr>
            <a:t>: Monitor learning and provide feedback for growth</a:t>
          </a:r>
          <a:endParaRPr lang="en-US" sz="1500" kern="1200">
            <a:effectLst/>
          </a:endParaRPr>
        </a:p>
      </dsp:txBody>
      <dsp:txXfrm rot="-5400000">
        <a:off x="3785615" y="2347509"/>
        <a:ext cx="6689078" cy="756160"/>
      </dsp:txXfrm>
    </dsp:sp>
    <dsp:sp modelId="{9BDEE8B8-130B-4AFF-BD49-568368A4F3D4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2">
            <a:hueOff val="3157825"/>
            <a:satOff val="17774"/>
            <a:lumOff val="3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</a:t>
          </a:r>
          <a:endParaRPr lang="en-US" sz="4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33" y="2252988"/>
        <a:ext cx="3683350" cy="945199"/>
      </dsp:txXfrm>
    </dsp:sp>
    <dsp:sp modelId="{AC89D9C4-D2CC-4841-B8FA-31A9742ED607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4660168"/>
            <a:satOff val="24803"/>
            <a:lumOff val="969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660168"/>
              <a:satOff val="24803"/>
              <a:lumOff val="96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When</a:t>
          </a:r>
          <a:r>
            <a:rPr lang="es-ES" sz="1500" kern="1200">
              <a:effectLst/>
            </a:rPr>
            <a:t>: At the end of instructional period</a:t>
          </a:r>
          <a:endParaRPr lang="en-US" sz="1500" kern="120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>
              <a:effectLst/>
            </a:rPr>
            <a:t>Why</a:t>
          </a:r>
          <a:r>
            <a:rPr lang="es-ES" sz="1500" kern="1200">
              <a:effectLst/>
            </a:rPr>
            <a:t>: Provide evidence of student knowledge and abilities</a:t>
          </a:r>
          <a:endParaRPr lang="en-US" sz="1500" kern="1200">
            <a:effectLst/>
          </a:endParaRPr>
        </a:p>
      </dsp:txBody>
      <dsp:txXfrm rot="-5400000">
        <a:off x="3785615" y="3447347"/>
        <a:ext cx="6689078" cy="756160"/>
      </dsp:txXfrm>
    </dsp:sp>
    <dsp:sp modelId="{29A9CE4D-F5A8-40D1-B4B4-57CC2864ECA3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2">
            <a:hueOff val="4736737"/>
            <a:satOff val="26661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</a:t>
          </a:r>
          <a:endParaRPr lang="en-US" sz="4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33" y="3352827"/>
        <a:ext cx="3683350" cy="945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D8209-4F2E-468A-A0A8-8D9269858FF7}">
      <dsp:nvSpPr>
        <dsp:cNvPr id="0" name=""/>
        <dsp:cNvSpPr/>
      </dsp:nvSpPr>
      <dsp:spPr>
        <a:xfrm>
          <a:off x="1771308" y="0"/>
          <a:ext cx="3193558" cy="31936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BE24D6-63A4-47FC-9EFF-519106CE5C4F}">
      <dsp:nvSpPr>
        <dsp:cNvPr id="0" name=""/>
        <dsp:cNvSpPr/>
      </dsp:nvSpPr>
      <dsp:spPr>
        <a:xfrm>
          <a:off x="2476634" y="1156230"/>
          <a:ext cx="1781754" cy="8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Shifts focus away from metrics</a:t>
          </a:r>
          <a:endParaRPr lang="en-US" sz="2000" kern="1200"/>
        </a:p>
      </dsp:txBody>
      <dsp:txXfrm>
        <a:off x="2476634" y="1156230"/>
        <a:ext cx="1781754" cy="890772"/>
      </dsp:txXfrm>
    </dsp:sp>
    <dsp:sp modelId="{0EA7DEF3-DC5B-4806-8219-08AE194FD411}">
      <dsp:nvSpPr>
        <dsp:cNvPr id="0" name=""/>
        <dsp:cNvSpPr/>
      </dsp:nvSpPr>
      <dsp:spPr>
        <a:xfrm>
          <a:off x="1112082" y="2047002"/>
          <a:ext cx="2743510" cy="274467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hueOff val="868315"/>
                <a:satOff val="19089"/>
                <a:lumOff val="-4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68315"/>
                <a:satOff val="19089"/>
                <a:lumOff val="-4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68315"/>
                <a:satOff val="19089"/>
                <a:lumOff val="-4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2ABC23-1977-43F0-8B42-88E0C0F61146}">
      <dsp:nvSpPr>
        <dsp:cNvPr id="0" name=""/>
        <dsp:cNvSpPr/>
      </dsp:nvSpPr>
      <dsp:spPr>
        <a:xfrm>
          <a:off x="1585757" y="2994795"/>
          <a:ext cx="1781754" cy="89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Recenters attention on learning</a:t>
          </a:r>
          <a:endParaRPr lang="en-US" sz="2000" kern="1200"/>
        </a:p>
      </dsp:txBody>
      <dsp:txXfrm>
        <a:off x="1585757" y="2994795"/>
        <a:ext cx="1781754" cy="890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3244F-47FB-4C70-B1CA-65D865C1991A}">
      <dsp:nvSpPr>
        <dsp:cNvPr id="0" name=""/>
        <dsp:cNvSpPr/>
      </dsp:nvSpPr>
      <dsp:spPr>
        <a:xfrm>
          <a:off x="0" y="15062"/>
          <a:ext cx="8785735" cy="132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Evaluation criteria must be transparent</a:t>
          </a:r>
        </a:p>
      </dsp:txBody>
      <dsp:txXfrm>
        <a:off x="64690" y="79752"/>
        <a:ext cx="8656355" cy="1195791"/>
      </dsp:txXfrm>
    </dsp:sp>
    <dsp:sp modelId="{F529A87C-6A6E-45B5-87A1-B16F8092A45E}">
      <dsp:nvSpPr>
        <dsp:cNvPr id="0" name=""/>
        <dsp:cNvSpPr/>
      </dsp:nvSpPr>
      <dsp:spPr>
        <a:xfrm>
          <a:off x="0" y="1438153"/>
          <a:ext cx="8785735" cy="132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Students must be actively involved in the evaluation process</a:t>
          </a:r>
        </a:p>
      </dsp:txBody>
      <dsp:txXfrm>
        <a:off x="64690" y="1502843"/>
        <a:ext cx="8656355" cy="1195791"/>
      </dsp:txXfrm>
    </dsp:sp>
    <dsp:sp modelId="{8E85F4A9-B082-49E5-B8F7-C805D1397971}">
      <dsp:nvSpPr>
        <dsp:cNvPr id="0" name=""/>
        <dsp:cNvSpPr/>
      </dsp:nvSpPr>
      <dsp:spPr>
        <a:xfrm>
          <a:off x="0" y="2861244"/>
          <a:ext cx="8785735" cy="132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Learning objectives must be clear and relevant</a:t>
          </a:r>
        </a:p>
      </dsp:txBody>
      <dsp:txXfrm>
        <a:off x="64690" y="2925934"/>
        <a:ext cx="8656355" cy="1195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563C0-8802-4982-9906-D3F05A855DA8}">
      <dsp:nvSpPr>
        <dsp:cNvPr id="0" name=""/>
        <dsp:cNvSpPr/>
      </dsp:nvSpPr>
      <dsp:spPr>
        <a:xfrm>
          <a:off x="104" y="0"/>
          <a:ext cx="1397585" cy="435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Minimal Grading</a:t>
          </a:r>
          <a:endParaRPr lang="en-US" sz="1600" kern="1200"/>
        </a:p>
      </dsp:txBody>
      <dsp:txXfrm>
        <a:off x="104" y="1740534"/>
        <a:ext cx="1397585" cy="1740534"/>
      </dsp:txXfrm>
    </dsp:sp>
    <dsp:sp modelId="{E44EFC82-EF4D-4D54-95DE-46B5FDE59DBF}">
      <dsp:nvSpPr>
        <dsp:cNvPr id="0" name=""/>
        <dsp:cNvSpPr/>
      </dsp:nvSpPr>
      <dsp:spPr>
        <a:xfrm>
          <a:off x="42032" y="261080"/>
          <a:ext cx="1313730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D1F6C-C989-44F4-B76E-BD64DB2A15F1}">
      <dsp:nvSpPr>
        <dsp:cNvPr id="0" name=""/>
        <dsp:cNvSpPr/>
      </dsp:nvSpPr>
      <dsp:spPr>
        <a:xfrm>
          <a:off x="1439617" y="0"/>
          <a:ext cx="1397585" cy="435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Self-assessment</a:t>
          </a:r>
          <a:endParaRPr lang="en-US" sz="1600" kern="1200"/>
        </a:p>
      </dsp:txBody>
      <dsp:txXfrm>
        <a:off x="1439617" y="1740534"/>
        <a:ext cx="1397585" cy="1740534"/>
      </dsp:txXfrm>
    </dsp:sp>
    <dsp:sp modelId="{32A53E35-7028-4E1D-8D9B-A9471919615F}">
      <dsp:nvSpPr>
        <dsp:cNvPr id="0" name=""/>
        <dsp:cNvSpPr/>
      </dsp:nvSpPr>
      <dsp:spPr>
        <a:xfrm>
          <a:off x="1481545" y="261080"/>
          <a:ext cx="1313730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587BE-E16C-4EE8-B969-2C2B770D7A10}">
      <dsp:nvSpPr>
        <dsp:cNvPr id="0" name=""/>
        <dsp:cNvSpPr/>
      </dsp:nvSpPr>
      <dsp:spPr>
        <a:xfrm>
          <a:off x="2879130" y="0"/>
          <a:ext cx="1397585" cy="435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Student-generated rubrics</a:t>
          </a:r>
          <a:endParaRPr lang="en-US" sz="1600" kern="1200"/>
        </a:p>
      </dsp:txBody>
      <dsp:txXfrm>
        <a:off x="2879130" y="1740534"/>
        <a:ext cx="1397585" cy="1740534"/>
      </dsp:txXfrm>
    </dsp:sp>
    <dsp:sp modelId="{26E4192B-16CC-4372-8ADD-994ECB6EF3FF}">
      <dsp:nvSpPr>
        <dsp:cNvPr id="0" name=""/>
        <dsp:cNvSpPr/>
      </dsp:nvSpPr>
      <dsp:spPr>
        <a:xfrm>
          <a:off x="2921058" y="261080"/>
          <a:ext cx="1313730" cy="1448995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554" t="-19771" r="-100191" b="-3560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9244C-9E54-41D9-AA0C-C9BEC24F3AEC}">
      <dsp:nvSpPr>
        <dsp:cNvPr id="0" name=""/>
        <dsp:cNvSpPr/>
      </dsp:nvSpPr>
      <dsp:spPr>
        <a:xfrm>
          <a:off x="4318643" y="0"/>
          <a:ext cx="1397585" cy="435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Authentic Assessment</a:t>
          </a:r>
          <a:endParaRPr lang="en-US" sz="1600" kern="1200"/>
        </a:p>
      </dsp:txBody>
      <dsp:txXfrm>
        <a:off x="4318643" y="1740534"/>
        <a:ext cx="1397585" cy="1740534"/>
      </dsp:txXfrm>
    </dsp:sp>
    <dsp:sp modelId="{D147EBB3-BBD8-4F7F-BAE9-17C97DE05ADE}">
      <dsp:nvSpPr>
        <dsp:cNvPr id="0" name=""/>
        <dsp:cNvSpPr/>
      </dsp:nvSpPr>
      <dsp:spPr>
        <a:xfrm>
          <a:off x="4360571" y="261080"/>
          <a:ext cx="1313730" cy="1448995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799" t="876" r="-71201" b="-8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E3AF0-E0F4-4925-8292-731D87C5F2C7}">
      <dsp:nvSpPr>
        <dsp:cNvPr id="0" name=""/>
        <dsp:cNvSpPr/>
      </dsp:nvSpPr>
      <dsp:spPr>
        <a:xfrm>
          <a:off x="5758156" y="0"/>
          <a:ext cx="1397585" cy="435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Portfolios</a:t>
          </a:r>
          <a:endParaRPr lang="en-US" sz="1600" kern="1200"/>
        </a:p>
      </dsp:txBody>
      <dsp:txXfrm>
        <a:off x="5758156" y="1740534"/>
        <a:ext cx="1397585" cy="1740534"/>
      </dsp:txXfrm>
    </dsp:sp>
    <dsp:sp modelId="{79936B03-A74B-48DA-95FD-FD2116354C64}">
      <dsp:nvSpPr>
        <dsp:cNvPr id="0" name=""/>
        <dsp:cNvSpPr/>
      </dsp:nvSpPr>
      <dsp:spPr>
        <a:xfrm>
          <a:off x="5800084" y="261080"/>
          <a:ext cx="1313730" cy="1448995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30" t="-7502" r="-192540" b="-26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36272-AE69-47BF-A8FE-B8495C9A85C2}">
      <dsp:nvSpPr>
        <dsp:cNvPr id="0" name=""/>
        <dsp:cNvSpPr/>
      </dsp:nvSpPr>
      <dsp:spPr>
        <a:xfrm>
          <a:off x="7197669" y="0"/>
          <a:ext cx="1397585" cy="435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Contract Grading</a:t>
          </a:r>
          <a:endParaRPr lang="en-US" sz="1600" kern="1200"/>
        </a:p>
      </dsp:txBody>
      <dsp:txXfrm>
        <a:off x="7197669" y="1740534"/>
        <a:ext cx="1397585" cy="1740534"/>
      </dsp:txXfrm>
    </dsp:sp>
    <dsp:sp modelId="{F3CA0126-4426-4FF2-BDC1-75BAB10E3EE5}">
      <dsp:nvSpPr>
        <dsp:cNvPr id="0" name=""/>
        <dsp:cNvSpPr/>
      </dsp:nvSpPr>
      <dsp:spPr>
        <a:xfrm>
          <a:off x="7239597" y="261080"/>
          <a:ext cx="1313730" cy="1448995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129" t="-49477" r="-57181" b="-2717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F4AE7-BE90-4440-88B0-4D10A7EFA36B}">
      <dsp:nvSpPr>
        <dsp:cNvPr id="0" name=""/>
        <dsp:cNvSpPr/>
      </dsp:nvSpPr>
      <dsp:spPr>
        <a:xfrm>
          <a:off x="343814" y="3481069"/>
          <a:ext cx="7907731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2093-1216-4CE3-AC24-EE52BB3FCAA7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500" kern="1200"/>
            <a:t>Critical thinking</a:t>
          </a:r>
          <a:endParaRPr lang="en-US" sz="5500" kern="1200"/>
        </a:p>
      </dsp:txBody>
      <dsp:txXfrm>
        <a:off x="64397" y="102903"/>
        <a:ext cx="10386806" cy="1190381"/>
      </dsp:txXfrm>
    </dsp:sp>
    <dsp:sp modelId="{ACED3271-6B18-431E-9F7C-AEAB91E8516F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5">
            <a:hueOff val="-8202526"/>
            <a:satOff val="-23938"/>
            <a:lumOff val="-4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500" kern="1200"/>
            <a:t>Autonomy </a:t>
          </a:r>
          <a:endParaRPr lang="en-US" sz="5500" kern="1200"/>
        </a:p>
      </dsp:txBody>
      <dsp:txXfrm>
        <a:off x="64397" y="1580478"/>
        <a:ext cx="10386806" cy="1190381"/>
      </dsp:txXfrm>
    </dsp:sp>
    <dsp:sp modelId="{9C212ADE-148B-4B82-9FB7-C6D5F9E127B5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500" kern="1200"/>
            <a:t>Equity</a:t>
          </a:r>
          <a:endParaRPr lang="en-US" sz="5500" kern="1200"/>
        </a:p>
      </dsp:txBody>
      <dsp:txXfrm>
        <a:off x="64397" y="3058053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FD5E0-3C38-4769-B801-141D6AC321A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4265C-D0D7-4FD8-8518-009991B1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48C4-1595-4740-8D4C-77FED8D0BF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7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It’s</a:t>
            </a:r>
            <a:r>
              <a:rPr lang="es-ES"/>
              <a:t> </a:t>
            </a:r>
            <a:r>
              <a:rPr lang="es-ES" err="1"/>
              <a:t>about</a:t>
            </a:r>
            <a:r>
              <a:rPr lang="es-ES"/>
              <a:t> more </a:t>
            </a:r>
            <a:r>
              <a:rPr lang="es-ES" err="1"/>
              <a:t>than</a:t>
            </a:r>
            <a:r>
              <a:rPr lang="es-ES"/>
              <a:t> </a:t>
            </a:r>
            <a:r>
              <a:rPr lang="es-ES" err="1"/>
              <a:t>just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assessments</a:t>
            </a:r>
            <a:r>
              <a:rPr lang="es-ES"/>
              <a:t> </a:t>
            </a:r>
            <a:r>
              <a:rPr lang="es-ES" err="1"/>
              <a:t>themselves</a:t>
            </a:r>
            <a:r>
              <a:rPr lang="es-ES"/>
              <a:t>, </a:t>
            </a:r>
            <a:r>
              <a:rPr lang="es-ES" err="1"/>
              <a:t>it’s</a:t>
            </a:r>
            <a:r>
              <a:rPr lang="es-ES"/>
              <a:t> </a:t>
            </a:r>
            <a:r>
              <a:rPr lang="es-ES" err="1"/>
              <a:t>about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learning</a:t>
            </a:r>
            <a:r>
              <a:rPr lang="es-ES"/>
              <a:t> </a:t>
            </a:r>
            <a:r>
              <a:rPr lang="es-ES" err="1"/>
              <a:t>design</a:t>
            </a:r>
            <a:r>
              <a:rPr lang="es-ES"/>
              <a:t>; </a:t>
            </a:r>
            <a:r>
              <a:rPr lang="es-ES" err="1"/>
              <a:t>then</a:t>
            </a:r>
            <a:r>
              <a:rPr lang="es-ES"/>
              <a:t> </a:t>
            </a:r>
            <a:r>
              <a:rPr lang="es-ES" err="1"/>
              <a:t>consider</a:t>
            </a:r>
            <a:r>
              <a:rPr lang="es-ES"/>
              <a:t> </a:t>
            </a:r>
            <a:r>
              <a:rPr lang="es-ES" err="1"/>
              <a:t>how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assess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learning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F04-FCBA-4567-9854-209E2C3580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Minimal</a:t>
            </a:r>
            <a:r>
              <a:rPr lang="es-ES"/>
              <a:t> </a:t>
            </a:r>
            <a:r>
              <a:rPr lang="es-ES" err="1"/>
              <a:t>grading</a:t>
            </a:r>
            <a:endParaRPr lang="es-ES"/>
          </a:p>
          <a:p>
            <a:r>
              <a:rPr lang="es-ES"/>
              <a:t>- </a:t>
            </a:r>
            <a:r>
              <a:rPr lang="es-ES" err="1"/>
              <a:t>minimal</a:t>
            </a:r>
            <a:r>
              <a:rPr lang="es-ES"/>
              <a:t> </a:t>
            </a:r>
            <a:r>
              <a:rPr lang="es-ES" err="1"/>
              <a:t>grading</a:t>
            </a:r>
            <a:r>
              <a:rPr lang="es-ES"/>
              <a:t> </a:t>
            </a:r>
            <a:r>
              <a:rPr lang="es-ES" err="1"/>
              <a:t>scales</a:t>
            </a:r>
            <a:r>
              <a:rPr lang="es-ES"/>
              <a:t> (no more tan 4 </a:t>
            </a:r>
            <a:r>
              <a:rPr lang="es-ES" err="1"/>
              <a:t>tiers</a:t>
            </a:r>
            <a:r>
              <a:rPr lang="es-ES"/>
              <a:t>)</a:t>
            </a:r>
          </a:p>
          <a:p>
            <a:r>
              <a:rPr lang="es-ES"/>
              <a:t>- </a:t>
            </a:r>
            <a:r>
              <a:rPr lang="es-ES" err="1"/>
              <a:t>simplified</a:t>
            </a:r>
            <a:r>
              <a:rPr lang="es-ES"/>
              <a:t> </a:t>
            </a:r>
            <a:r>
              <a:rPr lang="es-ES" err="1"/>
              <a:t>rubrics</a:t>
            </a:r>
            <a:r>
              <a:rPr lang="es-ES"/>
              <a:t> (</a:t>
            </a:r>
            <a:r>
              <a:rPr lang="es-ES" err="1"/>
              <a:t>e.g</a:t>
            </a:r>
            <a:r>
              <a:rPr lang="es-ES"/>
              <a:t>., single-</a:t>
            </a:r>
            <a:r>
              <a:rPr lang="es-ES" err="1"/>
              <a:t>point</a:t>
            </a:r>
            <a:r>
              <a:rPr lang="es-ES"/>
              <a:t> </a:t>
            </a:r>
            <a:r>
              <a:rPr lang="es-ES" err="1"/>
              <a:t>or</a:t>
            </a:r>
            <a:r>
              <a:rPr lang="es-ES"/>
              <a:t> </a:t>
            </a:r>
            <a:r>
              <a:rPr lang="es-ES" err="1"/>
              <a:t>pointless</a:t>
            </a:r>
            <a:r>
              <a:rPr lang="es-ES"/>
              <a:t> </a:t>
            </a:r>
            <a:r>
              <a:rPr lang="es-ES" err="1"/>
              <a:t>rubrics</a:t>
            </a:r>
            <a:r>
              <a:rPr lang="es-ES"/>
              <a:t>)</a:t>
            </a:r>
          </a:p>
          <a:p>
            <a:r>
              <a:rPr lang="es-ES" err="1"/>
              <a:t>Student-generated</a:t>
            </a:r>
            <a:r>
              <a:rPr lang="es-ES"/>
              <a:t> </a:t>
            </a:r>
            <a:r>
              <a:rPr lang="es-ES" err="1"/>
              <a:t>rubrics</a:t>
            </a:r>
            <a:endParaRPr lang="es-ES"/>
          </a:p>
          <a:p>
            <a:r>
              <a:rPr lang="es-ES" err="1"/>
              <a:t>Self-assessment</a:t>
            </a:r>
            <a:endParaRPr lang="es-ES"/>
          </a:p>
          <a:p>
            <a:r>
              <a:rPr lang="es-ES"/>
              <a:t>- </a:t>
            </a:r>
            <a:r>
              <a:rPr lang="es-ES" err="1"/>
              <a:t>goal</a:t>
            </a:r>
            <a:r>
              <a:rPr lang="es-ES"/>
              <a:t> </a:t>
            </a:r>
            <a:r>
              <a:rPr lang="es-ES" err="1"/>
              <a:t>setting</a:t>
            </a:r>
            <a:endParaRPr lang="es-ES"/>
          </a:p>
          <a:p>
            <a:r>
              <a:rPr lang="es-ES"/>
              <a:t>- </a:t>
            </a:r>
            <a:r>
              <a:rPr lang="es-ES" err="1"/>
              <a:t>reflections</a:t>
            </a:r>
            <a:endParaRPr lang="es-ES"/>
          </a:p>
          <a:p>
            <a:r>
              <a:rPr lang="es-ES"/>
              <a:t>- </a:t>
            </a:r>
            <a:r>
              <a:rPr lang="es-ES" err="1"/>
              <a:t>process</a:t>
            </a:r>
            <a:r>
              <a:rPr lang="es-ES"/>
              <a:t> </a:t>
            </a:r>
            <a:r>
              <a:rPr lang="es-ES" err="1"/>
              <a:t>letters</a:t>
            </a:r>
            <a:endParaRPr lang="es-ES"/>
          </a:p>
          <a:p>
            <a:r>
              <a:rPr lang="es-ES"/>
              <a:t>- peer </a:t>
            </a:r>
            <a:r>
              <a:rPr lang="es-ES" err="1"/>
              <a:t>assessment</a:t>
            </a:r>
            <a:endParaRPr lang="es-ES"/>
          </a:p>
          <a:p>
            <a:r>
              <a:rPr lang="es-ES" err="1"/>
              <a:t>Contract</a:t>
            </a:r>
            <a:r>
              <a:rPr lang="es-ES"/>
              <a:t> </a:t>
            </a:r>
            <a:r>
              <a:rPr lang="es-ES" err="1"/>
              <a:t>grading</a:t>
            </a:r>
            <a:endParaRPr lang="es-ES"/>
          </a:p>
          <a:p>
            <a:r>
              <a:rPr lang="es-ES"/>
              <a:t>Portfolios</a:t>
            </a:r>
          </a:p>
          <a:p>
            <a:r>
              <a:rPr lang="es-ES" err="1"/>
              <a:t>Authentic</a:t>
            </a:r>
            <a:r>
              <a:rPr lang="es-ES"/>
              <a:t> </a:t>
            </a:r>
            <a:r>
              <a:rPr lang="es-ES" err="1"/>
              <a:t>Assessments</a:t>
            </a:r>
            <a:endParaRPr lang="es-E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F04-FCBA-4567-9854-209E2C3580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Avoid</a:t>
            </a:r>
            <a:r>
              <a:rPr lang="es-ES"/>
              <a:t> 5-tier </a:t>
            </a:r>
            <a:r>
              <a:rPr lang="es-ES" err="1"/>
              <a:t>scales</a:t>
            </a:r>
            <a:r>
              <a:rPr lang="es-ES"/>
              <a:t> as (1) at </a:t>
            </a:r>
            <a:r>
              <a:rPr lang="es-ES" err="1"/>
              <a:t>this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, </a:t>
            </a:r>
            <a:r>
              <a:rPr lang="es-ES" err="1"/>
              <a:t>we</a:t>
            </a:r>
            <a:r>
              <a:rPr lang="es-ES"/>
              <a:t> lose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advantage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making</a:t>
            </a:r>
            <a:r>
              <a:rPr lang="es-ES"/>
              <a:t> “</a:t>
            </a:r>
            <a:r>
              <a:rPr lang="es-ES" err="1"/>
              <a:t>simpler</a:t>
            </a:r>
            <a:r>
              <a:rPr lang="es-ES"/>
              <a:t>, </a:t>
            </a:r>
            <a:r>
              <a:rPr lang="es-ES" err="1"/>
              <a:t>fairer</a:t>
            </a:r>
            <a:r>
              <a:rPr lang="es-ES"/>
              <a:t>, and </a:t>
            </a:r>
            <a:r>
              <a:rPr lang="es-ES" err="1"/>
              <a:t>clearer</a:t>
            </a:r>
            <a:r>
              <a:rPr lang="es-ES"/>
              <a:t>” and (2) </a:t>
            </a:r>
            <a:r>
              <a:rPr lang="es-ES" err="1"/>
              <a:t>because</a:t>
            </a:r>
            <a:r>
              <a:rPr lang="es-ES"/>
              <a:t> a 5-tier </a:t>
            </a:r>
            <a:r>
              <a:rPr lang="es-ES" err="1"/>
              <a:t>scale</a:t>
            </a:r>
            <a:r>
              <a:rPr lang="es-ES"/>
              <a:t> </a:t>
            </a:r>
            <a:r>
              <a:rPr lang="es-ES" err="1"/>
              <a:t>maps</a:t>
            </a:r>
            <a:r>
              <a:rPr lang="es-ES"/>
              <a:t> onto </a:t>
            </a:r>
            <a:r>
              <a:rPr lang="es-ES" err="1"/>
              <a:t>the</a:t>
            </a:r>
            <a:r>
              <a:rPr lang="es-ES"/>
              <a:t> A-F </a:t>
            </a:r>
            <a:r>
              <a:rPr lang="es-ES" err="1"/>
              <a:t>scale</a:t>
            </a:r>
            <a:r>
              <a:rPr lang="es-ES"/>
              <a:t>, </a:t>
            </a:r>
            <a:r>
              <a:rPr lang="es-ES" err="1"/>
              <a:t>thus</a:t>
            </a:r>
            <a:r>
              <a:rPr lang="es-ES"/>
              <a:t> </a:t>
            </a:r>
            <a:r>
              <a:rPr lang="es-ES" err="1"/>
              <a:t>losing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F04-FCBA-4567-9854-209E2C3580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There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a </a:t>
            </a:r>
            <a:r>
              <a:rPr lang="es-ES" err="1"/>
              <a:t>lot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baggage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comes </a:t>
            </a:r>
            <a:r>
              <a:rPr lang="es-ES" err="1"/>
              <a:t>with</a:t>
            </a:r>
            <a:r>
              <a:rPr lang="es-ES"/>
              <a:t> </a:t>
            </a:r>
            <a:r>
              <a:rPr lang="es-ES" err="1"/>
              <a:t>percentages</a:t>
            </a:r>
            <a:r>
              <a:rPr lang="es-ES"/>
              <a:t>, </a:t>
            </a:r>
            <a:r>
              <a:rPr lang="es-ES" err="1"/>
              <a:t>points</a:t>
            </a:r>
            <a:r>
              <a:rPr lang="es-ES"/>
              <a:t>, and </a:t>
            </a:r>
            <a:r>
              <a:rPr lang="es-ES" err="1"/>
              <a:t>the</a:t>
            </a:r>
            <a:r>
              <a:rPr lang="es-ES"/>
              <a:t> A-F </a:t>
            </a:r>
            <a:r>
              <a:rPr lang="es-ES" err="1"/>
              <a:t>grading</a:t>
            </a:r>
            <a:r>
              <a:rPr lang="es-ES"/>
              <a:t> </a:t>
            </a:r>
            <a:r>
              <a:rPr lang="es-ES" err="1"/>
              <a:t>scale</a:t>
            </a:r>
            <a:r>
              <a:rPr lang="es-ES"/>
              <a:t> – </a:t>
            </a:r>
            <a:r>
              <a:rPr lang="es-ES" err="1"/>
              <a:t>this</a:t>
            </a:r>
            <a:r>
              <a:rPr lang="es-ES"/>
              <a:t> </a:t>
            </a:r>
            <a:r>
              <a:rPr lang="es-ES" err="1"/>
              <a:t>distracts</a:t>
            </a:r>
            <a:r>
              <a:rPr lang="es-ES"/>
              <a:t> </a:t>
            </a:r>
            <a:r>
              <a:rPr lang="es-ES" err="1"/>
              <a:t>from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learning</a:t>
            </a:r>
            <a:r>
              <a:rPr lang="es-ES"/>
              <a:t>, so visual </a:t>
            </a:r>
            <a:r>
              <a:rPr lang="es-ES" err="1"/>
              <a:t>markers</a:t>
            </a:r>
            <a:r>
              <a:rPr lang="es-ES"/>
              <a:t> 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2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Gradebook</a:t>
            </a:r>
            <a:r>
              <a:rPr lang="es-ES"/>
              <a:t> </a:t>
            </a:r>
            <a:r>
              <a:rPr lang="es-ES" err="1"/>
              <a:t>from</a:t>
            </a:r>
            <a:r>
              <a:rPr lang="es-ES"/>
              <a:t> </a:t>
            </a:r>
            <a:r>
              <a:rPr lang="es-ES" err="1"/>
              <a:t>an</a:t>
            </a:r>
            <a:r>
              <a:rPr lang="es-ES"/>
              <a:t> online </a:t>
            </a:r>
            <a:r>
              <a:rPr lang="es-ES" err="1"/>
              <a:t>learning</a:t>
            </a:r>
            <a:r>
              <a:rPr lang="es-ES"/>
              <a:t> </a:t>
            </a:r>
            <a:r>
              <a:rPr lang="es-ES" err="1"/>
              <a:t>platform</a:t>
            </a:r>
            <a:r>
              <a:rPr lang="es-ES"/>
              <a:t>; </a:t>
            </a:r>
            <a:r>
              <a:rPr lang="es-ES" err="1"/>
              <a:t>instead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giving</a:t>
            </a:r>
            <a:r>
              <a:rPr lang="es-ES"/>
              <a:t> </a:t>
            </a:r>
            <a:r>
              <a:rPr lang="es-ES" err="1"/>
              <a:t>students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exact</a:t>
            </a:r>
            <a:r>
              <a:rPr lang="es-ES"/>
              <a:t> </a:t>
            </a:r>
            <a:r>
              <a:rPr lang="es-ES" err="1"/>
              <a:t>points</a:t>
            </a:r>
            <a:r>
              <a:rPr lang="es-ES"/>
              <a:t> </a:t>
            </a:r>
            <a:r>
              <a:rPr lang="es-ES" err="1"/>
              <a:t>from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autograded</a:t>
            </a:r>
            <a:r>
              <a:rPr lang="es-ES"/>
              <a:t> </a:t>
            </a:r>
            <a:r>
              <a:rPr lang="es-ES" err="1"/>
              <a:t>assignments</a:t>
            </a:r>
            <a:r>
              <a:rPr lang="es-ES"/>
              <a:t>, I decide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an</a:t>
            </a:r>
            <a:r>
              <a:rPr lang="es-ES"/>
              <a:t> </a:t>
            </a:r>
            <a:r>
              <a:rPr lang="es-ES" err="1"/>
              <a:t>average</a:t>
            </a:r>
            <a:r>
              <a:rPr lang="es-ES"/>
              <a:t> </a:t>
            </a:r>
            <a:r>
              <a:rPr lang="es-ES" err="1"/>
              <a:t>over</a:t>
            </a:r>
            <a:r>
              <a:rPr lang="es-ES"/>
              <a:t> 70%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on-track</a:t>
            </a:r>
            <a:r>
              <a:rPr lang="es-ES"/>
              <a:t> and “meeting </a:t>
            </a:r>
            <a:r>
              <a:rPr lang="es-ES" err="1"/>
              <a:t>expectations</a:t>
            </a:r>
            <a:r>
              <a:rPr lang="es-ES"/>
              <a:t>” and </a:t>
            </a:r>
            <a:r>
              <a:rPr lang="es-ES" err="1"/>
              <a:t>students</a:t>
            </a:r>
            <a:r>
              <a:rPr lang="es-ES"/>
              <a:t> </a:t>
            </a:r>
            <a:r>
              <a:rPr lang="es-ES" err="1"/>
              <a:t>get</a:t>
            </a:r>
            <a:r>
              <a:rPr lang="es-ES"/>
              <a:t> full </a:t>
            </a:r>
            <a:r>
              <a:rPr lang="es-ES" err="1"/>
              <a:t>credit</a:t>
            </a:r>
            <a:r>
              <a:rPr lang="es-ES"/>
              <a:t>. </a:t>
            </a:r>
            <a:r>
              <a:rPr lang="es-ES" err="1"/>
              <a:t>An</a:t>
            </a:r>
            <a:r>
              <a:rPr lang="es-ES"/>
              <a:t> </a:t>
            </a:r>
            <a:r>
              <a:rPr lang="es-ES" err="1"/>
              <a:t>average</a:t>
            </a:r>
            <a:r>
              <a:rPr lang="es-ES"/>
              <a:t> </a:t>
            </a:r>
            <a:r>
              <a:rPr lang="es-ES" err="1"/>
              <a:t>between</a:t>
            </a:r>
            <a:r>
              <a:rPr lang="es-ES"/>
              <a:t> 40 and 70% </a:t>
            </a:r>
            <a:r>
              <a:rPr lang="es-ES" err="1"/>
              <a:t>is</a:t>
            </a:r>
            <a:r>
              <a:rPr lang="es-ES"/>
              <a:t> “</a:t>
            </a:r>
            <a:r>
              <a:rPr lang="es-ES" err="1"/>
              <a:t>approaching</a:t>
            </a:r>
            <a:r>
              <a:rPr lang="es-ES"/>
              <a:t> </a:t>
            </a:r>
            <a:r>
              <a:rPr lang="es-ES" err="1"/>
              <a:t>expectations</a:t>
            </a:r>
            <a:r>
              <a:rPr lang="es-ES"/>
              <a:t>” and </a:t>
            </a:r>
            <a:r>
              <a:rPr lang="es-ES" err="1"/>
              <a:t>below</a:t>
            </a:r>
            <a:r>
              <a:rPr lang="es-ES"/>
              <a:t> 40% </a:t>
            </a:r>
            <a:r>
              <a:rPr lang="es-ES" err="1"/>
              <a:t>does</a:t>
            </a:r>
            <a:r>
              <a:rPr lang="es-ES"/>
              <a:t>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meet</a:t>
            </a:r>
            <a:r>
              <a:rPr lang="es-ES"/>
              <a:t> expectations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>
                <a:solidFill>
                  <a:srgbClr val="333333"/>
                </a:solidFill>
                <a:effectLst/>
                <a:latin typeface="Helvetica Neue"/>
              </a:rPr>
              <a:t>Heath = an area of open, uncultivated land</a:t>
            </a:r>
          </a:p>
          <a:p>
            <a:r>
              <a:rPr lang="en-US" b="0" i="0">
                <a:solidFill>
                  <a:srgbClr val="333333"/>
                </a:solidFill>
                <a:effectLst/>
                <a:latin typeface="Helvetica Neue"/>
              </a:rPr>
              <a:t>William H. Carruth, “Foreign Settlements in Kansas,” </a:t>
            </a:r>
            <a:r>
              <a:rPr lang="en-US" b="1" i="1">
                <a:solidFill>
                  <a:srgbClr val="333333"/>
                </a:solidFill>
                <a:effectLst/>
                <a:latin typeface="Helvetica Neue"/>
              </a:rPr>
              <a:t>Kansas University Quarterly</a:t>
            </a:r>
            <a:r>
              <a:rPr lang="en-US" b="0" i="0">
                <a:solidFill>
                  <a:srgbClr val="333333"/>
                </a:solidFill>
                <a:effectLst/>
                <a:latin typeface="Helvetica Neue"/>
              </a:rPr>
              <a:t>, Vol. I, No. 2 (Oct. 1892)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5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Why</a:t>
            </a:r>
            <a:r>
              <a:rPr lang="es-ES"/>
              <a:t> </a:t>
            </a:r>
            <a:r>
              <a:rPr lang="es-ES" err="1"/>
              <a:t>does</a:t>
            </a:r>
            <a:r>
              <a:rPr lang="es-ES"/>
              <a:t> </a:t>
            </a:r>
            <a:r>
              <a:rPr lang="es-ES" err="1"/>
              <a:t>this</a:t>
            </a:r>
            <a:r>
              <a:rPr lang="es-ES"/>
              <a:t> </a:t>
            </a:r>
            <a:r>
              <a:rPr lang="es-ES" err="1"/>
              <a:t>matter</a:t>
            </a:r>
            <a:r>
              <a:rPr lang="es-ES"/>
              <a:t>? </a:t>
            </a:r>
            <a:r>
              <a:rPr lang="es-ES" err="1"/>
              <a:t>Because</a:t>
            </a:r>
            <a:r>
              <a:rPr lang="es-ES"/>
              <a:t> </a:t>
            </a:r>
            <a:r>
              <a:rPr lang="es-ES" err="1"/>
              <a:t>over</a:t>
            </a:r>
            <a:r>
              <a:rPr lang="es-ES"/>
              <a:t> 30 </a:t>
            </a:r>
            <a:r>
              <a:rPr lang="es-ES" err="1"/>
              <a:t>years</a:t>
            </a:r>
            <a:r>
              <a:rPr lang="es-ES"/>
              <a:t> </a:t>
            </a:r>
            <a:r>
              <a:rPr lang="es-ES" err="1"/>
              <a:t>ago</a:t>
            </a:r>
            <a:r>
              <a:rPr lang="es-ES"/>
              <a:t>, </a:t>
            </a:r>
            <a:r>
              <a:rPr lang="es-ES" err="1"/>
              <a:t>linguist</a:t>
            </a:r>
            <a:r>
              <a:rPr lang="es-ES"/>
              <a:t> François </a:t>
            </a:r>
            <a:r>
              <a:rPr lang="es-ES" err="1"/>
              <a:t>Grosjean</a:t>
            </a:r>
            <a:r>
              <a:rPr lang="es-ES"/>
              <a:t> </a:t>
            </a:r>
            <a:r>
              <a:rPr lang="es-ES" err="1"/>
              <a:t>said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a </a:t>
            </a:r>
            <a:r>
              <a:rPr lang="es-ES" err="1"/>
              <a:t>bilingual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two</a:t>
            </a:r>
            <a:r>
              <a:rPr lang="es-ES"/>
              <a:t> </a:t>
            </a:r>
            <a:r>
              <a:rPr lang="es-ES" err="1"/>
              <a:t>monolinguals</a:t>
            </a:r>
            <a:r>
              <a:rPr lang="es-ES"/>
              <a:t> in </a:t>
            </a:r>
            <a:r>
              <a:rPr lang="es-ES" err="1"/>
              <a:t>one</a:t>
            </a:r>
            <a:endParaRPr lang="es-ES"/>
          </a:p>
          <a:p>
            <a:endParaRPr lang="es-ES"/>
          </a:p>
          <a:p>
            <a:r>
              <a:rPr lang="es-ES" err="1"/>
              <a:t>Source</a:t>
            </a:r>
            <a:r>
              <a:rPr lang="es-ES"/>
              <a:t>: </a:t>
            </a:r>
            <a:r>
              <a:rPr lang="en-US"/>
              <a:t>microsoft365.com/launch/forms/</a:t>
            </a:r>
            <a:r>
              <a:rPr lang="en-US" err="1"/>
              <a:t>groupforms?auth</a:t>
            </a:r>
            <a:r>
              <a:rPr lang="en-US"/>
              <a:t>=2&amp;groupId=24977507-5c57-4456-acfe-1e34f6d74c3b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This</a:t>
            </a:r>
            <a:r>
              <a:rPr lang="es-ES"/>
              <a:t> can </a:t>
            </a:r>
            <a:r>
              <a:rPr lang="es-ES" err="1"/>
              <a:t>also</a:t>
            </a:r>
            <a:r>
              <a:rPr lang="es-ES"/>
              <a:t> be true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bidialectal</a:t>
            </a:r>
            <a:r>
              <a:rPr lang="es-ES"/>
              <a:t> </a:t>
            </a:r>
            <a:r>
              <a:rPr lang="es-ES" err="1"/>
              <a:t>speakers</a:t>
            </a:r>
            <a:endParaRPr lang="es-ES"/>
          </a:p>
          <a:p>
            <a:r>
              <a:rPr lang="es-ES" err="1"/>
              <a:t>There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a </a:t>
            </a:r>
            <a:r>
              <a:rPr lang="es-ES" err="1"/>
              <a:t>production</a:t>
            </a:r>
            <a:r>
              <a:rPr lang="es-ES"/>
              <a:t>/</a:t>
            </a:r>
            <a:r>
              <a:rPr lang="es-ES" err="1"/>
              <a:t>comprehension</a:t>
            </a:r>
            <a:r>
              <a:rPr lang="es-ES"/>
              <a:t> </a:t>
            </a:r>
            <a:r>
              <a:rPr lang="es-ES" err="1"/>
              <a:t>asymmetry</a:t>
            </a:r>
            <a:r>
              <a:rPr lang="es-ES"/>
              <a:t> </a:t>
            </a:r>
            <a:r>
              <a:rPr lang="es-ES" err="1"/>
              <a:t>meaning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speakers</a:t>
            </a:r>
            <a:r>
              <a:rPr lang="es-ES"/>
              <a:t> </a:t>
            </a:r>
            <a:r>
              <a:rPr lang="es-ES" err="1"/>
              <a:t>tend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be more conservative in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ways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they</a:t>
            </a:r>
            <a:r>
              <a:rPr lang="es-ES"/>
              <a:t> produce </a:t>
            </a:r>
            <a:r>
              <a:rPr lang="es-ES" err="1"/>
              <a:t>language</a:t>
            </a:r>
            <a:r>
              <a:rPr lang="es-ES"/>
              <a:t> – </a:t>
            </a:r>
            <a:r>
              <a:rPr lang="es-ES" err="1"/>
              <a:t>we</a:t>
            </a:r>
            <a:r>
              <a:rPr lang="es-ES"/>
              <a:t> </a:t>
            </a:r>
            <a:r>
              <a:rPr lang="es-ES" err="1"/>
              <a:t>may</a:t>
            </a:r>
            <a:r>
              <a:rPr lang="es-ES"/>
              <a:t>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notice</a:t>
            </a:r>
            <a:r>
              <a:rPr lang="es-ES"/>
              <a:t> </a:t>
            </a:r>
            <a:r>
              <a:rPr lang="es-ES" err="1"/>
              <a:t>these</a:t>
            </a:r>
            <a:r>
              <a:rPr lang="es-ES"/>
              <a:t> </a:t>
            </a:r>
            <a:r>
              <a:rPr lang="es-ES" err="1"/>
              <a:t>linguistic</a:t>
            </a:r>
            <a:r>
              <a:rPr lang="es-ES"/>
              <a:t> </a:t>
            </a:r>
            <a:r>
              <a:rPr lang="es-ES" err="1"/>
              <a:t>differences</a:t>
            </a:r>
            <a:r>
              <a:rPr lang="es-ES"/>
              <a:t> in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production</a:t>
            </a:r>
            <a:r>
              <a:rPr lang="es-ES"/>
              <a:t>;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interpretation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language</a:t>
            </a:r>
            <a:r>
              <a:rPr lang="es-ES"/>
              <a:t> </a:t>
            </a:r>
            <a:r>
              <a:rPr lang="es-ES" err="1"/>
              <a:t>may</a:t>
            </a:r>
            <a:r>
              <a:rPr lang="es-ES"/>
              <a:t> </a:t>
            </a:r>
            <a:r>
              <a:rPr lang="es-ES" err="1"/>
              <a:t>not</a:t>
            </a:r>
            <a:r>
              <a:rPr lang="es-ES"/>
              <a:t> be </a:t>
            </a:r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we</a:t>
            </a:r>
            <a:r>
              <a:rPr lang="es-ES"/>
              <a:t> </a:t>
            </a:r>
            <a:r>
              <a:rPr lang="es-ES" err="1"/>
              <a:t>expect</a:t>
            </a:r>
            <a:r>
              <a:rPr lang="es-ES"/>
              <a:t> –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they</a:t>
            </a:r>
            <a:r>
              <a:rPr lang="es-ES"/>
              <a:t> </a:t>
            </a:r>
            <a:r>
              <a:rPr lang="es-ES" err="1"/>
              <a:t>don’t</a:t>
            </a:r>
            <a:r>
              <a:rPr lang="es-ES"/>
              <a:t> </a:t>
            </a:r>
            <a:r>
              <a:rPr lang="es-ES" err="1"/>
              <a:t>understand</a:t>
            </a:r>
            <a:r>
              <a:rPr lang="es-ES"/>
              <a:t>, </a:t>
            </a:r>
            <a:r>
              <a:rPr lang="es-ES" err="1"/>
              <a:t>but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there</a:t>
            </a:r>
            <a:r>
              <a:rPr lang="es-ES"/>
              <a:t> are </a:t>
            </a:r>
            <a:r>
              <a:rPr lang="es-ES" err="1"/>
              <a:t>multiple</a:t>
            </a:r>
            <a:r>
              <a:rPr lang="es-ES"/>
              <a:t> </a:t>
            </a:r>
            <a:r>
              <a:rPr lang="es-ES" err="1"/>
              <a:t>interpretations</a:t>
            </a:r>
            <a:r>
              <a:rPr lang="es-ES"/>
              <a:t> </a:t>
            </a:r>
            <a:r>
              <a:rPr lang="es-ES" err="1"/>
              <a:t>or</a:t>
            </a:r>
            <a:r>
              <a:rPr lang="es-ES"/>
              <a:t> </a:t>
            </a:r>
            <a:r>
              <a:rPr lang="es-ES" err="1"/>
              <a:t>ambiguities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monolingual</a:t>
            </a:r>
            <a:r>
              <a:rPr lang="es-ES"/>
              <a:t> </a:t>
            </a:r>
            <a:r>
              <a:rPr lang="es-ES" err="1"/>
              <a:t>speakers</a:t>
            </a:r>
            <a:r>
              <a:rPr lang="es-ES"/>
              <a:t> </a:t>
            </a:r>
            <a:r>
              <a:rPr lang="es-ES" err="1"/>
              <a:t>may</a:t>
            </a:r>
            <a:r>
              <a:rPr lang="es-ES"/>
              <a:t>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have</a:t>
            </a:r>
            <a:r>
              <a:rPr lang="es-ES"/>
              <a:t> </a:t>
            </a:r>
            <a:r>
              <a:rPr lang="es-ES" err="1"/>
              <a:t>access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</a:p>
          <a:p>
            <a:endParaRPr lang="es-ES"/>
          </a:p>
          <a:p>
            <a:r>
              <a:rPr lang="es-ES" err="1"/>
              <a:t>There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an</a:t>
            </a:r>
            <a:r>
              <a:rPr lang="es-ES"/>
              <a:t> </a:t>
            </a:r>
            <a:r>
              <a:rPr lang="es-ES" err="1"/>
              <a:t>excerpt</a:t>
            </a:r>
            <a:r>
              <a:rPr lang="es-ES"/>
              <a:t> </a:t>
            </a:r>
            <a:r>
              <a:rPr lang="es-ES" err="1"/>
              <a:t>from</a:t>
            </a:r>
            <a:r>
              <a:rPr lang="es-ES"/>
              <a:t> Sonia </a:t>
            </a:r>
            <a:r>
              <a:rPr lang="es-ES" err="1"/>
              <a:t>Sotomayor’s</a:t>
            </a:r>
            <a:r>
              <a:rPr lang="es-ES"/>
              <a:t> </a:t>
            </a:r>
            <a:r>
              <a:rPr lang="es-ES" err="1"/>
              <a:t>memoir</a:t>
            </a:r>
            <a:r>
              <a:rPr lang="es-ES"/>
              <a:t> </a:t>
            </a:r>
            <a:r>
              <a:rPr lang="es-ES" err="1"/>
              <a:t>from</a:t>
            </a:r>
            <a:r>
              <a:rPr lang="es-ES"/>
              <a:t> </a:t>
            </a:r>
            <a:r>
              <a:rPr lang="es-ES" err="1"/>
              <a:t>her</a:t>
            </a:r>
            <a:r>
              <a:rPr lang="es-ES"/>
              <a:t> time as a </a:t>
            </a:r>
            <a:r>
              <a:rPr lang="es-ES" err="1"/>
              <a:t>student</a:t>
            </a:r>
            <a:r>
              <a:rPr lang="es-ES"/>
              <a:t> at Princeton </a:t>
            </a:r>
            <a:r>
              <a:rPr lang="es-ES" err="1"/>
              <a:t>that</a:t>
            </a:r>
            <a:r>
              <a:rPr lang="es-ES"/>
              <a:t> I </a:t>
            </a:r>
            <a:r>
              <a:rPr lang="es-ES" err="1"/>
              <a:t>think</a:t>
            </a:r>
            <a:r>
              <a:rPr lang="es-ES"/>
              <a:t> </a:t>
            </a:r>
            <a:r>
              <a:rPr lang="es-ES" err="1"/>
              <a:t>really</a:t>
            </a:r>
            <a:r>
              <a:rPr lang="es-ES"/>
              <a:t> </a:t>
            </a:r>
            <a:r>
              <a:rPr lang="es-ES" err="1"/>
              <a:t>speaks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this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Sonia Sotomayor </a:t>
            </a:r>
            <a:r>
              <a:rPr lang="es-ES" err="1"/>
              <a:t>on</a:t>
            </a:r>
            <a:r>
              <a:rPr lang="es-ES"/>
              <a:t> </a:t>
            </a:r>
            <a:r>
              <a:rPr lang="es-ES" err="1"/>
              <a:t>her</a:t>
            </a:r>
            <a:r>
              <a:rPr lang="es-ES"/>
              <a:t> </a:t>
            </a:r>
            <a:r>
              <a:rPr lang="es-ES" err="1"/>
              <a:t>experience</a:t>
            </a:r>
            <a:r>
              <a:rPr lang="es-ES"/>
              <a:t> at Princeton </a:t>
            </a:r>
            <a:r>
              <a:rPr lang="es-ES" err="1"/>
              <a:t>University</a:t>
            </a:r>
            <a:endParaRPr lang="es-E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message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gets</a:t>
            </a:r>
            <a:r>
              <a:rPr lang="es-ES"/>
              <a:t> </a:t>
            </a:r>
            <a:r>
              <a:rPr lang="es-ES" err="1"/>
              <a:t>transmitted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bilingual</a:t>
            </a:r>
            <a:r>
              <a:rPr lang="es-ES"/>
              <a:t> </a:t>
            </a:r>
            <a:r>
              <a:rPr lang="es-ES" err="1"/>
              <a:t>speakers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they</a:t>
            </a:r>
            <a:r>
              <a:rPr lang="es-ES"/>
              <a:t> </a:t>
            </a:r>
            <a:r>
              <a:rPr lang="es-ES" err="1"/>
              <a:t>speak</a:t>
            </a:r>
            <a:r>
              <a:rPr lang="es-ES"/>
              <a:t> </a:t>
            </a:r>
            <a:r>
              <a:rPr lang="es-ES" err="1"/>
              <a:t>both</a:t>
            </a:r>
            <a:r>
              <a:rPr lang="es-ES"/>
              <a:t>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languages</a:t>
            </a:r>
            <a:r>
              <a:rPr lang="es-ES"/>
              <a:t> </a:t>
            </a:r>
            <a:r>
              <a:rPr lang="es-ES" err="1"/>
              <a:t>poorly</a:t>
            </a:r>
            <a:r>
              <a:rPr lang="es-ES"/>
              <a:t> –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all</a:t>
            </a:r>
            <a:r>
              <a:rPr lang="es-ES"/>
              <a:t> </a:t>
            </a:r>
            <a:r>
              <a:rPr lang="es-ES" err="1"/>
              <a:t>bilinguals</a:t>
            </a:r>
            <a:r>
              <a:rPr lang="es-ES"/>
              <a:t> are </a:t>
            </a:r>
            <a:r>
              <a:rPr lang="es-ES" err="1"/>
              <a:t>fortunate</a:t>
            </a:r>
            <a:r>
              <a:rPr lang="es-ES"/>
              <a:t> </a:t>
            </a:r>
            <a:r>
              <a:rPr lang="es-ES" err="1"/>
              <a:t>enough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realize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gaps in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knowledge</a:t>
            </a:r>
            <a:r>
              <a:rPr lang="es-ES"/>
              <a:t> (and </a:t>
            </a:r>
            <a:r>
              <a:rPr lang="es-ES" err="1"/>
              <a:t>language</a:t>
            </a:r>
            <a:r>
              <a:rPr lang="es-ES"/>
              <a:t> use)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result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culture,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aptitude</a:t>
            </a:r>
            <a:r>
              <a:rPr lang="es-ES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34BF5-B41B-4674-893B-BB3B9A6207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Whether</a:t>
            </a:r>
            <a:r>
              <a:rPr lang="es-ES"/>
              <a:t> </a:t>
            </a:r>
            <a:r>
              <a:rPr lang="es-ES" err="1"/>
              <a:t>our</a:t>
            </a:r>
            <a:r>
              <a:rPr lang="es-ES"/>
              <a:t> </a:t>
            </a:r>
            <a:r>
              <a:rPr lang="es-ES" err="1"/>
              <a:t>students</a:t>
            </a:r>
            <a:r>
              <a:rPr lang="es-ES"/>
              <a:t> are </a:t>
            </a:r>
            <a:r>
              <a:rPr lang="es-ES" err="1"/>
              <a:t>bilingual</a:t>
            </a:r>
            <a:r>
              <a:rPr lang="es-ES"/>
              <a:t>, </a:t>
            </a:r>
            <a:r>
              <a:rPr lang="es-ES" err="1"/>
              <a:t>bidialectal</a:t>
            </a:r>
            <a:r>
              <a:rPr lang="es-ES"/>
              <a:t>, </a:t>
            </a:r>
            <a:r>
              <a:rPr lang="es-ES" err="1"/>
              <a:t>or</a:t>
            </a:r>
            <a:r>
              <a:rPr lang="es-ES"/>
              <a:t> </a:t>
            </a:r>
            <a:r>
              <a:rPr lang="es-ES" err="1"/>
              <a:t>monolingual</a:t>
            </a:r>
            <a:r>
              <a:rPr lang="es-ES"/>
              <a:t>, </a:t>
            </a:r>
            <a:r>
              <a:rPr lang="es-ES" err="1"/>
              <a:t>we</a:t>
            </a:r>
            <a:r>
              <a:rPr lang="es-ES"/>
              <a:t> </a:t>
            </a:r>
            <a:r>
              <a:rPr lang="es-ES" err="1"/>
              <a:t>want</a:t>
            </a:r>
            <a:r>
              <a:rPr lang="es-ES"/>
              <a:t> </a:t>
            </a:r>
            <a:r>
              <a:rPr lang="es-ES" err="1"/>
              <a:t>them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be </a:t>
            </a:r>
            <a:r>
              <a:rPr lang="es-ES" err="1"/>
              <a:t>able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use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voice</a:t>
            </a:r>
            <a:r>
              <a:rPr lang="es-ES"/>
              <a:t>; </a:t>
            </a:r>
            <a:r>
              <a:rPr lang="es-ES" err="1"/>
              <a:t>it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important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we</a:t>
            </a:r>
            <a:r>
              <a:rPr lang="es-ES"/>
              <a:t> embrace </a:t>
            </a:r>
            <a:r>
              <a:rPr lang="es-ES" err="1"/>
              <a:t>their</a:t>
            </a:r>
            <a:r>
              <a:rPr lang="es-ES"/>
              <a:t> full </a:t>
            </a:r>
            <a:r>
              <a:rPr lang="es-ES" err="1"/>
              <a:t>identities</a:t>
            </a:r>
            <a:r>
              <a:rPr lang="es-ES"/>
              <a:t> and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includes</a:t>
            </a:r>
            <a:r>
              <a:rPr lang="es-ES"/>
              <a:t>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linguistic</a:t>
            </a:r>
            <a:r>
              <a:rPr lang="es-ES"/>
              <a:t> </a:t>
            </a:r>
            <a:r>
              <a:rPr lang="es-ES" err="1"/>
              <a:t>identity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So </a:t>
            </a:r>
            <a:r>
              <a:rPr lang="es-ES" err="1"/>
              <a:t>lets</a:t>
            </a:r>
            <a:r>
              <a:rPr lang="es-ES"/>
              <a:t> </a:t>
            </a:r>
            <a:r>
              <a:rPr lang="es-ES" err="1"/>
              <a:t>talk</a:t>
            </a:r>
            <a:r>
              <a:rPr lang="es-ES"/>
              <a:t> </a:t>
            </a:r>
            <a:r>
              <a:rPr lang="es-ES" err="1"/>
              <a:t>about</a:t>
            </a:r>
            <a:r>
              <a:rPr lang="es-ES"/>
              <a:t> </a:t>
            </a:r>
            <a:r>
              <a:rPr lang="es-ES" err="1"/>
              <a:t>how</a:t>
            </a:r>
            <a:r>
              <a:rPr lang="es-ES"/>
              <a:t> </a:t>
            </a:r>
            <a:r>
              <a:rPr lang="es-ES" err="1"/>
              <a:t>we</a:t>
            </a:r>
            <a:r>
              <a:rPr lang="es-ES"/>
              <a:t> can use </a:t>
            </a:r>
            <a:r>
              <a:rPr lang="es-ES" err="1"/>
              <a:t>assessments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support</a:t>
            </a:r>
            <a:r>
              <a:rPr lang="es-ES"/>
              <a:t> </a:t>
            </a:r>
            <a:r>
              <a:rPr lang="es-ES" err="1"/>
              <a:t>students</a:t>
            </a:r>
            <a:r>
              <a:rPr lang="es-ES"/>
              <a:t>’ </a:t>
            </a:r>
            <a:r>
              <a:rPr lang="es-ES" err="1"/>
              <a:t>identities</a:t>
            </a:r>
            <a:r>
              <a:rPr lang="es-ES"/>
              <a:t> and </a:t>
            </a:r>
            <a:r>
              <a:rPr lang="es-ES" err="1"/>
              <a:t>promote</a:t>
            </a:r>
            <a:r>
              <a:rPr lang="es-ES"/>
              <a:t> </a:t>
            </a:r>
            <a:r>
              <a:rPr lang="es-ES" err="1"/>
              <a:t>equity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Let’s</a:t>
            </a:r>
            <a:r>
              <a:rPr lang="es-ES"/>
              <a:t> imagine </a:t>
            </a:r>
            <a:r>
              <a:rPr lang="es-ES" err="1"/>
              <a:t>the</a:t>
            </a:r>
            <a:r>
              <a:rPr lang="es-ES"/>
              <a:t> Queen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Hearts</a:t>
            </a:r>
            <a:r>
              <a:rPr lang="es-ES"/>
              <a:t> as a </a:t>
            </a:r>
            <a:r>
              <a:rPr lang="es-ES" err="1"/>
              <a:t>professor</a:t>
            </a:r>
            <a:r>
              <a:rPr lang="es-ES"/>
              <a:t>… </a:t>
            </a:r>
            <a:r>
              <a:rPr lang="es-ES" err="1"/>
              <a:t>of</a:t>
            </a:r>
            <a:r>
              <a:rPr lang="es-ES"/>
              <a:t> Roses</a:t>
            </a:r>
          </a:p>
          <a:p>
            <a:r>
              <a:rPr lang="es-ES"/>
              <a:t>-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queen</a:t>
            </a:r>
            <a:r>
              <a:rPr lang="es-ES"/>
              <a:t> </a:t>
            </a:r>
            <a:r>
              <a:rPr lang="es-ES" err="1"/>
              <a:t>tells</a:t>
            </a:r>
            <a:r>
              <a:rPr lang="es-ES"/>
              <a:t> </a:t>
            </a:r>
            <a:r>
              <a:rPr lang="es-ES" err="1"/>
              <a:t>her</a:t>
            </a:r>
            <a:r>
              <a:rPr lang="es-ES"/>
              <a:t> </a:t>
            </a:r>
            <a:r>
              <a:rPr lang="es-ES" err="1"/>
              <a:t>students</a:t>
            </a:r>
            <a:r>
              <a:rPr lang="es-ES"/>
              <a:t> </a:t>
            </a:r>
            <a:r>
              <a:rPr lang="es-ES" err="1"/>
              <a:t>tthat</a:t>
            </a:r>
            <a:r>
              <a:rPr lang="es-ES"/>
              <a:t> at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end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semester</a:t>
            </a:r>
            <a:r>
              <a:rPr lang="es-ES"/>
              <a:t>, </a:t>
            </a:r>
            <a:r>
              <a:rPr lang="es-ES" err="1"/>
              <a:t>they</a:t>
            </a:r>
            <a:r>
              <a:rPr lang="es-ES"/>
              <a:t> </a:t>
            </a:r>
            <a:r>
              <a:rPr lang="es-ES" err="1"/>
              <a:t>must</a:t>
            </a:r>
            <a:r>
              <a:rPr lang="es-ES"/>
              <a:t> produce red roses</a:t>
            </a:r>
            <a:endParaRPr lang="en-US"/>
          </a:p>
          <a:p>
            <a:r>
              <a:rPr lang="en-US"/>
              <a:t>--- Is it cheating to paint the roses? </a:t>
            </a:r>
          </a:p>
          <a:p>
            <a:r>
              <a:rPr lang="en-US"/>
              <a:t>---- What learning is meant to be demonstrated?</a:t>
            </a:r>
          </a:p>
          <a:p>
            <a:r>
              <a:rPr lang="en-US"/>
              <a:t>----- What do students learn from this experience? 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265C-D0D7-4FD8-8518-009991B1D3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1D3B-B03F-4A2F-8683-0FD7FFE39A2B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A9A9-CB73-4445-AFC9-C2AB4E100CD1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470-9CED-4F12-82D1-A555D2834820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BD0-D48C-4797-85CF-3DF4C5B66E71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6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E31C-C9C4-4EC8-908F-AF2DA00866DA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1E7-847B-4D15-87A4-3E85A8C08BC1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D672-B146-4D23-8BA6-794DB6B6B7A6}" type="datetime1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01B-AB3E-4136-B170-AA362D7582E3}" type="datetime1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C3F-0DF0-41A2-8582-7379474E1FA7}" type="datetime1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9ED8-5751-4B0E-8C40-B7CFDB8AE7C5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0296-FB6D-4962-B287-255AB9069138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7800-BFA3-4036-86D6-6D113CD4EADB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TLC PDS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82D7-955C-45AD-A076-14550F7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8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A45EDD-DFA7-52F9-AD2A-46EA08339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s-ES" cap="none" err="1">
                <a:solidFill>
                  <a:srgbClr val="FFFFFF"/>
                </a:solidFill>
              </a:rPr>
              <a:t>Equity</a:t>
            </a:r>
            <a:r>
              <a:rPr lang="es-ES" cap="none">
                <a:solidFill>
                  <a:srgbClr val="FFFFFF"/>
                </a:solidFill>
              </a:rPr>
              <a:t> in </a:t>
            </a:r>
            <a:r>
              <a:rPr lang="es-ES" cap="none" err="1">
                <a:solidFill>
                  <a:srgbClr val="FFFFFF"/>
                </a:solidFill>
              </a:rPr>
              <a:t>Assessment</a:t>
            </a:r>
            <a:endParaRPr lang="en-US" cap="none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E1745D-91BF-3004-A52C-8EA7A1F3D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3300761"/>
            <a:ext cx="9078628" cy="2730952"/>
          </a:xfrm>
        </p:spPr>
        <p:txBody>
          <a:bodyPr anchor="t">
            <a:normAutofit lnSpcReduction="10000"/>
          </a:bodyPr>
          <a:lstStyle/>
          <a:p>
            <a:r>
              <a:rPr lang="es-ES" sz="3200">
                <a:solidFill>
                  <a:srgbClr val="FFFFFF"/>
                </a:solidFill>
                <a:latin typeface="Congenial Black" panose="02000503040000020004" pitchFamily="2" charset="0"/>
              </a:rPr>
              <a:t>(Re)</a:t>
            </a:r>
            <a:r>
              <a:rPr lang="es-ES" sz="3200" err="1">
                <a:solidFill>
                  <a:srgbClr val="FFFFFF"/>
                </a:solidFill>
                <a:latin typeface="Congenial Black" panose="02000503040000020004" pitchFamily="2" charset="0"/>
              </a:rPr>
              <a:t>evaluating</a:t>
            </a:r>
            <a:r>
              <a:rPr lang="es-ES" sz="3200">
                <a:solidFill>
                  <a:srgbClr val="FFFFFF"/>
                </a:solidFill>
                <a:latin typeface="Congenial Black" panose="02000503040000020004" pitchFamily="2" charset="0"/>
              </a:rPr>
              <a:t> </a:t>
            </a:r>
            <a:r>
              <a:rPr lang="es-ES" sz="3200" err="1">
                <a:solidFill>
                  <a:srgbClr val="FFFFFF"/>
                </a:solidFill>
                <a:latin typeface="Congenial Black" panose="02000503040000020004" pitchFamily="2" charset="0"/>
              </a:rPr>
              <a:t>how</a:t>
            </a:r>
            <a:r>
              <a:rPr lang="es-ES" sz="3200">
                <a:solidFill>
                  <a:srgbClr val="FFFFFF"/>
                </a:solidFill>
                <a:latin typeface="Congenial Black" panose="02000503040000020004" pitchFamily="2" charset="0"/>
              </a:rPr>
              <a:t> </a:t>
            </a:r>
            <a:r>
              <a:rPr lang="es-ES" sz="3200" err="1">
                <a:solidFill>
                  <a:srgbClr val="FFFFFF"/>
                </a:solidFill>
                <a:latin typeface="Congenial Black" panose="02000503040000020004" pitchFamily="2" charset="0"/>
              </a:rPr>
              <a:t>we</a:t>
            </a:r>
            <a:r>
              <a:rPr lang="es-ES" sz="3200">
                <a:solidFill>
                  <a:srgbClr val="FFFFFF"/>
                </a:solidFill>
                <a:latin typeface="Congenial Black" panose="02000503040000020004" pitchFamily="2" charset="0"/>
              </a:rPr>
              <a:t> </a:t>
            </a:r>
            <a:r>
              <a:rPr lang="es-ES" sz="3200" err="1">
                <a:solidFill>
                  <a:srgbClr val="FFFFFF"/>
                </a:solidFill>
                <a:latin typeface="Congenial Black" panose="02000503040000020004" pitchFamily="2" charset="0"/>
              </a:rPr>
              <a:t>evaluate</a:t>
            </a:r>
            <a:r>
              <a:rPr lang="es-ES" sz="3200">
                <a:solidFill>
                  <a:srgbClr val="FFFFFF"/>
                </a:solidFill>
                <a:latin typeface="Congenial Black" panose="02000503040000020004" pitchFamily="2" charset="0"/>
              </a:rPr>
              <a:t> </a:t>
            </a:r>
            <a:r>
              <a:rPr lang="es-ES" sz="3200" err="1">
                <a:solidFill>
                  <a:srgbClr val="FFFFFF"/>
                </a:solidFill>
                <a:latin typeface="Congenial Black" panose="02000503040000020004" pitchFamily="2" charset="0"/>
              </a:rPr>
              <a:t>students</a:t>
            </a:r>
            <a:endParaRPr lang="es-ES" sz="3200">
              <a:solidFill>
                <a:srgbClr val="FFFFFF"/>
              </a:solidFill>
              <a:latin typeface="Congenial Black" panose="02000503040000020004" pitchFamily="2" charset="0"/>
            </a:endParaRPr>
          </a:p>
          <a:p>
            <a:endParaRPr lang="es-ES" sz="3200" cap="none">
              <a:solidFill>
                <a:srgbClr val="FFFFFF"/>
              </a:solidFill>
              <a:latin typeface="Congenial Black" panose="02000503040000020004" pitchFamily="2" charset="0"/>
            </a:endParaRPr>
          </a:p>
          <a:p>
            <a:r>
              <a:rPr lang="es-ES" sz="3200">
                <a:solidFill>
                  <a:srgbClr val="FFFFFF"/>
                </a:solidFill>
                <a:latin typeface="Congenial Black" panose="02000503040000020004" pitchFamily="2" charset="0"/>
              </a:rPr>
              <a:t>Andie Faber</a:t>
            </a:r>
          </a:p>
          <a:p>
            <a:r>
              <a:rPr lang="es-ES" sz="3200" cap="none" err="1">
                <a:solidFill>
                  <a:srgbClr val="FFFFFF"/>
                </a:solidFill>
                <a:latin typeface="Congenial Light" panose="020F0502020204030204" pitchFamily="2" charset="0"/>
              </a:rPr>
              <a:t>Teaching</a:t>
            </a:r>
            <a:r>
              <a:rPr lang="es-ES" sz="3200" cap="none">
                <a:solidFill>
                  <a:srgbClr val="FFFFFF"/>
                </a:solidFill>
                <a:latin typeface="Congenial Light" panose="020F0502020204030204" pitchFamily="2" charset="0"/>
              </a:rPr>
              <a:t> &amp; </a:t>
            </a:r>
            <a:r>
              <a:rPr lang="es-ES" sz="3200" cap="none" err="1">
                <a:solidFill>
                  <a:srgbClr val="FFFFFF"/>
                </a:solidFill>
                <a:latin typeface="Congenial Light" panose="020F0502020204030204" pitchFamily="2" charset="0"/>
              </a:rPr>
              <a:t>Learning</a:t>
            </a:r>
            <a:r>
              <a:rPr lang="es-ES" sz="3200" cap="none">
                <a:solidFill>
                  <a:srgbClr val="FFFFFF"/>
                </a:solidFill>
                <a:latin typeface="Congenial Light" panose="020F0502020204030204" pitchFamily="2" charset="0"/>
              </a:rPr>
              <a:t> Center </a:t>
            </a:r>
            <a:endParaRPr lang="es-ES" sz="3200">
              <a:solidFill>
                <a:srgbClr val="FFFFFF"/>
              </a:solidFill>
              <a:latin typeface="Congenial Light" panose="020F0502020204030204" pitchFamily="2" charset="0"/>
            </a:endParaRPr>
          </a:p>
          <a:p>
            <a:r>
              <a:rPr lang="es-ES" sz="3200" cap="none">
                <a:solidFill>
                  <a:srgbClr val="FFFFFF"/>
                </a:solidFill>
                <a:latin typeface="Congenial Light" panose="020F0502020204030204" pitchFamily="2" charset="0"/>
              </a:rPr>
              <a:t>Professional </a:t>
            </a:r>
            <a:r>
              <a:rPr lang="es-ES" sz="3200" cap="none" err="1">
                <a:solidFill>
                  <a:srgbClr val="FFFFFF"/>
                </a:solidFill>
                <a:latin typeface="Congenial Light" panose="020F0502020204030204" pitchFamily="2" charset="0"/>
              </a:rPr>
              <a:t>Development</a:t>
            </a:r>
            <a:r>
              <a:rPr lang="es-ES" sz="3200" cap="none">
                <a:solidFill>
                  <a:srgbClr val="FFFFFF"/>
                </a:solidFill>
                <a:latin typeface="Congenial Light" panose="020F0502020204030204" pitchFamily="2" charset="0"/>
              </a:rPr>
              <a:t> Series </a:t>
            </a:r>
            <a:r>
              <a:rPr lang="es-ES" sz="3200" cap="none" err="1">
                <a:solidFill>
                  <a:srgbClr val="FFFFFF"/>
                </a:solidFill>
                <a:latin typeface="Congenial Light" panose="020F0502020204030204" pitchFamily="2" charset="0"/>
              </a:rPr>
              <a:t>Fall</a:t>
            </a:r>
            <a:r>
              <a:rPr lang="es-ES" sz="3200" cap="none">
                <a:solidFill>
                  <a:srgbClr val="FFFFFF"/>
                </a:solidFill>
                <a:latin typeface="Congenial Light" panose="020F0502020204030204" pitchFamily="2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9387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F9B52-5AB3-215C-A28E-BFF40E2A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36525"/>
            <a:ext cx="7239000" cy="65849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900" i="1" err="1"/>
              <a:t>Professor</a:t>
            </a:r>
            <a:r>
              <a:rPr lang="es-ES" sz="1900" i="1"/>
              <a:t> Weiss </a:t>
            </a:r>
            <a:r>
              <a:rPr lang="es-ES" sz="1900" i="1" err="1"/>
              <a:t>had</a:t>
            </a:r>
            <a:r>
              <a:rPr lang="es-ES" sz="1900" i="1"/>
              <a:t> </a:t>
            </a:r>
            <a:r>
              <a:rPr lang="es-ES" sz="1900" i="1" err="1"/>
              <a:t>minced</a:t>
            </a:r>
            <a:r>
              <a:rPr lang="es-ES" sz="1900" i="1"/>
              <a:t> </a:t>
            </a:r>
            <a:r>
              <a:rPr lang="es-ES" sz="1900" i="1" err="1"/>
              <a:t>none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her</a:t>
            </a:r>
            <a:r>
              <a:rPr lang="es-ES" sz="1900" i="1"/>
              <a:t> </a:t>
            </a:r>
            <a:r>
              <a:rPr lang="es-ES" sz="1900" i="1" err="1"/>
              <a:t>words</a:t>
            </a:r>
            <a:r>
              <a:rPr lang="es-ES" sz="1900" i="1"/>
              <a:t> </a:t>
            </a:r>
            <a:r>
              <a:rPr lang="es-ES" sz="1900" i="1" err="1"/>
              <a:t>informing</a:t>
            </a:r>
            <a:r>
              <a:rPr lang="es-ES" sz="1900" i="1"/>
              <a:t> me </a:t>
            </a:r>
            <a:r>
              <a:rPr lang="es-ES" sz="1900" i="1" err="1"/>
              <a:t>that</a:t>
            </a:r>
            <a:r>
              <a:rPr lang="es-ES" sz="1900" i="1"/>
              <a:t> </a:t>
            </a:r>
            <a:r>
              <a:rPr lang="es-ES" sz="1900" i="1" err="1"/>
              <a:t>my</a:t>
            </a:r>
            <a:r>
              <a:rPr lang="es-ES" sz="1900" i="1"/>
              <a:t> English </a:t>
            </a:r>
            <a:r>
              <a:rPr lang="es-ES" sz="1900" i="1" err="1"/>
              <a:t>was</a:t>
            </a:r>
            <a:r>
              <a:rPr lang="es-ES" sz="1900" i="1"/>
              <a:t> </a:t>
            </a:r>
            <a:r>
              <a:rPr lang="es-ES" sz="1900" i="1" err="1"/>
              <a:t>weak</a:t>
            </a:r>
            <a:r>
              <a:rPr lang="es-ES" sz="1900" i="1"/>
              <a:t>: </a:t>
            </a:r>
            <a:r>
              <a:rPr lang="es-ES" sz="1900" i="1" err="1"/>
              <a:t>my</a:t>
            </a:r>
            <a:r>
              <a:rPr lang="es-ES" sz="1900" i="1"/>
              <a:t> </a:t>
            </a:r>
            <a:r>
              <a:rPr lang="es-ES" sz="1900" i="1" err="1"/>
              <a:t>sentences</a:t>
            </a:r>
            <a:r>
              <a:rPr lang="es-ES" sz="1900" i="1"/>
              <a:t> </a:t>
            </a:r>
            <a:r>
              <a:rPr lang="es-ES" sz="1900" i="1" err="1"/>
              <a:t>were</a:t>
            </a:r>
            <a:r>
              <a:rPr lang="es-ES" sz="1900" i="1"/>
              <a:t> </a:t>
            </a:r>
            <a:r>
              <a:rPr lang="es-ES" sz="1900" i="1" err="1"/>
              <a:t>often</a:t>
            </a:r>
            <a:r>
              <a:rPr lang="es-ES" sz="1900" i="1"/>
              <a:t> </a:t>
            </a:r>
            <a:r>
              <a:rPr lang="es-ES" sz="1900" i="1" err="1"/>
              <a:t>fragments</a:t>
            </a:r>
            <a:r>
              <a:rPr lang="es-ES" sz="1900" i="1"/>
              <a:t>; </a:t>
            </a:r>
            <a:r>
              <a:rPr lang="es-ES" sz="1900" i="1" err="1"/>
              <a:t>my</a:t>
            </a:r>
            <a:r>
              <a:rPr lang="es-ES" sz="1900" i="1"/>
              <a:t> tenses </a:t>
            </a:r>
            <a:r>
              <a:rPr lang="es-ES" sz="1900" i="1" err="1"/>
              <a:t>erratic</a:t>
            </a:r>
            <a:r>
              <a:rPr lang="es-ES" sz="1900" i="1"/>
              <a:t>, and </a:t>
            </a:r>
            <a:r>
              <a:rPr lang="es-ES" sz="1900" i="1" err="1"/>
              <a:t>my</a:t>
            </a:r>
            <a:r>
              <a:rPr lang="es-ES" sz="1900" i="1"/>
              <a:t> </a:t>
            </a:r>
            <a:r>
              <a:rPr lang="es-ES" sz="1900" i="1" err="1"/>
              <a:t>grammar</a:t>
            </a:r>
            <a:r>
              <a:rPr lang="es-ES" sz="1900" i="1"/>
              <a:t> </a:t>
            </a:r>
            <a:r>
              <a:rPr lang="es-ES" sz="1900" i="1" err="1"/>
              <a:t>just</a:t>
            </a:r>
            <a:r>
              <a:rPr lang="es-ES" sz="1900" i="1"/>
              <a:t> </a:t>
            </a:r>
            <a:r>
              <a:rPr lang="es-ES" sz="1900" i="1" err="1"/>
              <a:t>not</a:t>
            </a:r>
            <a:r>
              <a:rPr lang="es-ES" sz="1900" i="1"/>
              <a:t> gramatical. </a:t>
            </a:r>
            <a:r>
              <a:rPr lang="es-ES" sz="1900" i="1" err="1"/>
              <a:t>If</a:t>
            </a:r>
            <a:r>
              <a:rPr lang="es-ES" sz="1900" i="1"/>
              <a:t> I </a:t>
            </a:r>
            <a:r>
              <a:rPr lang="es-ES" sz="1900" i="1" err="1"/>
              <a:t>could</a:t>
            </a:r>
            <a:r>
              <a:rPr lang="es-ES" sz="1900" i="1"/>
              <a:t> </a:t>
            </a:r>
            <a:r>
              <a:rPr lang="es-ES" sz="1900" i="1" err="1"/>
              <a:t>have</a:t>
            </a:r>
            <a:r>
              <a:rPr lang="es-ES" sz="1900" i="1"/>
              <a:t> </a:t>
            </a:r>
            <a:r>
              <a:rPr lang="es-ES" sz="1900" i="1" err="1"/>
              <a:t>seen</a:t>
            </a:r>
            <a:r>
              <a:rPr lang="es-ES" sz="1900" i="1"/>
              <a:t> </a:t>
            </a:r>
            <a:r>
              <a:rPr lang="es-ES" sz="1900" i="1" err="1"/>
              <a:t>it</a:t>
            </a:r>
            <a:r>
              <a:rPr lang="es-ES" sz="1900" i="1"/>
              <a:t> </a:t>
            </a:r>
            <a:r>
              <a:rPr lang="es-ES" sz="1900" i="1" err="1"/>
              <a:t>myself</a:t>
            </a:r>
            <a:r>
              <a:rPr lang="es-ES" sz="1900" i="1"/>
              <a:t>, I </a:t>
            </a:r>
            <a:r>
              <a:rPr lang="es-ES" sz="1900" i="1" err="1"/>
              <a:t>would</a:t>
            </a:r>
            <a:r>
              <a:rPr lang="es-ES" sz="1900" i="1"/>
              <a:t> </a:t>
            </a:r>
            <a:r>
              <a:rPr lang="es-ES" sz="1900" i="1" err="1"/>
              <a:t>have</a:t>
            </a:r>
            <a:r>
              <a:rPr lang="es-ES" sz="1900" i="1"/>
              <a:t> </a:t>
            </a:r>
            <a:r>
              <a:rPr lang="es-ES" sz="1900" i="1" err="1"/>
              <a:t>fixed</a:t>
            </a:r>
            <a:r>
              <a:rPr lang="es-ES" sz="1900" i="1"/>
              <a:t> </a:t>
            </a:r>
            <a:r>
              <a:rPr lang="es-ES" sz="1900" i="1" err="1"/>
              <a:t>it</a:t>
            </a:r>
            <a:r>
              <a:rPr lang="es-ES" sz="1900" i="1"/>
              <a:t>, </a:t>
            </a:r>
            <a:r>
              <a:rPr lang="es-ES" sz="1900" i="1" err="1"/>
              <a:t>but</a:t>
            </a:r>
            <a:r>
              <a:rPr lang="es-ES" sz="1900" i="1"/>
              <a:t> </a:t>
            </a:r>
            <a:r>
              <a:rPr lang="es-ES" sz="1900" i="1" err="1"/>
              <a:t>what</a:t>
            </a:r>
            <a:r>
              <a:rPr lang="es-ES" sz="1900" i="1"/>
              <a:t> </a:t>
            </a:r>
            <a:r>
              <a:rPr lang="es-ES" sz="1900" i="1" err="1"/>
              <a:t>was</a:t>
            </a:r>
            <a:r>
              <a:rPr lang="es-ES" sz="1900" i="1"/>
              <a:t> </a:t>
            </a:r>
            <a:r>
              <a:rPr lang="es-ES" sz="1900" i="1" err="1"/>
              <a:t>wrong</a:t>
            </a:r>
            <a:r>
              <a:rPr lang="es-ES" sz="1900" i="1"/>
              <a:t> </a:t>
            </a:r>
            <a:r>
              <a:rPr lang="es-ES" sz="1900" i="1" err="1"/>
              <a:t>sounded</a:t>
            </a:r>
            <a:r>
              <a:rPr lang="es-ES" sz="1900" i="1"/>
              <a:t> </a:t>
            </a:r>
            <a:r>
              <a:rPr lang="es-ES" sz="1900" i="1" err="1"/>
              <a:t>right</a:t>
            </a:r>
            <a:r>
              <a:rPr lang="es-ES" sz="1900" i="1"/>
              <a:t> </a:t>
            </a:r>
            <a:r>
              <a:rPr lang="es-ES" sz="1900" i="1" err="1"/>
              <a:t>to</a:t>
            </a:r>
            <a:r>
              <a:rPr lang="es-ES" sz="1900" i="1"/>
              <a:t> me. </a:t>
            </a:r>
            <a:r>
              <a:rPr lang="es-ES" sz="1900" i="1" err="1"/>
              <a:t>It</a:t>
            </a:r>
            <a:r>
              <a:rPr lang="es-ES" sz="1900" i="1"/>
              <a:t> </a:t>
            </a:r>
            <a:r>
              <a:rPr lang="es-ES" sz="1900" i="1" err="1"/>
              <a:t>wasn’t</a:t>
            </a:r>
            <a:r>
              <a:rPr lang="es-ES" sz="1900" i="1"/>
              <a:t> </a:t>
            </a:r>
            <a:r>
              <a:rPr lang="es-ES" sz="1900" i="1" err="1"/>
              <a:t>until</a:t>
            </a:r>
            <a:r>
              <a:rPr lang="es-ES" sz="1900" i="1"/>
              <a:t> </a:t>
            </a:r>
            <a:r>
              <a:rPr lang="es-ES" sz="1900" i="1" err="1"/>
              <a:t>the</a:t>
            </a:r>
            <a:r>
              <a:rPr lang="es-ES" sz="1900" i="1"/>
              <a:t> </a:t>
            </a:r>
            <a:r>
              <a:rPr lang="es-ES" sz="1900" i="1" err="1"/>
              <a:t>following</a:t>
            </a:r>
            <a:r>
              <a:rPr lang="es-ES" sz="1900" i="1"/>
              <a:t> </a:t>
            </a:r>
            <a:r>
              <a:rPr lang="es-ES" sz="1900" i="1" err="1"/>
              <a:t>year</a:t>
            </a:r>
            <a:r>
              <a:rPr lang="es-ES" sz="1900" i="1"/>
              <a:t>, </a:t>
            </a:r>
            <a:r>
              <a:rPr lang="es-ES" sz="1900" i="1" err="1"/>
              <a:t>when</a:t>
            </a:r>
            <a:r>
              <a:rPr lang="es-ES" sz="1900" i="1"/>
              <a:t> I </a:t>
            </a:r>
            <a:r>
              <a:rPr lang="es-ES" sz="1900" i="1" err="1"/>
              <a:t>took</a:t>
            </a:r>
            <a:r>
              <a:rPr lang="es-ES" sz="1900" i="1"/>
              <a:t> Peter </a:t>
            </a:r>
            <a:r>
              <a:rPr lang="es-ES" sz="1900" i="1" err="1"/>
              <a:t>Winn’s</a:t>
            </a:r>
            <a:r>
              <a:rPr lang="es-ES" sz="1900" i="1"/>
              <a:t> </a:t>
            </a:r>
            <a:r>
              <a:rPr lang="es-ES" sz="1900" i="1" err="1"/>
              <a:t>contemporary</a:t>
            </a:r>
            <a:r>
              <a:rPr lang="es-ES" sz="1900" i="1"/>
              <a:t> </a:t>
            </a:r>
            <a:r>
              <a:rPr lang="es-ES" sz="1900" i="1" err="1"/>
              <a:t>Latin</a:t>
            </a:r>
            <a:r>
              <a:rPr lang="es-ES" sz="1900" i="1"/>
              <a:t> American </a:t>
            </a:r>
            <a:r>
              <a:rPr lang="es-ES" sz="1900" i="1" err="1"/>
              <a:t>history</a:t>
            </a:r>
            <a:r>
              <a:rPr lang="es-ES" sz="1900" i="1"/>
              <a:t>, </a:t>
            </a:r>
            <a:r>
              <a:rPr lang="es-ES" sz="1900" i="1" err="1"/>
              <a:t>that</a:t>
            </a:r>
            <a:r>
              <a:rPr lang="es-ES" sz="1900" i="1"/>
              <a:t> </a:t>
            </a:r>
            <a:r>
              <a:rPr lang="es-ES" sz="1900" i="1" err="1"/>
              <a:t>the</a:t>
            </a:r>
            <a:r>
              <a:rPr lang="es-ES" sz="1900" i="1"/>
              <a:t> </a:t>
            </a:r>
            <a:r>
              <a:rPr lang="es-ES" sz="1900" i="1" err="1"/>
              <a:t>roots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my</a:t>
            </a:r>
            <a:r>
              <a:rPr lang="es-ES" sz="1900" i="1"/>
              <a:t> </a:t>
            </a:r>
            <a:r>
              <a:rPr lang="es-ES" sz="1900" i="1" err="1"/>
              <a:t>problems</a:t>
            </a:r>
            <a:r>
              <a:rPr lang="es-ES" sz="1900" i="1"/>
              <a:t> </a:t>
            </a:r>
            <a:r>
              <a:rPr lang="es-ES" sz="1900" i="1" err="1"/>
              <a:t>were</a:t>
            </a:r>
            <a:r>
              <a:rPr lang="es-ES" sz="1900" i="1"/>
              <a:t> </a:t>
            </a:r>
            <a:r>
              <a:rPr lang="es-ES" sz="1900" i="1" err="1"/>
              <a:t>uncovered</a:t>
            </a:r>
            <a:r>
              <a:rPr lang="es-ES" sz="1900" i="1"/>
              <a:t>: </a:t>
            </a:r>
            <a:r>
              <a:rPr lang="es-ES" sz="1900" i="1" err="1"/>
              <a:t>my</a:t>
            </a:r>
            <a:r>
              <a:rPr lang="es-ES" sz="1900" i="1"/>
              <a:t> English </a:t>
            </a:r>
            <a:r>
              <a:rPr lang="es-ES" sz="1900" i="1" err="1"/>
              <a:t>was</a:t>
            </a:r>
            <a:r>
              <a:rPr lang="es-ES" sz="1900" i="1"/>
              <a:t> </a:t>
            </a:r>
            <a:r>
              <a:rPr lang="es-ES" sz="1900" i="1" err="1"/>
              <a:t>riddled</a:t>
            </a:r>
            <a:r>
              <a:rPr lang="es-ES" sz="1900" i="1"/>
              <a:t> </a:t>
            </a:r>
            <a:r>
              <a:rPr lang="es-ES" sz="1900" i="1" err="1"/>
              <a:t>with</a:t>
            </a:r>
            <a:r>
              <a:rPr lang="es-ES" sz="1900" i="1"/>
              <a:t> </a:t>
            </a:r>
            <a:r>
              <a:rPr lang="es-ES" sz="1900" i="1" err="1"/>
              <a:t>Spanish</a:t>
            </a:r>
            <a:r>
              <a:rPr lang="es-ES" sz="1900" i="1"/>
              <a:t> </a:t>
            </a:r>
            <a:r>
              <a:rPr lang="es-ES" sz="1900" i="1" err="1"/>
              <a:t>constructions</a:t>
            </a:r>
            <a:r>
              <a:rPr lang="es-ES" sz="1900" i="1"/>
              <a:t> and </a:t>
            </a:r>
            <a:r>
              <a:rPr lang="es-ES" sz="1900" i="1" err="1"/>
              <a:t>usage</a:t>
            </a:r>
            <a:r>
              <a:rPr lang="es-ES" sz="1900" i="1"/>
              <a:t>. </a:t>
            </a:r>
            <a:r>
              <a:rPr lang="es-ES" sz="1900" i="1" err="1"/>
              <a:t>I’d</a:t>
            </a:r>
            <a:r>
              <a:rPr lang="es-ES" sz="1900" i="1"/>
              <a:t> </a:t>
            </a:r>
            <a:r>
              <a:rPr lang="es-ES" sz="1900" i="1" err="1"/>
              <a:t>say</a:t>
            </a:r>
            <a:r>
              <a:rPr lang="es-ES" sz="1900" i="1"/>
              <a:t> “</a:t>
            </a:r>
            <a:r>
              <a:rPr lang="es-ES" sz="1900" i="1" err="1"/>
              <a:t>authority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dictatorship</a:t>
            </a:r>
            <a:r>
              <a:rPr lang="es-ES" sz="1900" i="1"/>
              <a:t>” </a:t>
            </a:r>
            <a:r>
              <a:rPr lang="es-ES" sz="1900" i="1" err="1"/>
              <a:t>instead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“</a:t>
            </a:r>
            <a:r>
              <a:rPr lang="es-ES" sz="1900" i="1" err="1"/>
              <a:t>disctatorial</a:t>
            </a:r>
            <a:r>
              <a:rPr lang="es-ES" sz="1900" i="1"/>
              <a:t> </a:t>
            </a:r>
            <a:r>
              <a:rPr lang="es-ES" sz="1900" i="1" err="1"/>
              <a:t>authority</a:t>
            </a:r>
            <a:r>
              <a:rPr lang="es-ES" sz="1900" i="1"/>
              <a:t>” </a:t>
            </a:r>
            <a:r>
              <a:rPr lang="es-ES" sz="1900" i="1" err="1"/>
              <a:t>or</a:t>
            </a:r>
            <a:r>
              <a:rPr lang="es-ES" sz="1900" i="1"/>
              <a:t> “</a:t>
            </a:r>
            <a:r>
              <a:rPr lang="es-ES" sz="1900" i="1" err="1"/>
              <a:t>tell</a:t>
            </a:r>
            <a:r>
              <a:rPr lang="es-ES" sz="1900" i="1"/>
              <a:t> </a:t>
            </a:r>
            <a:r>
              <a:rPr lang="es-ES" sz="1900" i="1" err="1"/>
              <a:t>it</a:t>
            </a:r>
            <a:r>
              <a:rPr lang="es-ES" sz="1900" i="1"/>
              <a:t> </a:t>
            </a:r>
            <a:r>
              <a:rPr lang="es-ES" sz="1900" i="1" err="1"/>
              <a:t>to</a:t>
            </a:r>
            <a:r>
              <a:rPr lang="es-ES" sz="1900" i="1"/>
              <a:t> </a:t>
            </a:r>
            <a:r>
              <a:rPr lang="es-ES" sz="1900" i="1" err="1"/>
              <a:t>him</a:t>
            </a:r>
            <a:r>
              <a:rPr lang="es-ES" sz="1900" i="1"/>
              <a:t>” </a:t>
            </a:r>
            <a:r>
              <a:rPr lang="es-ES" sz="1900" i="1" err="1"/>
              <a:t>instead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“</a:t>
            </a:r>
            <a:r>
              <a:rPr lang="es-ES" sz="1900" i="1" err="1"/>
              <a:t>tell</a:t>
            </a:r>
            <a:r>
              <a:rPr lang="es-ES" sz="1900" i="1"/>
              <a:t> </a:t>
            </a:r>
            <a:r>
              <a:rPr lang="es-ES" sz="1900" i="1" err="1"/>
              <a:t>him</a:t>
            </a:r>
            <a:r>
              <a:rPr lang="es-ES" sz="1900" i="1"/>
              <a:t>.”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900" i="1"/>
              <a:t>I </a:t>
            </a:r>
            <a:r>
              <a:rPr lang="es-ES" sz="1900" i="1" err="1"/>
              <a:t>came</a:t>
            </a:r>
            <a:r>
              <a:rPr lang="es-ES" sz="1900" i="1"/>
              <a:t> </a:t>
            </a:r>
            <a:r>
              <a:rPr lang="es-ES" sz="1900" i="1" err="1"/>
              <a:t>to</a:t>
            </a:r>
            <a:r>
              <a:rPr lang="es-ES" sz="1900" i="1"/>
              <a:t> </a:t>
            </a:r>
            <a:r>
              <a:rPr lang="es-ES" sz="1900" i="1" err="1"/>
              <a:t>accept</a:t>
            </a:r>
            <a:r>
              <a:rPr lang="es-ES" sz="1900" i="1"/>
              <a:t> </a:t>
            </a:r>
            <a:r>
              <a:rPr lang="es-ES" sz="1900" i="1" err="1"/>
              <a:t>during</a:t>
            </a:r>
            <a:r>
              <a:rPr lang="es-ES" sz="1900" i="1"/>
              <a:t> </a:t>
            </a:r>
            <a:r>
              <a:rPr lang="es-ES" sz="1900" i="1" err="1"/>
              <a:t>my</a:t>
            </a:r>
            <a:r>
              <a:rPr lang="es-ES" sz="1900" i="1"/>
              <a:t> </a:t>
            </a:r>
            <a:r>
              <a:rPr lang="es-ES" sz="1900" i="1" err="1"/>
              <a:t>freshman</a:t>
            </a:r>
            <a:r>
              <a:rPr lang="es-ES" sz="1900" i="1"/>
              <a:t> </a:t>
            </a:r>
            <a:r>
              <a:rPr lang="es-ES" sz="1900" i="1" err="1"/>
              <a:t>year</a:t>
            </a:r>
            <a:r>
              <a:rPr lang="es-ES" sz="1900" i="1"/>
              <a:t> </a:t>
            </a:r>
            <a:r>
              <a:rPr lang="es-ES" sz="1900" i="1" err="1"/>
              <a:t>that</a:t>
            </a:r>
            <a:r>
              <a:rPr lang="es-ES" sz="1900" i="1"/>
              <a:t> </a:t>
            </a:r>
            <a:r>
              <a:rPr lang="es-ES" sz="1900" i="1" err="1"/>
              <a:t>many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the</a:t>
            </a:r>
            <a:r>
              <a:rPr lang="es-ES" sz="1900" i="1"/>
              <a:t> gaps in </a:t>
            </a:r>
            <a:r>
              <a:rPr lang="es-ES" sz="1900" i="1" err="1"/>
              <a:t>my</a:t>
            </a:r>
            <a:r>
              <a:rPr lang="es-ES" sz="1900" i="1"/>
              <a:t> </a:t>
            </a:r>
            <a:r>
              <a:rPr lang="es-ES" sz="1900" i="1" err="1"/>
              <a:t>knowledge</a:t>
            </a:r>
            <a:r>
              <a:rPr lang="es-ES" sz="1900" i="1"/>
              <a:t> and </a:t>
            </a:r>
            <a:r>
              <a:rPr lang="es-ES" sz="1900" i="1" err="1"/>
              <a:t>understanding</a:t>
            </a:r>
            <a:r>
              <a:rPr lang="es-ES" sz="1900" i="1"/>
              <a:t> </a:t>
            </a:r>
            <a:r>
              <a:rPr lang="es-ES" sz="1900" i="1" err="1"/>
              <a:t>were</a:t>
            </a:r>
            <a:r>
              <a:rPr lang="es-ES" sz="1900" i="1"/>
              <a:t> </a:t>
            </a:r>
            <a:r>
              <a:rPr lang="es-ES" sz="1900" i="1" err="1"/>
              <a:t>simply</a:t>
            </a:r>
            <a:r>
              <a:rPr lang="es-ES" sz="1900" i="1"/>
              <a:t> </a:t>
            </a:r>
            <a:r>
              <a:rPr lang="es-ES" sz="1900" i="1" err="1"/>
              <a:t>limits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class</a:t>
            </a:r>
            <a:r>
              <a:rPr lang="es-ES" sz="1900" i="1"/>
              <a:t> and cultural </a:t>
            </a:r>
            <a:r>
              <a:rPr lang="es-ES" sz="1900" i="1" err="1"/>
              <a:t>background</a:t>
            </a:r>
            <a:r>
              <a:rPr lang="es-ES" sz="1900" i="1"/>
              <a:t>, </a:t>
            </a:r>
            <a:r>
              <a:rPr lang="es-ES" sz="1900" i="1" err="1"/>
              <a:t>not</a:t>
            </a:r>
            <a:r>
              <a:rPr lang="es-ES" sz="1900" i="1"/>
              <a:t> </a:t>
            </a:r>
            <a:r>
              <a:rPr lang="es-ES" sz="1900" i="1" err="1"/>
              <a:t>lack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aptitude</a:t>
            </a:r>
            <a:r>
              <a:rPr lang="es-ES" sz="1900" i="1"/>
              <a:t> </a:t>
            </a:r>
            <a:r>
              <a:rPr lang="es-ES" sz="1900" i="1" err="1"/>
              <a:t>or</a:t>
            </a:r>
            <a:r>
              <a:rPr lang="es-ES" sz="1900" i="1"/>
              <a:t> </a:t>
            </a:r>
            <a:r>
              <a:rPr lang="es-ES" sz="1900" i="1" err="1"/>
              <a:t>application</a:t>
            </a:r>
            <a:r>
              <a:rPr lang="es-ES" sz="1900" i="1"/>
              <a:t> as I </a:t>
            </a:r>
            <a:r>
              <a:rPr lang="es-ES" sz="1900" i="1" err="1"/>
              <a:t>had</a:t>
            </a:r>
            <a:r>
              <a:rPr lang="es-ES" sz="1900" i="1"/>
              <a:t> </a:t>
            </a:r>
            <a:r>
              <a:rPr lang="es-ES" sz="1900" i="1" err="1"/>
              <a:t>feared</a:t>
            </a:r>
            <a:r>
              <a:rPr lang="es-ES" sz="1900" i="1"/>
              <a:t>. </a:t>
            </a:r>
            <a:r>
              <a:rPr lang="es-ES" sz="1900" i="1" err="1"/>
              <a:t>That</a:t>
            </a:r>
            <a:r>
              <a:rPr lang="es-ES" sz="1900" i="1"/>
              <a:t> </a:t>
            </a:r>
            <a:r>
              <a:rPr lang="es-ES" sz="1900" i="1" err="1"/>
              <a:t>acceptance</a:t>
            </a:r>
            <a:r>
              <a:rPr lang="es-ES" sz="1900" i="1"/>
              <a:t>, </a:t>
            </a:r>
            <a:r>
              <a:rPr lang="es-ES" sz="1900" i="1" err="1"/>
              <a:t>though</a:t>
            </a:r>
            <a:r>
              <a:rPr lang="es-ES" sz="1900" i="1"/>
              <a:t>, </a:t>
            </a:r>
            <a:r>
              <a:rPr lang="es-ES" sz="1900" i="1" err="1"/>
              <a:t>didn’t</a:t>
            </a:r>
            <a:r>
              <a:rPr lang="es-ES" sz="1900" i="1"/>
              <a:t> </a:t>
            </a:r>
            <a:r>
              <a:rPr lang="es-ES" sz="1900" i="1" err="1"/>
              <a:t>make</a:t>
            </a:r>
            <a:r>
              <a:rPr lang="es-ES" sz="1900" i="1"/>
              <a:t> me </a:t>
            </a:r>
            <a:r>
              <a:rPr lang="es-ES" sz="1900" i="1" err="1"/>
              <a:t>feel</a:t>
            </a:r>
            <a:r>
              <a:rPr lang="es-ES" sz="1900" i="1"/>
              <a:t> les </a:t>
            </a:r>
            <a:r>
              <a:rPr lang="es-ES" sz="1900" i="1" err="1"/>
              <a:t>self-conscious</a:t>
            </a:r>
            <a:r>
              <a:rPr lang="es-ES" sz="1900" i="1"/>
              <a:t> and </a:t>
            </a:r>
            <a:r>
              <a:rPr lang="es-ES" sz="1900" i="1" err="1"/>
              <a:t>unschooled</a:t>
            </a:r>
            <a:r>
              <a:rPr lang="es-ES" sz="1900" i="1"/>
              <a:t> in </a:t>
            </a:r>
            <a:r>
              <a:rPr lang="es-ES" sz="1900" i="1" err="1"/>
              <a:t>the</a:t>
            </a:r>
            <a:r>
              <a:rPr lang="es-ES" sz="1900" i="1"/>
              <a:t> </a:t>
            </a:r>
            <a:r>
              <a:rPr lang="es-ES" sz="1900" i="1" err="1"/>
              <a:t>company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classmates</a:t>
            </a:r>
            <a:r>
              <a:rPr lang="es-ES" sz="1900" i="1"/>
              <a:t> </a:t>
            </a:r>
            <a:r>
              <a:rPr lang="es-ES" sz="1900" i="1" err="1"/>
              <a:t>who’d</a:t>
            </a:r>
            <a:r>
              <a:rPr lang="es-ES" sz="1900" i="1"/>
              <a:t> </a:t>
            </a:r>
            <a:r>
              <a:rPr lang="es-ES" sz="1900" i="1" err="1"/>
              <a:t>had</a:t>
            </a:r>
            <a:r>
              <a:rPr lang="es-ES" sz="1900" i="1"/>
              <a:t> </a:t>
            </a:r>
            <a:r>
              <a:rPr lang="es-ES" sz="1900" i="1" err="1"/>
              <a:t>the</a:t>
            </a:r>
            <a:r>
              <a:rPr lang="es-ES" sz="1900" i="1"/>
              <a:t> </a:t>
            </a:r>
            <a:r>
              <a:rPr lang="es-ES" sz="1900" i="1" err="1"/>
              <a:t>benefit</a:t>
            </a:r>
            <a:r>
              <a:rPr lang="es-ES" sz="1900" i="1"/>
              <a:t> </a:t>
            </a:r>
            <a:r>
              <a:rPr lang="es-ES" sz="1900" i="1" err="1"/>
              <a:t>of</a:t>
            </a:r>
            <a:r>
              <a:rPr lang="es-ES" sz="1900" i="1"/>
              <a:t> </a:t>
            </a:r>
            <a:r>
              <a:rPr lang="es-ES" sz="1900" i="1" err="1"/>
              <a:t>much</a:t>
            </a:r>
            <a:r>
              <a:rPr lang="es-ES" sz="1900" i="1"/>
              <a:t> more </a:t>
            </a:r>
            <a:r>
              <a:rPr lang="es-ES" sz="1900" i="1" err="1"/>
              <a:t>worldly</a:t>
            </a:r>
            <a:r>
              <a:rPr lang="es-ES" sz="1900" i="1"/>
              <a:t> </a:t>
            </a:r>
            <a:r>
              <a:rPr lang="es-ES" sz="1900" i="1" err="1"/>
              <a:t>experience</a:t>
            </a:r>
            <a:r>
              <a:rPr lang="es-ES" sz="1900" i="1"/>
              <a:t>. 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1900"/>
              <a:t>~Sonia Sotomayor, </a:t>
            </a:r>
            <a:r>
              <a:rPr lang="es-ES" sz="1900" i="1" err="1"/>
              <a:t>My</a:t>
            </a:r>
            <a:r>
              <a:rPr lang="es-ES" sz="1900" i="1"/>
              <a:t> </a:t>
            </a:r>
            <a:r>
              <a:rPr lang="es-ES" sz="1900" i="1" err="1"/>
              <a:t>Beloved</a:t>
            </a:r>
            <a:r>
              <a:rPr lang="es-ES" sz="1900" i="1"/>
              <a:t> </a:t>
            </a:r>
            <a:r>
              <a:rPr lang="es-ES" sz="1900" i="1" err="1"/>
              <a:t>World</a:t>
            </a:r>
            <a:r>
              <a:rPr lang="es-ES" sz="1900"/>
              <a:t>, pp. 134-5</a:t>
            </a:r>
            <a:endParaRPr lang="en-US" sz="1900"/>
          </a:p>
        </p:txBody>
      </p:sp>
      <p:pic>
        <p:nvPicPr>
          <p:cNvPr id="2050" name="Picture 2" descr="Sonia Sotomayor - Wikipedia">
            <a:extLst>
              <a:ext uri="{FF2B5EF4-FFF2-40B4-BE49-F238E27FC236}">
                <a16:creationId xmlns:a16="http://schemas.microsoft.com/office/drawing/2014/main" id="{3F08E83A-BBBD-01B2-93E5-9607C9FBA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7436"/>
          <a:stretch/>
        </p:blipFill>
        <p:spPr bwMode="auto">
          <a:xfrm>
            <a:off x="7538689" y="10"/>
            <a:ext cx="46533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8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B9DA-29D6-63E1-C713-A2850104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cycle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linguistic</a:t>
            </a:r>
            <a:r>
              <a:rPr lang="es-ES"/>
              <a:t> </a:t>
            </a:r>
            <a:r>
              <a:rPr lang="es-ES" err="1"/>
              <a:t>prestige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C6B81A-B6BE-9100-2E2F-4F023B4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A1C282-3B5A-0585-2187-527B4931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9D702DA8-9378-BB66-5E1F-F13A5AFE8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892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75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5872A3-CFF8-4F36-8446-6F1B04585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EC0934-1503-4296-A688-FC4E83E3F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4813"/>
            <a:ext cx="7147352" cy="6333471"/>
            <a:chOff x="329184" y="-555662"/>
            <a:chExt cx="524256" cy="633347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528A17-D3E6-4463-8942-C4991C05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9B74AA-0D92-4B16-A6FE-030C4476E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E2C537D-FECA-4C7F-A65B-F82518B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265180"/>
            <a:ext cx="10999072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2E83FB4D-F073-B8C9-DF42-DFB13F0CB4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7397"/>
          <a:stretch/>
        </p:blipFill>
        <p:spPr bwMode="auto">
          <a:xfrm>
            <a:off x="838200" y="469664"/>
            <a:ext cx="10515600" cy="53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E27477-9B4C-697B-93B2-BDFFE0DE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63EF35-BA89-8E9F-F219-C3984C70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9F82D7-955C-45AD-A076-14550F71EDE4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6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EBA5438-FE16-04A1-8FC9-9A837037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s-ES" sz="3600" b="1" err="1">
                <a:solidFill>
                  <a:schemeClr val="tx2"/>
                </a:solidFill>
              </a:rPr>
              <a:t>Embracing</a:t>
            </a:r>
            <a:r>
              <a:rPr lang="es-ES" sz="3600" b="1">
                <a:solidFill>
                  <a:schemeClr val="tx2"/>
                </a:solidFill>
              </a:rPr>
              <a:t> </a:t>
            </a:r>
            <a:r>
              <a:rPr lang="es-ES" sz="3600" b="1" err="1">
                <a:solidFill>
                  <a:schemeClr val="tx2"/>
                </a:solidFill>
              </a:rPr>
              <a:t>linguistic</a:t>
            </a:r>
            <a:r>
              <a:rPr lang="es-ES" sz="3600" b="1">
                <a:solidFill>
                  <a:schemeClr val="tx2"/>
                </a:solidFill>
              </a:rPr>
              <a:t> </a:t>
            </a:r>
            <a:r>
              <a:rPr lang="es-ES" sz="3600" b="1" err="1">
                <a:solidFill>
                  <a:schemeClr val="tx2"/>
                </a:solidFill>
              </a:rPr>
              <a:t>identities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3F6B5-A68B-BEC0-7355-4EEAE637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ES"/>
              <a:t>“Use </a:t>
            </a:r>
            <a:r>
              <a:rPr lang="es-ES" err="1"/>
              <a:t>motivating</a:t>
            </a:r>
            <a:r>
              <a:rPr lang="es-ES"/>
              <a:t> </a:t>
            </a:r>
            <a:r>
              <a:rPr lang="es-ES" err="1"/>
              <a:t>feedback</a:t>
            </a:r>
            <a:r>
              <a:rPr lang="es-ES"/>
              <a:t> </a:t>
            </a:r>
            <a:r>
              <a:rPr lang="es-ES" err="1"/>
              <a:t>by</a:t>
            </a:r>
            <a:r>
              <a:rPr lang="es-ES"/>
              <a:t> </a:t>
            </a:r>
            <a:r>
              <a:rPr lang="es-ES" err="1"/>
              <a:t>making</a:t>
            </a:r>
            <a:r>
              <a:rPr lang="es-ES"/>
              <a:t>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b="1" err="1"/>
              <a:t>feedback</a:t>
            </a:r>
            <a:r>
              <a:rPr lang="es-ES" b="1"/>
              <a:t> </a:t>
            </a:r>
            <a:r>
              <a:rPr lang="es-ES" b="1" err="1"/>
              <a:t>informational</a:t>
            </a:r>
            <a:r>
              <a:rPr lang="es-ES" b="1"/>
              <a:t> </a:t>
            </a:r>
            <a:r>
              <a:rPr lang="es-ES" b="1" err="1"/>
              <a:t>rather</a:t>
            </a:r>
            <a:r>
              <a:rPr lang="es-ES" b="1"/>
              <a:t> </a:t>
            </a:r>
            <a:r>
              <a:rPr lang="es-ES" b="1" err="1"/>
              <a:t>than</a:t>
            </a:r>
            <a:r>
              <a:rPr lang="es-ES" b="1"/>
              <a:t> </a:t>
            </a:r>
            <a:r>
              <a:rPr lang="es-ES" b="1" err="1"/>
              <a:t>controling</a:t>
            </a:r>
            <a:r>
              <a:rPr lang="es-ES"/>
              <a:t>; </a:t>
            </a:r>
            <a:r>
              <a:rPr lang="es-ES" err="1"/>
              <a:t>giving</a:t>
            </a:r>
            <a:r>
              <a:rPr lang="es-ES"/>
              <a:t> positive </a:t>
            </a:r>
            <a:r>
              <a:rPr lang="es-ES" err="1"/>
              <a:t>competence</a:t>
            </a:r>
            <a:r>
              <a:rPr lang="es-ES"/>
              <a:t> </a:t>
            </a:r>
            <a:r>
              <a:rPr lang="es-ES" err="1"/>
              <a:t>feedback</a:t>
            </a:r>
            <a:r>
              <a:rPr lang="es-ES"/>
              <a:t>, </a:t>
            </a:r>
            <a:r>
              <a:rPr lang="es-ES" err="1"/>
              <a:t>pointing</a:t>
            </a:r>
            <a:r>
              <a:rPr lang="es-ES"/>
              <a:t> </a:t>
            </a:r>
            <a:r>
              <a:rPr lang="es-ES" err="1"/>
              <a:t>out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value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accomplishment</a:t>
            </a:r>
            <a:r>
              <a:rPr lang="es-ES"/>
              <a:t>” (</a:t>
            </a:r>
            <a:r>
              <a:rPr lang="es-ES" err="1"/>
              <a:t>Dornyëi</a:t>
            </a:r>
            <a:r>
              <a:rPr lang="es-ES"/>
              <a:t>, 1994)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7EDE80-2319-9E15-444A-5E0B6076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4FE596-0D98-F851-BB12-5310B970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999AEE-8BCB-CBFC-804E-C9BED050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s-ES" sz="4800" cap="none" err="1"/>
              <a:t>Suggestions</a:t>
            </a:r>
            <a:endParaRPr lang="en-US" sz="4800" cap="none"/>
          </a:p>
        </p:txBody>
      </p:sp>
      <p:sp>
        <p:nvSpPr>
          <p:cNvPr id="1042" name="Content Placeholder 1029">
            <a:extLst>
              <a:ext uri="{FF2B5EF4-FFF2-40B4-BE49-F238E27FC236}">
                <a16:creationId xmlns:a16="http://schemas.microsoft.com/office/drawing/2014/main" id="{423C0E1F-53B2-B16D-AB1F-B984E1F31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62" y="2496480"/>
            <a:ext cx="6736078" cy="3023702"/>
          </a:xfrm>
        </p:spPr>
        <p:txBody>
          <a:bodyPr anchor="ctr">
            <a:noAutofit/>
          </a:bodyPr>
          <a:lstStyle/>
          <a:p>
            <a:r>
              <a:rPr lang="es-ES" err="1"/>
              <a:t>Provide</a:t>
            </a:r>
            <a:r>
              <a:rPr lang="es-ES"/>
              <a:t> </a:t>
            </a:r>
            <a:r>
              <a:rPr lang="es-ES" err="1"/>
              <a:t>information</a:t>
            </a:r>
            <a:r>
              <a:rPr lang="es-ES"/>
              <a:t> </a:t>
            </a:r>
            <a:r>
              <a:rPr lang="es-ES" err="1"/>
              <a:t>about</a:t>
            </a:r>
            <a:r>
              <a:rPr lang="es-ES"/>
              <a:t> </a:t>
            </a:r>
            <a:r>
              <a:rPr lang="es-ES" err="1"/>
              <a:t>industry</a:t>
            </a:r>
            <a:r>
              <a:rPr lang="es-ES"/>
              <a:t> </a:t>
            </a:r>
            <a:br>
              <a:rPr lang="es-ES"/>
            </a:br>
            <a:r>
              <a:rPr lang="es-ES" err="1"/>
              <a:t>or</a:t>
            </a:r>
            <a:r>
              <a:rPr lang="es-ES"/>
              <a:t> </a:t>
            </a:r>
            <a:r>
              <a:rPr lang="es-ES" err="1"/>
              <a:t>genre</a:t>
            </a:r>
            <a:r>
              <a:rPr lang="es-ES"/>
              <a:t> </a:t>
            </a:r>
            <a:r>
              <a:rPr lang="es-ES" err="1"/>
              <a:t>norms</a:t>
            </a:r>
            <a:endParaRPr lang="es-ES"/>
          </a:p>
          <a:p>
            <a:r>
              <a:rPr lang="es-ES" err="1"/>
              <a:t>Indicate</a:t>
            </a:r>
            <a:r>
              <a:rPr lang="es-ES"/>
              <a:t> </a:t>
            </a:r>
            <a:r>
              <a:rPr lang="es-ES" err="1"/>
              <a:t>when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message</a:t>
            </a:r>
            <a:r>
              <a:rPr lang="es-ES"/>
              <a:t> </a:t>
            </a:r>
            <a:r>
              <a:rPr lang="es-ES" err="1"/>
              <a:t>lacks</a:t>
            </a:r>
            <a:r>
              <a:rPr lang="es-ES"/>
              <a:t> </a:t>
            </a:r>
            <a:r>
              <a:rPr lang="es-ES" err="1"/>
              <a:t>clarity</a:t>
            </a:r>
            <a:r>
              <a:rPr lang="es-ES"/>
              <a:t> and </a:t>
            </a:r>
            <a:r>
              <a:rPr lang="es-ES" err="1"/>
              <a:t>offer</a:t>
            </a:r>
            <a:r>
              <a:rPr lang="es-ES"/>
              <a:t> </a:t>
            </a:r>
            <a:r>
              <a:rPr lang="es-ES" err="1"/>
              <a:t>suggestions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improve</a:t>
            </a:r>
            <a:r>
              <a:rPr lang="es-ES"/>
              <a:t> </a:t>
            </a:r>
            <a:r>
              <a:rPr lang="es-ES" err="1"/>
              <a:t>it</a:t>
            </a:r>
            <a:endParaRPr lang="es-ES"/>
          </a:p>
          <a:p>
            <a:r>
              <a:rPr lang="es-ES" err="1"/>
              <a:t>Instead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“</a:t>
            </a:r>
            <a:r>
              <a:rPr lang="es-ES" err="1"/>
              <a:t>correct</a:t>
            </a:r>
            <a:r>
              <a:rPr lang="es-ES"/>
              <a:t>” </a:t>
            </a:r>
            <a:r>
              <a:rPr lang="es-ES" err="1"/>
              <a:t>or</a:t>
            </a:r>
            <a:r>
              <a:rPr lang="es-ES"/>
              <a:t> “</a:t>
            </a:r>
            <a:r>
              <a:rPr lang="es-ES" err="1"/>
              <a:t>incorrect</a:t>
            </a:r>
            <a:r>
              <a:rPr lang="es-ES"/>
              <a:t>” </a:t>
            </a:r>
            <a:r>
              <a:rPr lang="es-ES" err="1"/>
              <a:t>consider</a:t>
            </a:r>
            <a:r>
              <a:rPr lang="es-ES"/>
              <a:t> </a:t>
            </a:r>
            <a:r>
              <a:rPr lang="es-ES" err="1"/>
              <a:t>describing</a:t>
            </a:r>
            <a:r>
              <a:rPr lang="es-ES"/>
              <a:t> </a:t>
            </a:r>
            <a:r>
              <a:rPr lang="es-ES" b="1" i="1" err="1"/>
              <a:t>appropriateness</a:t>
            </a:r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 can't explain myself, I'm afraid, Sir, because I'm not myself you see |  Curiouser and Curiouser">
            <a:extLst>
              <a:ext uri="{FF2B5EF4-FFF2-40B4-BE49-F238E27FC236}">
                <a16:creationId xmlns:a16="http://schemas.microsoft.com/office/drawing/2014/main" id="{EE64C434-075C-719F-CC6A-72E1FA9F8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626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07C924-4DC7-F1AD-3D72-157A4682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B15DD6-41F6-622A-0BA2-71E70CA6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B5C205-1B68-CE7B-596D-A534D553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8A9D03-4192-DE6A-37CD-13E8AB4D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97B7D-BC1A-6724-D925-2CBF67C5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5841" y="6492240"/>
            <a:ext cx="33181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C4717-4E7D-9853-56C3-542C739E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412" y="649224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9F82D7-955C-45AD-A076-14550F71EDE4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folded paper&#10;&#10;Description automatically generated">
            <a:extLst>
              <a:ext uri="{FF2B5EF4-FFF2-40B4-BE49-F238E27FC236}">
                <a16:creationId xmlns:a16="http://schemas.microsoft.com/office/drawing/2014/main" id="{12E6CFC4-5FCD-1F07-B886-9F8BD04A1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24" r="9091" b="143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BC21E-FC66-86BC-9355-F76E3EE7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err="1"/>
              <a:t>Types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Assessment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62AAB-719B-9365-E7E7-F95C4126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E3575-E271-6731-5EDF-A9948449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E9876BC-9BB2-3138-FD3D-31CC3996D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383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901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A5082-E977-6FEE-F3AA-B013F695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The 5 Ws of Assessment</a:t>
            </a:r>
            <a:endParaRPr lang="en-US" sz="5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856C-872B-0D96-7073-A21CEAD1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ES" sz="2400" b="1"/>
              <a:t>Who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assessment</a:t>
            </a:r>
            <a:r>
              <a:rPr lang="es-ES" sz="2400"/>
              <a:t> </a:t>
            </a:r>
            <a:r>
              <a:rPr lang="es-ES" sz="2400" err="1"/>
              <a:t>for</a:t>
            </a:r>
            <a:r>
              <a:rPr lang="es-ES" sz="2400"/>
              <a:t>?</a:t>
            </a:r>
          </a:p>
          <a:p>
            <a:r>
              <a:rPr lang="es-ES" sz="2400" b="1" err="1"/>
              <a:t>What</a:t>
            </a:r>
            <a:r>
              <a:rPr lang="es-ES" sz="2400"/>
              <a:t> </a:t>
            </a:r>
            <a:r>
              <a:rPr lang="es-ES" sz="2400" err="1"/>
              <a:t>information</a:t>
            </a:r>
            <a:r>
              <a:rPr lang="es-ES" sz="2400"/>
              <a:t> do </a:t>
            </a:r>
            <a:r>
              <a:rPr lang="es-ES" sz="2400" err="1"/>
              <a:t>we</a:t>
            </a:r>
            <a:r>
              <a:rPr lang="es-ES" sz="2400"/>
              <a:t> </a:t>
            </a:r>
            <a:r>
              <a:rPr lang="es-ES" sz="2400" err="1"/>
              <a:t>want</a:t>
            </a:r>
            <a:r>
              <a:rPr lang="es-ES" sz="2400"/>
              <a:t> </a:t>
            </a:r>
            <a:r>
              <a:rPr lang="es-ES" sz="2400" err="1"/>
              <a:t>to</a:t>
            </a:r>
            <a:r>
              <a:rPr lang="es-ES" sz="2400"/>
              <a:t> </a:t>
            </a:r>
            <a:r>
              <a:rPr lang="es-ES" sz="2400" err="1"/>
              <a:t>know</a:t>
            </a:r>
            <a:r>
              <a:rPr lang="es-ES" sz="2400"/>
              <a:t>?</a:t>
            </a:r>
          </a:p>
          <a:p>
            <a:r>
              <a:rPr lang="es-ES" sz="2400" b="1" err="1"/>
              <a:t>Why</a:t>
            </a:r>
            <a:r>
              <a:rPr lang="es-ES" sz="2400"/>
              <a:t> do </a:t>
            </a:r>
            <a:r>
              <a:rPr lang="es-ES" sz="2400" err="1"/>
              <a:t>we</a:t>
            </a:r>
            <a:r>
              <a:rPr lang="es-ES" sz="2400"/>
              <a:t> </a:t>
            </a:r>
            <a:r>
              <a:rPr lang="es-ES" sz="2400" err="1"/>
              <a:t>want</a:t>
            </a:r>
            <a:r>
              <a:rPr lang="es-ES" sz="2400"/>
              <a:t> </a:t>
            </a:r>
            <a:r>
              <a:rPr lang="es-ES" sz="2400" err="1"/>
              <a:t>this</a:t>
            </a:r>
            <a:r>
              <a:rPr lang="es-ES" sz="2400"/>
              <a:t> </a:t>
            </a:r>
            <a:r>
              <a:rPr lang="es-ES" sz="2400" err="1"/>
              <a:t>evidence</a:t>
            </a:r>
            <a:r>
              <a:rPr lang="es-ES" sz="2400"/>
              <a:t>?</a:t>
            </a:r>
          </a:p>
          <a:p>
            <a:r>
              <a:rPr lang="es-ES" sz="2400" b="1" err="1"/>
              <a:t>When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assessment</a:t>
            </a:r>
            <a:r>
              <a:rPr lang="es-ES" sz="2400"/>
              <a:t> </a:t>
            </a:r>
            <a:r>
              <a:rPr lang="es-ES" sz="2400" err="1"/>
              <a:t>taking</a:t>
            </a:r>
            <a:r>
              <a:rPr lang="es-ES" sz="2400"/>
              <a:t> place?</a:t>
            </a:r>
          </a:p>
          <a:p>
            <a:r>
              <a:rPr lang="es-ES" sz="2400" b="1" err="1"/>
              <a:t>How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learning</a:t>
            </a:r>
            <a:r>
              <a:rPr lang="es-ES" sz="2400"/>
              <a:t> </a:t>
            </a:r>
            <a:r>
              <a:rPr lang="es-ES" sz="2400" err="1"/>
              <a:t>being</a:t>
            </a:r>
            <a:r>
              <a:rPr lang="es-ES" sz="2400"/>
              <a:t> </a:t>
            </a:r>
            <a:r>
              <a:rPr lang="es-ES" sz="2400" err="1"/>
              <a:t>measured</a:t>
            </a:r>
            <a:r>
              <a:rPr lang="es-ES" sz="2400"/>
              <a:t>? </a:t>
            </a: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655EE-0E94-1AC2-4FB5-63858B54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5562E-DFD3-25F3-9098-C06D563F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957EA-3093-D364-E545-FDA71CD5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409" y="2026530"/>
            <a:ext cx="5444382" cy="1402470"/>
          </a:xfrm>
        </p:spPr>
        <p:txBody>
          <a:bodyPr anchor="t">
            <a:noAutofit/>
          </a:bodyPr>
          <a:lstStyle/>
          <a:p>
            <a:pPr algn="ctr"/>
            <a:r>
              <a:rPr lang="es-ES" sz="4800" err="1"/>
              <a:t>Why</a:t>
            </a:r>
            <a:r>
              <a:rPr lang="es-ES" sz="4800"/>
              <a:t> </a:t>
            </a:r>
            <a:r>
              <a:rPr lang="es-ES" sz="4800" err="1"/>
              <a:t>must</a:t>
            </a:r>
            <a:r>
              <a:rPr lang="es-ES" sz="4800"/>
              <a:t> </a:t>
            </a:r>
            <a:r>
              <a:rPr lang="es-ES" sz="4800" err="1"/>
              <a:t>the</a:t>
            </a:r>
            <a:r>
              <a:rPr lang="es-ES" sz="4800"/>
              <a:t> roses be red?</a:t>
            </a:r>
            <a:endParaRPr lang="en-US" sz="4800"/>
          </a:p>
        </p:txBody>
      </p:sp>
      <p:pic>
        <p:nvPicPr>
          <p:cNvPr id="1026" name="Picture 2" descr="Vintage Rosas Images | Free Public Domain Paintings, Graphics &amp;  Illustrations - rawpixel">
            <a:extLst>
              <a:ext uri="{FF2B5EF4-FFF2-40B4-BE49-F238E27FC236}">
                <a16:creationId xmlns:a16="http://schemas.microsoft.com/office/drawing/2014/main" id="{2BDB5DC4-750C-55AA-F01A-6049C0DE0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A757DC-DC7F-0245-4DF8-22930DF9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598" y="6356350"/>
            <a:ext cx="325435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3B3C20-65F0-DA83-E021-6760B3D7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9D6D6-13CC-397D-79F6-E717E903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Ungrading for Equity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C28543-D774-DD5B-7187-FEBDA8818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20338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93656-3BEB-A619-BC03-38F36BD5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41BC2-7C47-A498-6860-10564989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9F82D7-955C-45AD-A076-14550F71EDE4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999AEE-8BCB-CBFC-804E-C9BED050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s-ES" sz="4000" cap="none" err="1">
                <a:solidFill>
                  <a:srgbClr val="FFFFFF"/>
                </a:solidFill>
              </a:rPr>
              <a:t>About</a:t>
            </a:r>
            <a:r>
              <a:rPr lang="es-ES" sz="4000" cap="none">
                <a:solidFill>
                  <a:srgbClr val="FFFFFF"/>
                </a:solidFill>
              </a:rPr>
              <a:t> me</a:t>
            </a:r>
            <a:endParaRPr lang="en-US" sz="4000" cap="none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AFC53A-D4CE-426B-EB3A-9FA9B24D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TLC PDS Fall 2023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21B86E1-E092-5BA6-90CE-40837BFB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ES"/>
              <a:t>PhD in </a:t>
            </a:r>
            <a:r>
              <a:rPr lang="es-ES" err="1"/>
              <a:t>Hispanic</a:t>
            </a:r>
            <a:r>
              <a:rPr lang="es-ES"/>
              <a:t> </a:t>
            </a:r>
            <a:r>
              <a:rPr lang="es-ES" err="1"/>
              <a:t>Linguistics</a:t>
            </a:r>
            <a:r>
              <a:rPr lang="es-ES"/>
              <a:t> </a:t>
            </a:r>
          </a:p>
          <a:p>
            <a:r>
              <a:rPr lang="es-ES" err="1"/>
              <a:t>Department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Modern </a:t>
            </a:r>
            <a:r>
              <a:rPr lang="es-ES" err="1"/>
              <a:t>Languages</a:t>
            </a:r>
            <a:endParaRPr lang="es-ES"/>
          </a:p>
          <a:p>
            <a:r>
              <a:rPr lang="es-ES" err="1"/>
              <a:t>Research</a:t>
            </a:r>
            <a:r>
              <a:rPr lang="es-ES"/>
              <a:t> </a:t>
            </a:r>
            <a:r>
              <a:rPr lang="es-ES" err="1"/>
              <a:t>Areas</a:t>
            </a:r>
            <a:r>
              <a:rPr lang="es-ES"/>
              <a:t>: </a:t>
            </a:r>
            <a:r>
              <a:rPr lang="es-ES" err="1"/>
              <a:t>Bilingualism</a:t>
            </a:r>
            <a:r>
              <a:rPr lang="es-ES"/>
              <a:t>, </a:t>
            </a:r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Language</a:t>
            </a:r>
            <a:r>
              <a:rPr lang="es-ES"/>
              <a:t> </a:t>
            </a:r>
            <a:r>
              <a:rPr lang="es-ES" err="1"/>
              <a:t>Acquisition</a:t>
            </a:r>
            <a:r>
              <a:rPr lang="es-ES"/>
              <a:t>, </a:t>
            </a:r>
            <a:r>
              <a:rPr lang="es-ES" err="1"/>
              <a:t>Language</a:t>
            </a:r>
            <a:r>
              <a:rPr lang="es-ES"/>
              <a:t> Processing, </a:t>
            </a:r>
            <a:r>
              <a:rPr lang="es-ES" err="1"/>
              <a:t>Language</a:t>
            </a:r>
            <a:r>
              <a:rPr lang="es-ES"/>
              <a:t> </a:t>
            </a:r>
            <a:r>
              <a:rPr lang="es-ES" err="1"/>
              <a:t>Attitutes</a:t>
            </a:r>
            <a:r>
              <a:rPr lang="es-ES"/>
              <a:t>, </a:t>
            </a:r>
            <a:r>
              <a:rPr lang="es-ES" err="1"/>
              <a:t>Pedagogy</a:t>
            </a:r>
            <a:r>
              <a:rPr lang="es-ES"/>
              <a:t>, </a:t>
            </a:r>
            <a:r>
              <a:rPr lang="es-ES" err="1"/>
              <a:t>Ungrading</a:t>
            </a:r>
            <a:endParaRPr lang="es-ES"/>
          </a:p>
          <a:p>
            <a:r>
              <a:rPr lang="es-ES" err="1"/>
              <a:t>Coordinate</a:t>
            </a:r>
            <a:r>
              <a:rPr lang="es-ES"/>
              <a:t> </a:t>
            </a:r>
            <a:r>
              <a:rPr lang="es-ES" err="1"/>
              <a:t>Spanish</a:t>
            </a:r>
            <a:r>
              <a:rPr lang="es-ES"/>
              <a:t> </a:t>
            </a:r>
            <a:r>
              <a:rPr lang="es-ES" err="1"/>
              <a:t>Language</a:t>
            </a:r>
            <a:r>
              <a:rPr lang="es-ES"/>
              <a:t> </a:t>
            </a:r>
            <a:r>
              <a:rPr lang="es-ES" err="1"/>
              <a:t>Program</a:t>
            </a:r>
            <a:r>
              <a:rPr lang="es-ES"/>
              <a:t> (</a:t>
            </a:r>
            <a:r>
              <a:rPr lang="es-ES" err="1"/>
              <a:t>semesters</a:t>
            </a:r>
            <a:r>
              <a:rPr lang="es-ES"/>
              <a:t> 1-4)</a:t>
            </a:r>
          </a:p>
          <a:p>
            <a:r>
              <a:rPr lang="es-ES" err="1"/>
              <a:t>Teach</a:t>
            </a:r>
            <a:r>
              <a:rPr lang="es-ES"/>
              <a:t> </a:t>
            </a:r>
            <a:r>
              <a:rPr lang="es-ES" err="1"/>
              <a:t>classes</a:t>
            </a:r>
            <a:r>
              <a:rPr lang="es-ES"/>
              <a:t> in </a:t>
            </a:r>
            <a:r>
              <a:rPr lang="es-ES" err="1"/>
              <a:t>Spanish</a:t>
            </a:r>
            <a:r>
              <a:rPr lang="es-ES"/>
              <a:t> </a:t>
            </a:r>
            <a:r>
              <a:rPr lang="es-ES" err="1"/>
              <a:t>language</a:t>
            </a:r>
            <a:r>
              <a:rPr lang="es-ES"/>
              <a:t>, </a:t>
            </a:r>
            <a:r>
              <a:rPr lang="es-ES" err="1"/>
              <a:t>linguistics</a:t>
            </a:r>
            <a:r>
              <a:rPr lang="es-ES"/>
              <a:t>, and </a:t>
            </a:r>
            <a:r>
              <a:rPr lang="es-ES" err="1"/>
              <a:t>pedagogy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97A9A1-4F45-674F-B1AB-E715C1C6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814FADA-4E43-CC38-12F1-238228A7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9676"/>
            <a:ext cx="4833395" cy="529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/>
              <a:t>“</a:t>
            </a:r>
            <a:r>
              <a:rPr lang="es-ES" sz="3200" b="1" i="1" err="1"/>
              <a:t>Ungrading</a:t>
            </a:r>
            <a:r>
              <a:rPr lang="es-ES" sz="3200"/>
              <a:t>” </a:t>
            </a:r>
            <a:r>
              <a:rPr lang="es-ES" sz="3200" err="1"/>
              <a:t>means</a:t>
            </a:r>
            <a:r>
              <a:rPr lang="es-ES" sz="3200"/>
              <a:t> </a:t>
            </a:r>
            <a:r>
              <a:rPr lang="es-ES" sz="3200" err="1"/>
              <a:t>raising</a:t>
            </a:r>
            <a:r>
              <a:rPr lang="es-ES" sz="3200"/>
              <a:t> </a:t>
            </a:r>
            <a:r>
              <a:rPr lang="es-ES" sz="3200" err="1"/>
              <a:t>an</a:t>
            </a:r>
            <a:r>
              <a:rPr lang="es-ES" sz="3200"/>
              <a:t> </a:t>
            </a:r>
            <a:r>
              <a:rPr lang="es-ES" sz="3200" err="1"/>
              <a:t>eyebrow</a:t>
            </a:r>
            <a:r>
              <a:rPr lang="es-ES" sz="3200"/>
              <a:t> at grades as a </a:t>
            </a:r>
            <a:r>
              <a:rPr lang="es-ES" sz="3200" err="1"/>
              <a:t>systemic</a:t>
            </a:r>
            <a:r>
              <a:rPr lang="es-ES" sz="3200"/>
              <a:t> </a:t>
            </a:r>
            <a:r>
              <a:rPr lang="es-ES" sz="3200" err="1"/>
              <a:t>practice</a:t>
            </a:r>
            <a:r>
              <a:rPr lang="es-ES" sz="3200"/>
              <a:t>, </a:t>
            </a:r>
            <a:r>
              <a:rPr lang="es-ES" sz="3200" err="1"/>
              <a:t>distinct</a:t>
            </a:r>
            <a:r>
              <a:rPr lang="es-ES" sz="3200"/>
              <a:t> </a:t>
            </a:r>
            <a:r>
              <a:rPr lang="es-ES" sz="3200" err="1"/>
              <a:t>from</a:t>
            </a:r>
            <a:r>
              <a:rPr lang="es-ES" sz="3200"/>
              <a:t> </a:t>
            </a:r>
            <a:r>
              <a:rPr lang="es-ES" sz="3200" err="1"/>
              <a:t>simply</a:t>
            </a:r>
            <a:r>
              <a:rPr lang="es-ES" sz="3200"/>
              <a:t> “</a:t>
            </a:r>
            <a:r>
              <a:rPr lang="es-ES" sz="3200" err="1"/>
              <a:t>not</a:t>
            </a:r>
            <a:r>
              <a:rPr lang="es-ES" sz="3200"/>
              <a:t> </a:t>
            </a:r>
            <a:r>
              <a:rPr lang="es-ES" sz="3200" err="1"/>
              <a:t>grading</a:t>
            </a:r>
            <a:r>
              <a:rPr lang="es-ES" sz="3200"/>
              <a:t>.” </a:t>
            </a:r>
            <a:r>
              <a:rPr lang="es-ES" sz="3200" err="1"/>
              <a:t>The</a:t>
            </a:r>
            <a:r>
              <a:rPr lang="es-ES" sz="3200"/>
              <a:t> </a:t>
            </a:r>
            <a:r>
              <a:rPr lang="es-ES" sz="3200" err="1"/>
              <a:t>word</a:t>
            </a:r>
            <a:r>
              <a:rPr lang="es-ES" sz="3200"/>
              <a:t> </a:t>
            </a:r>
            <a:r>
              <a:rPr lang="es-ES" sz="3200" err="1"/>
              <a:t>is</a:t>
            </a:r>
            <a:r>
              <a:rPr lang="es-ES" sz="3200"/>
              <a:t> a </a:t>
            </a:r>
            <a:r>
              <a:rPr lang="es-ES" sz="3200" err="1"/>
              <a:t>present</a:t>
            </a:r>
            <a:r>
              <a:rPr lang="es-ES" sz="3200"/>
              <a:t> </a:t>
            </a:r>
            <a:r>
              <a:rPr lang="es-ES" sz="3200" err="1"/>
              <a:t>participle</a:t>
            </a:r>
            <a:r>
              <a:rPr lang="es-ES" sz="3200"/>
              <a:t>, </a:t>
            </a:r>
            <a:r>
              <a:rPr lang="es-ES" sz="3200" err="1"/>
              <a:t>an</a:t>
            </a:r>
            <a:r>
              <a:rPr lang="es-ES" sz="3200"/>
              <a:t> </a:t>
            </a:r>
            <a:r>
              <a:rPr lang="es-ES" sz="3200" err="1"/>
              <a:t>ongoing</a:t>
            </a:r>
            <a:r>
              <a:rPr lang="es-ES" sz="3200"/>
              <a:t> </a:t>
            </a:r>
            <a:r>
              <a:rPr lang="es-ES" sz="3200" err="1"/>
              <a:t>process</a:t>
            </a:r>
            <a:r>
              <a:rPr lang="es-ES" sz="3200"/>
              <a:t>, </a:t>
            </a:r>
            <a:r>
              <a:rPr lang="es-ES" sz="3200" err="1"/>
              <a:t>not</a:t>
            </a:r>
            <a:r>
              <a:rPr lang="es-ES" sz="3200"/>
              <a:t> a </a:t>
            </a:r>
            <a:r>
              <a:rPr lang="es-ES" sz="3200" err="1"/>
              <a:t>static</a:t>
            </a:r>
            <a:r>
              <a:rPr lang="es-ES" sz="3200"/>
              <a:t> set </a:t>
            </a:r>
            <a:r>
              <a:rPr lang="es-ES" sz="3200" err="1"/>
              <a:t>of</a:t>
            </a:r>
            <a:r>
              <a:rPr lang="es-ES" sz="3200"/>
              <a:t> </a:t>
            </a:r>
            <a:r>
              <a:rPr lang="es-ES" sz="3200" err="1"/>
              <a:t>practices</a:t>
            </a:r>
            <a:r>
              <a:rPr lang="es-ES" sz="3200"/>
              <a:t>.</a:t>
            </a:r>
          </a:p>
          <a:p>
            <a:pPr marL="0" indent="0" algn="r">
              <a:buNone/>
            </a:pPr>
            <a:r>
              <a:rPr lang="en-US" sz="3200"/>
              <a:t>(</a:t>
            </a:r>
            <a:r>
              <a:rPr lang="en-US" sz="3200" err="1"/>
              <a:t>Stommel</a:t>
            </a:r>
            <a:r>
              <a:rPr lang="en-US" sz="3200"/>
              <a:t>, 2021)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83D6C2-B20B-CFAB-4A91-6807D0F39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b="1147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6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eer, Libro, Estudiante, Estudiar">
            <a:extLst>
              <a:ext uri="{FF2B5EF4-FFF2-40B4-BE49-F238E27FC236}">
                <a16:creationId xmlns:a16="http://schemas.microsoft.com/office/drawing/2014/main" id="{C7C51A23-6EB6-F01F-6BC3-FDF97EE5C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r="1182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1" name="Rectangle 410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66F45B-63D9-7855-0AA2-7F1AF619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245" y="404248"/>
            <a:ext cx="5771883" cy="1559301"/>
          </a:xfrm>
        </p:spPr>
        <p:txBody>
          <a:bodyPr>
            <a:normAutofit/>
          </a:bodyPr>
          <a:lstStyle/>
          <a:p>
            <a:r>
              <a:rPr lang="es-ES" sz="4000" b="1"/>
              <a:t>Ungrading pedagogy</a:t>
            </a:r>
            <a:endParaRPr lang="en-US" sz="4000" b="1"/>
          </a:p>
        </p:txBody>
      </p:sp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4545C79B-3E94-1B0F-C884-E5D17A980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612402"/>
              </p:ext>
            </p:extLst>
          </p:nvPr>
        </p:nvGraphicFramePr>
        <p:xfrm>
          <a:off x="5762623" y="1662079"/>
          <a:ext cx="6076950" cy="479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806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6D7E-288C-1505-52EC-42745994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s-ES"/>
              <a:t>Key tenets 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46E84A-59A6-4412-A262-67BD41BF4792}"/>
              </a:ext>
            </a:extLst>
          </p:cNvPr>
          <p:cNvGraphicFramePr/>
          <p:nvPr/>
        </p:nvGraphicFramePr>
        <p:xfrm>
          <a:off x="1262063" y="2013055"/>
          <a:ext cx="8785735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56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C176-E9A0-23A2-C723-8D430E11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err="1"/>
              <a:t>Ungrading</a:t>
            </a:r>
            <a:r>
              <a:rPr lang="es-ES" i="1"/>
              <a:t> </a:t>
            </a:r>
            <a:r>
              <a:rPr lang="es-ES" err="1"/>
              <a:t>Assessment</a:t>
            </a:r>
            <a:r>
              <a:rPr lang="es-ES"/>
              <a:t> </a:t>
            </a:r>
            <a:r>
              <a:rPr lang="es-ES" err="1"/>
              <a:t>Practices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D1FFA3-AE51-4EC3-795E-51B1C3C7A4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8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D57FC-158F-49BE-C242-38C2BE7C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2665021" cy="5431376"/>
          </a:xfrm>
        </p:spPr>
        <p:txBody>
          <a:bodyPr>
            <a:normAutofit/>
          </a:bodyPr>
          <a:lstStyle/>
          <a:p>
            <a:pPr algn="ctr"/>
            <a:r>
              <a:rPr lang="es-ES" err="1"/>
              <a:t>Minimal</a:t>
            </a:r>
            <a:r>
              <a:rPr lang="es-ES"/>
              <a:t> </a:t>
            </a:r>
            <a:r>
              <a:rPr lang="es-ES" err="1"/>
              <a:t>grading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A480-F2C9-E3DB-B7C7-CBD20B68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713313"/>
            <a:ext cx="5623933" cy="543137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/>
              <a:t>Use a </a:t>
            </a:r>
            <a:r>
              <a:rPr lang="es-ES" sz="2400" err="1"/>
              <a:t>simplified</a:t>
            </a:r>
            <a:r>
              <a:rPr lang="es-ES" sz="2400"/>
              <a:t> </a:t>
            </a:r>
            <a:r>
              <a:rPr lang="es-ES" sz="2400" err="1"/>
              <a:t>grading</a:t>
            </a:r>
            <a:r>
              <a:rPr lang="es-ES" sz="2400"/>
              <a:t> </a:t>
            </a:r>
            <a:r>
              <a:rPr lang="es-ES" sz="2400" err="1"/>
              <a:t>scale</a:t>
            </a:r>
            <a:r>
              <a:rPr lang="es-ES" sz="2400"/>
              <a:t> </a:t>
            </a:r>
            <a:r>
              <a:rPr lang="es-ES" sz="2400" err="1"/>
              <a:t>to</a:t>
            </a:r>
            <a:r>
              <a:rPr lang="es-ES" sz="2400"/>
              <a:t> </a:t>
            </a:r>
            <a:r>
              <a:rPr lang="es-ES" sz="2400" err="1"/>
              <a:t>make</a:t>
            </a:r>
            <a:r>
              <a:rPr lang="es-ES" sz="2400"/>
              <a:t> </a:t>
            </a:r>
            <a:r>
              <a:rPr lang="es-ES" sz="2400" err="1"/>
              <a:t>grading</a:t>
            </a:r>
            <a:r>
              <a:rPr lang="es-ES" sz="2400"/>
              <a:t> “</a:t>
            </a:r>
            <a:r>
              <a:rPr lang="es-ES" sz="2400" i="1" err="1"/>
              <a:t>simpler</a:t>
            </a:r>
            <a:r>
              <a:rPr lang="es-ES" sz="2400" i="1"/>
              <a:t>, </a:t>
            </a:r>
            <a:r>
              <a:rPr lang="es-ES" sz="2400" i="1" err="1"/>
              <a:t>fairer</a:t>
            </a:r>
            <a:r>
              <a:rPr lang="es-ES" sz="2400" i="1"/>
              <a:t>, </a:t>
            </a:r>
            <a:r>
              <a:rPr lang="es-ES" sz="2400" i="1" err="1"/>
              <a:t>clearer</a:t>
            </a:r>
            <a:r>
              <a:rPr lang="es-ES" sz="2400"/>
              <a:t>” (</a:t>
            </a:r>
            <a:r>
              <a:rPr lang="es-ES" sz="2400" err="1"/>
              <a:t>Elbow</a:t>
            </a:r>
            <a:r>
              <a:rPr lang="es-ES" sz="2400"/>
              <a:t>, 1997).</a:t>
            </a:r>
          </a:p>
          <a:p>
            <a:pPr>
              <a:lnSpc>
                <a:spcPct val="100000"/>
              </a:lnSpc>
            </a:pPr>
            <a:r>
              <a:rPr lang="es-ES" sz="2400" err="1"/>
              <a:t>Too</a:t>
            </a:r>
            <a:r>
              <a:rPr lang="es-ES" sz="2400"/>
              <a:t> </a:t>
            </a:r>
            <a:r>
              <a:rPr lang="es-ES" sz="2400" err="1"/>
              <a:t>many</a:t>
            </a:r>
            <a:r>
              <a:rPr lang="es-ES" sz="2400"/>
              <a:t> </a:t>
            </a:r>
            <a:r>
              <a:rPr lang="es-ES" sz="2400" err="1"/>
              <a:t>gradations</a:t>
            </a:r>
            <a:r>
              <a:rPr lang="es-ES" sz="2400"/>
              <a:t> can </a:t>
            </a:r>
            <a:r>
              <a:rPr lang="es-ES" sz="2400" err="1"/>
              <a:t>result</a:t>
            </a:r>
            <a:r>
              <a:rPr lang="es-ES" sz="2400"/>
              <a:t> in </a:t>
            </a:r>
            <a:br>
              <a:rPr lang="es-ES" sz="2400"/>
            </a:br>
            <a:r>
              <a:rPr lang="es-ES" sz="2400"/>
              <a:t>a </a:t>
            </a:r>
            <a:r>
              <a:rPr lang="es-ES" sz="2400" err="1"/>
              <a:t>challenging</a:t>
            </a:r>
            <a:r>
              <a:rPr lang="es-ES" sz="2400"/>
              <a:t> </a:t>
            </a:r>
            <a:r>
              <a:rPr lang="es-ES" sz="2400" err="1"/>
              <a:t>task</a:t>
            </a:r>
            <a:r>
              <a:rPr lang="es-ES" sz="2400"/>
              <a:t> </a:t>
            </a:r>
            <a:r>
              <a:rPr lang="es-ES" sz="2400" err="1"/>
              <a:t>for</a:t>
            </a:r>
            <a:r>
              <a:rPr lang="es-ES" sz="2400"/>
              <a:t> </a:t>
            </a:r>
            <a:r>
              <a:rPr lang="es-ES" sz="2400" err="1"/>
              <a:t>teachers</a:t>
            </a:r>
            <a:r>
              <a:rPr lang="es-ES" sz="2400"/>
              <a:t> and </a:t>
            </a:r>
            <a:r>
              <a:rPr lang="es-ES" sz="2400" err="1"/>
              <a:t>often</a:t>
            </a:r>
            <a:r>
              <a:rPr lang="es-ES" sz="2400"/>
              <a:t> </a:t>
            </a:r>
            <a:r>
              <a:rPr lang="es-ES" sz="2400" err="1"/>
              <a:t>fail</a:t>
            </a:r>
            <a:r>
              <a:rPr lang="es-ES" sz="2400"/>
              <a:t> </a:t>
            </a:r>
            <a:r>
              <a:rPr lang="es-ES" sz="2400" err="1"/>
              <a:t>to</a:t>
            </a:r>
            <a:r>
              <a:rPr lang="es-ES" sz="2400"/>
              <a:t> </a:t>
            </a:r>
            <a:r>
              <a:rPr lang="es-ES" sz="2400" err="1"/>
              <a:t>transmit</a:t>
            </a:r>
            <a:r>
              <a:rPr lang="es-ES" sz="2400"/>
              <a:t> </a:t>
            </a:r>
            <a:r>
              <a:rPr lang="es-ES" sz="2400" err="1"/>
              <a:t>clear</a:t>
            </a:r>
            <a:r>
              <a:rPr lang="es-ES" sz="2400"/>
              <a:t> </a:t>
            </a:r>
            <a:r>
              <a:rPr lang="es-ES" sz="2400" err="1"/>
              <a:t>information</a:t>
            </a:r>
            <a:r>
              <a:rPr lang="es-ES" sz="2400"/>
              <a:t> </a:t>
            </a:r>
            <a:r>
              <a:rPr lang="es-ES" sz="2400" err="1"/>
              <a:t>to</a:t>
            </a:r>
            <a:r>
              <a:rPr lang="es-ES" sz="2400"/>
              <a:t> </a:t>
            </a:r>
            <a:r>
              <a:rPr lang="es-ES" sz="2400" err="1"/>
              <a:t>students</a:t>
            </a:r>
            <a:r>
              <a:rPr lang="es-ES" sz="2400"/>
              <a:t>.</a:t>
            </a:r>
          </a:p>
          <a:p>
            <a:pPr>
              <a:lnSpc>
                <a:spcPct val="100000"/>
              </a:lnSpc>
            </a:pPr>
            <a:r>
              <a:rPr lang="es-ES" sz="2400" err="1"/>
              <a:t>Potential</a:t>
            </a:r>
            <a:r>
              <a:rPr lang="es-ES" sz="2400"/>
              <a:t> </a:t>
            </a:r>
            <a:r>
              <a:rPr lang="es-ES" sz="2400" err="1"/>
              <a:t>Scales</a:t>
            </a:r>
            <a:r>
              <a:rPr lang="es-ES" sz="2400"/>
              <a:t>: </a:t>
            </a:r>
          </a:p>
          <a:p>
            <a:pPr lvl="1">
              <a:lnSpc>
                <a:spcPct val="100000"/>
              </a:lnSpc>
            </a:pPr>
            <a:r>
              <a:rPr lang="es-ES" sz="2000"/>
              <a:t>3-tier (</a:t>
            </a:r>
            <a:r>
              <a:rPr lang="es-ES" sz="1800" err="1"/>
              <a:t>e.g</a:t>
            </a:r>
            <a:r>
              <a:rPr lang="es-ES" sz="1800"/>
              <a:t>., </a:t>
            </a:r>
            <a:r>
              <a:rPr lang="es-ES" sz="1800" err="1"/>
              <a:t>strong</a:t>
            </a:r>
            <a:r>
              <a:rPr lang="es-ES" sz="1800"/>
              <a:t>/</a:t>
            </a:r>
            <a:r>
              <a:rPr lang="es-ES" sz="1800" err="1"/>
              <a:t>satisfactory</a:t>
            </a:r>
            <a:r>
              <a:rPr lang="es-ES" sz="1800"/>
              <a:t>/</a:t>
            </a:r>
            <a:r>
              <a:rPr lang="es-ES" sz="1800" err="1"/>
              <a:t>weak</a:t>
            </a:r>
            <a:r>
              <a:rPr lang="es-ES" sz="2000"/>
              <a:t>) </a:t>
            </a:r>
          </a:p>
          <a:p>
            <a:pPr lvl="1">
              <a:lnSpc>
                <a:spcPct val="100000"/>
              </a:lnSpc>
            </a:pPr>
            <a:r>
              <a:rPr lang="es-ES" sz="2000"/>
              <a:t>2-tier (</a:t>
            </a:r>
            <a:r>
              <a:rPr lang="es-ES" sz="1800" err="1"/>
              <a:t>e.g</a:t>
            </a:r>
            <a:r>
              <a:rPr lang="es-ES" sz="1800"/>
              <a:t>., Pass/</a:t>
            </a:r>
            <a:r>
              <a:rPr lang="es-ES" sz="1800" err="1"/>
              <a:t>Fail</a:t>
            </a:r>
            <a:r>
              <a:rPr lang="es-ES" sz="1800"/>
              <a:t>; complete/incomplete</a:t>
            </a:r>
            <a:r>
              <a:rPr lang="es-ES" sz="2000"/>
              <a:t>) </a:t>
            </a:r>
          </a:p>
          <a:p>
            <a:pPr lvl="1">
              <a:lnSpc>
                <a:spcPct val="100000"/>
              </a:lnSpc>
            </a:pPr>
            <a:r>
              <a:rPr lang="es-ES" sz="2000"/>
              <a:t>“Zero </a:t>
            </a:r>
            <a:r>
              <a:rPr lang="es-ES" sz="2000" err="1"/>
              <a:t>scale</a:t>
            </a:r>
            <a:r>
              <a:rPr lang="es-ES" sz="2000"/>
              <a:t>” (</a:t>
            </a:r>
            <a:r>
              <a:rPr lang="es-ES" sz="1800"/>
              <a:t>i.e., </a:t>
            </a:r>
            <a:r>
              <a:rPr lang="es-ES" sz="1800" err="1"/>
              <a:t>not</a:t>
            </a:r>
            <a:r>
              <a:rPr lang="es-ES" sz="1800"/>
              <a:t> </a:t>
            </a:r>
            <a:r>
              <a:rPr lang="es-ES" sz="1800" err="1"/>
              <a:t>collected</a:t>
            </a:r>
            <a:r>
              <a:rPr lang="es-ES" sz="2000"/>
              <a:t>)</a:t>
            </a:r>
          </a:p>
          <a:p>
            <a:pPr lvl="1">
              <a:lnSpc>
                <a:spcPct val="100000"/>
              </a:lnSpc>
            </a:pPr>
            <a:r>
              <a:rPr lang="es-ES" sz="2000"/>
              <a:t>Grade-free </a:t>
            </a:r>
            <a:r>
              <a:rPr lang="es-ES" sz="2000" err="1"/>
              <a:t>Zones</a:t>
            </a:r>
            <a:r>
              <a:rPr lang="en-US" sz="2000"/>
              <a:t> (</a:t>
            </a:r>
            <a:r>
              <a:rPr lang="en-US" sz="1800"/>
              <a:t>e.g., first ¼ of the term</a:t>
            </a:r>
            <a:r>
              <a:rPr lang="en-US" sz="2000"/>
              <a:t>)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231358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28F3-F6E3-4391-7EF5-938326C5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Visual Markers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303C0067-6FF0-6C98-22A9-FD6AEA7CF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9905"/>
              </p:ext>
            </p:extLst>
          </p:nvPr>
        </p:nvGraphicFramePr>
        <p:xfrm>
          <a:off x="906538" y="2011363"/>
          <a:ext cx="10378924" cy="379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32">
                  <a:extLst>
                    <a:ext uri="{9D8B030D-6E8A-4147-A177-3AD203B41FA5}">
                      <a16:colId xmlns:a16="http://schemas.microsoft.com/office/drawing/2014/main" val="2907520398"/>
                    </a:ext>
                  </a:extLst>
                </a:gridCol>
                <a:gridCol w="8431392">
                  <a:extLst>
                    <a:ext uri="{9D8B030D-6E8A-4147-A177-3AD203B41FA5}">
                      <a16:colId xmlns:a16="http://schemas.microsoft.com/office/drawing/2014/main" val="3013672001"/>
                    </a:ext>
                  </a:extLst>
                </a:gridCol>
              </a:tblGrid>
              <a:tr h="594940">
                <a:tc>
                  <a:txBody>
                    <a:bodyPr/>
                    <a:lstStyle/>
                    <a:p>
                      <a:pPr algn="ctr"/>
                      <a:r>
                        <a:rPr lang="es-ES" sz="2900"/>
                        <a:t>Options</a:t>
                      </a:r>
                      <a:endParaRPr lang="en-US" sz="2900"/>
                    </a:p>
                  </a:txBody>
                  <a:tcPr marL="110089" marR="110089" marT="55045" marB="55045" anchor="ctr"/>
                </a:tc>
                <a:tc>
                  <a:txBody>
                    <a:bodyPr/>
                    <a:lstStyle/>
                    <a:p>
                      <a:r>
                        <a:rPr lang="es-ES" sz="2900"/>
                        <a:t>Meaning</a:t>
                      </a:r>
                      <a:endParaRPr lang="en-US" sz="2900"/>
                    </a:p>
                  </a:txBody>
                  <a:tcPr marL="110089" marR="110089" marT="55045" marB="55045"/>
                </a:tc>
                <a:extLst>
                  <a:ext uri="{0D108BD9-81ED-4DB2-BD59-A6C34878D82A}">
                    <a16:rowId xmlns:a16="http://schemas.microsoft.com/office/drawing/2014/main" val="4151749626"/>
                  </a:ext>
                </a:extLst>
              </a:tr>
              <a:tr h="1067559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✔️</a:t>
                      </a:r>
                    </a:p>
                  </a:txBody>
                  <a:tcPr marL="110089" marR="110089" marT="55045" marB="55045" anchor="ctr"/>
                </a:tc>
                <a:tc>
                  <a:txBody>
                    <a:bodyPr/>
                    <a:lstStyle/>
                    <a:p>
                      <a:r>
                        <a:rPr lang="es-ES" sz="2900" b="1"/>
                        <a:t>Meets standards. </a:t>
                      </a:r>
                      <a:r>
                        <a:rPr lang="es-ES" sz="2900"/>
                        <a:t>Student work meets assignment expectations. </a:t>
                      </a:r>
                      <a:r>
                        <a:rPr lang="es-ES" sz="29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(100%)</a:t>
                      </a:r>
                      <a:endParaRPr lang="en-US" sz="29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110089" marR="110089" marT="55045" marB="55045"/>
                </a:tc>
                <a:extLst>
                  <a:ext uri="{0D108BD9-81ED-4DB2-BD59-A6C34878D82A}">
                    <a16:rowId xmlns:a16="http://schemas.microsoft.com/office/drawing/2014/main" val="1589787945"/>
                  </a:ext>
                </a:extLst>
              </a:tr>
              <a:tr h="1067559">
                <a:tc>
                  <a:txBody>
                    <a:bodyPr/>
                    <a:lstStyle/>
                    <a:p>
                      <a:pPr algn="ctr"/>
                      <a:r>
                        <a:rPr lang="en-US" sz="2400" cap="small" baseline="0"/>
                        <a:t>🟠</a:t>
                      </a:r>
                    </a:p>
                  </a:txBody>
                  <a:tcPr marL="110089" marR="110089" marT="55045" marB="55045" anchor="ctr"/>
                </a:tc>
                <a:tc>
                  <a:txBody>
                    <a:bodyPr/>
                    <a:lstStyle/>
                    <a:p>
                      <a:r>
                        <a:rPr lang="es-ES" sz="2900" b="1" err="1"/>
                        <a:t>Approaching</a:t>
                      </a:r>
                      <a:r>
                        <a:rPr lang="es-ES" sz="2900" b="1"/>
                        <a:t> </a:t>
                      </a:r>
                      <a:r>
                        <a:rPr lang="es-ES" sz="2900" b="1" err="1"/>
                        <a:t>standards</a:t>
                      </a:r>
                      <a:r>
                        <a:rPr lang="es-ES" sz="2900" b="1"/>
                        <a:t>.</a:t>
                      </a:r>
                      <a:r>
                        <a:rPr lang="es-ES" sz="2900"/>
                        <a:t> </a:t>
                      </a:r>
                      <a:r>
                        <a:rPr lang="es-ES" sz="2900" err="1"/>
                        <a:t>Most</a:t>
                      </a:r>
                      <a:r>
                        <a:rPr lang="es-ES" sz="2900"/>
                        <a:t> </a:t>
                      </a:r>
                      <a:r>
                        <a:rPr lang="es-ES" sz="2900" err="1"/>
                        <a:t>assignment</a:t>
                      </a:r>
                      <a:r>
                        <a:rPr lang="es-ES" sz="2900"/>
                        <a:t> </a:t>
                      </a:r>
                      <a:r>
                        <a:rPr lang="es-ES" sz="2900" err="1"/>
                        <a:t>expectations</a:t>
                      </a:r>
                      <a:r>
                        <a:rPr lang="es-ES" sz="2900"/>
                        <a:t> are </a:t>
                      </a:r>
                      <a:r>
                        <a:rPr lang="es-ES" sz="2900" err="1"/>
                        <a:t>met</a:t>
                      </a:r>
                      <a:r>
                        <a:rPr lang="es-ES" sz="2900"/>
                        <a:t>. </a:t>
                      </a:r>
                      <a:r>
                        <a:rPr lang="es-ES" sz="29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(70%)</a:t>
                      </a:r>
                      <a:endParaRPr lang="en-US" sz="29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110089" marR="110089" marT="55045" marB="55045"/>
                </a:tc>
                <a:extLst>
                  <a:ext uri="{0D108BD9-81ED-4DB2-BD59-A6C34878D82A}">
                    <a16:rowId xmlns:a16="http://schemas.microsoft.com/office/drawing/2014/main" val="387963072"/>
                  </a:ext>
                </a:extLst>
              </a:tr>
              <a:tr h="1067559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FF0000"/>
                          </a:solidFill>
                        </a:rPr>
                        <a:t>❌</a:t>
                      </a:r>
                    </a:p>
                  </a:txBody>
                  <a:tcPr marL="110089" marR="110089" marT="55045" marB="55045" anchor="ctr"/>
                </a:tc>
                <a:tc>
                  <a:txBody>
                    <a:bodyPr/>
                    <a:lstStyle/>
                    <a:p>
                      <a:r>
                        <a:rPr lang="es-ES" sz="2900" b="1" err="1"/>
                        <a:t>Below</a:t>
                      </a:r>
                      <a:r>
                        <a:rPr lang="es-ES" sz="2900" b="1"/>
                        <a:t> </a:t>
                      </a:r>
                      <a:r>
                        <a:rPr lang="es-ES" sz="2900" b="1" err="1"/>
                        <a:t>standards</a:t>
                      </a:r>
                      <a:r>
                        <a:rPr lang="es-ES" sz="2900" b="1"/>
                        <a:t>.</a:t>
                      </a:r>
                      <a:r>
                        <a:rPr lang="es-ES" sz="2900"/>
                        <a:t> </a:t>
                      </a:r>
                      <a:r>
                        <a:rPr lang="es-ES" sz="2900" err="1"/>
                        <a:t>Few</a:t>
                      </a:r>
                      <a:r>
                        <a:rPr lang="es-ES" sz="2900"/>
                        <a:t> </a:t>
                      </a:r>
                      <a:r>
                        <a:rPr lang="es-ES" sz="2900" err="1"/>
                        <a:t>assignment</a:t>
                      </a:r>
                      <a:r>
                        <a:rPr lang="es-ES" sz="2900"/>
                        <a:t> </a:t>
                      </a:r>
                      <a:r>
                        <a:rPr lang="es-ES" sz="2900" err="1"/>
                        <a:t>expectations</a:t>
                      </a:r>
                      <a:r>
                        <a:rPr lang="es-ES" sz="2900"/>
                        <a:t> are </a:t>
                      </a:r>
                      <a:r>
                        <a:rPr lang="es-ES" sz="2900" err="1"/>
                        <a:t>met</a:t>
                      </a:r>
                      <a:r>
                        <a:rPr lang="es-ES" sz="2900"/>
                        <a:t>. </a:t>
                      </a:r>
                      <a:r>
                        <a:rPr lang="es-ES" sz="29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(40%)</a:t>
                      </a:r>
                      <a:endParaRPr lang="en-US" sz="290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110089" marR="110089" marT="55045" marB="55045"/>
                </a:tc>
                <a:extLst>
                  <a:ext uri="{0D108BD9-81ED-4DB2-BD59-A6C34878D82A}">
                    <a16:rowId xmlns:a16="http://schemas.microsoft.com/office/drawing/2014/main" val="200939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2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188C71-0AB2-CF1E-57C5-F040306E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Pointless Rubrics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CCEFF-C511-3E5D-E36B-B80E797C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07D36-231E-F4BC-2E13-7F3399D4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2DB6A3-EE71-29B2-CD6F-3B7632425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67996"/>
              </p:ext>
            </p:extLst>
          </p:nvPr>
        </p:nvGraphicFramePr>
        <p:xfrm>
          <a:off x="644056" y="2771086"/>
          <a:ext cx="10927831" cy="3632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030">
                  <a:extLst>
                    <a:ext uri="{9D8B030D-6E8A-4147-A177-3AD203B41FA5}">
                      <a16:colId xmlns:a16="http://schemas.microsoft.com/office/drawing/2014/main" val="2465964809"/>
                    </a:ext>
                  </a:extLst>
                </a:gridCol>
                <a:gridCol w="2549616">
                  <a:extLst>
                    <a:ext uri="{9D8B030D-6E8A-4147-A177-3AD203B41FA5}">
                      <a16:colId xmlns:a16="http://schemas.microsoft.com/office/drawing/2014/main" val="555382781"/>
                    </a:ext>
                  </a:extLst>
                </a:gridCol>
                <a:gridCol w="3104569">
                  <a:extLst>
                    <a:ext uri="{9D8B030D-6E8A-4147-A177-3AD203B41FA5}">
                      <a16:colId xmlns:a16="http://schemas.microsoft.com/office/drawing/2014/main" val="1931919362"/>
                    </a:ext>
                  </a:extLst>
                </a:gridCol>
                <a:gridCol w="2549616">
                  <a:extLst>
                    <a:ext uri="{9D8B030D-6E8A-4147-A177-3AD203B41FA5}">
                      <a16:colId xmlns:a16="http://schemas.microsoft.com/office/drawing/2014/main" val="3767263305"/>
                    </a:ext>
                  </a:extLst>
                </a:gridCol>
              </a:tblGrid>
              <a:tr h="1872255">
                <a:tc>
                  <a:txBody>
                    <a:bodyPr/>
                    <a:lstStyle/>
                    <a:p>
                      <a:pPr algn="ctr"/>
                      <a:r>
                        <a:rPr lang="es-ES" sz="2200" err="1"/>
                        <a:t>Holistic</a:t>
                      </a:r>
                      <a:r>
                        <a:rPr lang="es-ES" sz="2200"/>
                        <a:t> </a:t>
                      </a:r>
                      <a:r>
                        <a:rPr lang="es-ES" sz="2200" err="1"/>
                        <a:t>Evaluation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err="1"/>
                        <a:t>Meets</a:t>
                      </a:r>
                      <a:r>
                        <a:rPr lang="es-ES" sz="2200"/>
                        <a:t> </a:t>
                      </a:r>
                      <a:r>
                        <a:rPr lang="es-ES" sz="2200" err="1"/>
                        <a:t>Standards</a:t>
                      </a:r>
                      <a:br>
                        <a:rPr lang="es-ES" sz="2200"/>
                      </a:br>
                      <a:r>
                        <a:rPr lang="es-ES" sz="2200" b="0" err="1"/>
                        <a:t>The</a:t>
                      </a:r>
                      <a:r>
                        <a:rPr lang="es-ES" sz="2200" b="0"/>
                        <a:t> </a:t>
                      </a:r>
                      <a:r>
                        <a:rPr lang="es-ES" sz="2200" b="0" err="1"/>
                        <a:t>assignment</a:t>
                      </a:r>
                      <a:r>
                        <a:rPr lang="es-ES" sz="2200" b="0"/>
                        <a:t> </a:t>
                      </a:r>
                      <a:r>
                        <a:rPr lang="es-ES" sz="2200" b="0" err="1"/>
                        <a:t>demonstrates</a:t>
                      </a:r>
                      <a:r>
                        <a:rPr lang="es-ES" sz="2200" b="0"/>
                        <a:t> </a:t>
                      </a:r>
                      <a:r>
                        <a:rPr lang="es-ES" sz="2200" b="0" err="1"/>
                        <a:t>evidence</a:t>
                      </a:r>
                      <a:r>
                        <a:rPr lang="es-ES" sz="2200" b="0"/>
                        <a:t> </a:t>
                      </a:r>
                      <a:r>
                        <a:rPr lang="es-ES" sz="2200" b="0" err="1"/>
                        <a:t>of</a:t>
                      </a:r>
                      <a:r>
                        <a:rPr lang="es-ES" sz="2200" b="0"/>
                        <a:t> A, B, and C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Approaching Standards</a:t>
                      </a:r>
                      <a:br>
                        <a:rPr lang="es-ES" sz="2200" b="0"/>
                      </a:br>
                      <a:r>
                        <a:rPr lang="es-ES" sz="2200" b="0"/>
                        <a:t>The assignment demonstrates two of the evaluation criteria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Below Standards</a:t>
                      </a:r>
                    </a:p>
                    <a:p>
                      <a:pPr algn="ctr"/>
                      <a:r>
                        <a:rPr lang="es-ES" sz="2200" b="0"/>
                        <a:t>The assignment does not demonstrate two or more criteria</a:t>
                      </a:r>
                      <a:endParaRPr lang="en-US" sz="2200" b="0"/>
                    </a:p>
                  </a:txBody>
                  <a:tcPr marL="114162" marR="114162" marT="57081" marB="57081" anchor="ctr"/>
                </a:tc>
                <a:extLst>
                  <a:ext uri="{0D108BD9-81ED-4DB2-BD59-A6C34878D82A}">
                    <a16:rowId xmlns:a16="http://schemas.microsoft.com/office/drawing/2014/main" val="3482373327"/>
                  </a:ext>
                </a:extLst>
              </a:tr>
              <a:tr h="502313">
                <a:tc>
                  <a:txBody>
                    <a:bodyPr/>
                    <a:lstStyle/>
                    <a:p>
                      <a:r>
                        <a:rPr lang="es-ES" sz="2200" b="1"/>
                        <a:t>Criteria A</a:t>
                      </a:r>
                      <a:endParaRPr lang="en-US" sz="2200" b="1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Outstanding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Acceptable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Insufficient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extLst>
                  <a:ext uri="{0D108BD9-81ED-4DB2-BD59-A6C34878D82A}">
                    <a16:rowId xmlns:a16="http://schemas.microsoft.com/office/drawing/2014/main" val="3302698421"/>
                  </a:ext>
                </a:extLst>
              </a:tr>
              <a:tr h="502313">
                <a:tc>
                  <a:txBody>
                    <a:bodyPr/>
                    <a:lstStyle/>
                    <a:p>
                      <a:r>
                        <a:rPr lang="es-ES" sz="2200" b="1"/>
                        <a:t>Criteria B</a:t>
                      </a:r>
                      <a:endParaRPr lang="en-US" sz="2200" b="1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Outstanding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Acceptable 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Insufficient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extLst>
                  <a:ext uri="{0D108BD9-81ED-4DB2-BD59-A6C34878D82A}">
                    <a16:rowId xmlns:a16="http://schemas.microsoft.com/office/drawing/2014/main" val="741675130"/>
                  </a:ext>
                </a:extLst>
              </a:tr>
              <a:tr h="502313">
                <a:tc>
                  <a:txBody>
                    <a:bodyPr/>
                    <a:lstStyle/>
                    <a:p>
                      <a:r>
                        <a:rPr lang="es-ES" sz="2200" b="1"/>
                        <a:t>Criteria C</a:t>
                      </a:r>
                      <a:endParaRPr lang="en-US" sz="2200" b="1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Outstanding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/>
                        <a:t>Acceptable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err="1"/>
                        <a:t>Insufficient</a:t>
                      </a:r>
                      <a:endParaRPr lang="en-US" sz="2200"/>
                    </a:p>
                  </a:txBody>
                  <a:tcPr marL="114162" marR="114162" marT="57081" marB="57081" anchor="ctr"/>
                </a:tc>
                <a:extLst>
                  <a:ext uri="{0D108BD9-81ED-4DB2-BD59-A6C34878D82A}">
                    <a16:rowId xmlns:a16="http://schemas.microsoft.com/office/drawing/2014/main" val="507711585"/>
                  </a:ext>
                </a:extLst>
              </a:tr>
            </a:tbl>
          </a:graphicData>
        </a:graphic>
      </p:graphicFrame>
      <p:sp>
        <p:nvSpPr>
          <p:cNvPr id="2" name="Oval 8">
            <a:extLst>
              <a:ext uri="{FF2B5EF4-FFF2-40B4-BE49-F238E27FC236}">
                <a16:creationId xmlns:a16="http://schemas.microsoft.com/office/drawing/2014/main" id="{43A90E1B-361D-5399-0040-621FAC17B677}"/>
              </a:ext>
            </a:extLst>
          </p:cNvPr>
          <p:cNvSpPr/>
          <p:nvPr/>
        </p:nvSpPr>
        <p:spPr>
          <a:xfrm>
            <a:off x="3309282" y="4876799"/>
            <a:ext cx="5335929" cy="57446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A37CB-B0D7-6E34-7F34-ACC35959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s-ES" sz="4000">
                <a:solidFill>
                  <a:srgbClr val="FFFFFF"/>
                </a:solidFill>
              </a:rPr>
              <a:t>Formative </a:t>
            </a:r>
            <a:r>
              <a:rPr lang="es-ES" sz="4000" err="1">
                <a:solidFill>
                  <a:srgbClr val="FFFFFF"/>
                </a:solidFill>
              </a:rPr>
              <a:t>Assessments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45104E-6634-0833-F5F4-D845C3ED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TLC PDS Fall 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A575D-4DB4-967B-F102-67288DD6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708806" cy="5546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s-ES"/>
              <a:t>In </a:t>
            </a:r>
            <a:r>
              <a:rPr lang="es-ES" err="1"/>
              <a:t>the</a:t>
            </a:r>
            <a:r>
              <a:rPr lang="es-ES"/>
              <a:t> chat, </a:t>
            </a:r>
            <a:r>
              <a:rPr lang="es-ES" err="1"/>
              <a:t>respond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these</a:t>
            </a:r>
            <a:r>
              <a:rPr lang="es-ES"/>
              <a:t> </a:t>
            </a:r>
            <a:r>
              <a:rPr lang="es-ES" err="1"/>
              <a:t>questions</a:t>
            </a:r>
            <a:r>
              <a:rPr lang="es-ES"/>
              <a:t>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/>
              <a:t>In </a:t>
            </a:r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ways</a:t>
            </a:r>
            <a:r>
              <a:rPr lang="es-ES"/>
              <a:t> do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students</a:t>
            </a:r>
            <a:r>
              <a:rPr lang="es-ES"/>
              <a:t> monitor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learning</a:t>
            </a:r>
            <a:r>
              <a:rPr lang="es-ES"/>
              <a:t> and </a:t>
            </a:r>
            <a:r>
              <a:rPr lang="es-ES" err="1"/>
              <a:t>get</a:t>
            </a:r>
            <a:r>
              <a:rPr lang="es-ES"/>
              <a:t> </a:t>
            </a:r>
            <a:r>
              <a:rPr lang="es-ES" err="1"/>
              <a:t>feedback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growth</a:t>
            </a:r>
            <a:r>
              <a:rPr lang="es-ES"/>
              <a:t>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err="1"/>
              <a:t>Does</a:t>
            </a:r>
            <a:r>
              <a:rPr lang="es-ES"/>
              <a:t>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course</a:t>
            </a:r>
            <a:r>
              <a:rPr lang="es-ES"/>
              <a:t> use online </a:t>
            </a:r>
            <a:r>
              <a:rPr lang="es-ES" err="1"/>
              <a:t>learning</a:t>
            </a:r>
            <a:r>
              <a:rPr lang="es-ES"/>
              <a:t> </a:t>
            </a:r>
            <a:r>
              <a:rPr lang="es-ES" err="1"/>
              <a:t>platforms</a:t>
            </a:r>
            <a:r>
              <a:rPr lang="es-ES"/>
              <a:t> (</a:t>
            </a:r>
            <a:r>
              <a:rPr lang="es-ES" err="1"/>
              <a:t>e.g</a:t>
            </a:r>
            <a:r>
              <a:rPr lang="es-ES"/>
              <a:t>., </a:t>
            </a:r>
            <a:r>
              <a:rPr lang="es-ES" err="1"/>
              <a:t>MindTap</a:t>
            </a:r>
            <a:r>
              <a:rPr lang="es-ES"/>
              <a:t>, </a:t>
            </a:r>
            <a:r>
              <a:rPr lang="es-ES" err="1"/>
              <a:t>MyLab</a:t>
            </a:r>
            <a:r>
              <a:rPr lang="es-ES"/>
              <a:t>, </a:t>
            </a:r>
            <a:r>
              <a:rPr lang="es-ES" err="1"/>
              <a:t>OERs</a:t>
            </a:r>
            <a:r>
              <a:rPr lang="es-ES"/>
              <a:t>)?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/>
              <a:t>Do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students</a:t>
            </a:r>
            <a:r>
              <a:rPr lang="es-ES"/>
              <a:t> </a:t>
            </a:r>
            <a:r>
              <a:rPr lang="es-ES" err="1"/>
              <a:t>ever</a:t>
            </a:r>
            <a:r>
              <a:rPr lang="es-ES"/>
              <a:t> </a:t>
            </a:r>
            <a:r>
              <a:rPr lang="es-ES" err="1"/>
              <a:t>evaluate</a:t>
            </a:r>
            <a:r>
              <a:rPr lang="es-ES"/>
              <a:t>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own</a:t>
            </a:r>
            <a:r>
              <a:rPr lang="es-ES"/>
              <a:t> </a:t>
            </a:r>
            <a:r>
              <a:rPr lang="es-ES" err="1"/>
              <a:t>work</a:t>
            </a:r>
            <a:r>
              <a:rPr lang="es-ES"/>
              <a:t>?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E7EF4D-2DF5-6475-B8CB-AD9CF95E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5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3B536-F0EB-BF5A-DD82-7ED9030F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Autograded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Assignments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44D483-61F7-3650-F50E-033BED07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TLC PDS Fall 2023</a:t>
            </a:r>
          </a:p>
        </p:txBody>
      </p:sp>
      <p:pic>
        <p:nvPicPr>
          <p:cNvPr id="11" name="Marcador de contenido 10" descr="Tabla&#10;&#10;Descripción generada automáticamente">
            <a:extLst>
              <a:ext uri="{FF2B5EF4-FFF2-40B4-BE49-F238E27FC236}">
                <a16:creationId xmlns:a16="http://schemas.microsoft.com/office/drawing/2014/main" id="{DB3994E7-645B-8AB0-6DBC-FFC82863F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5" y="1966293"/>
            <a:ext cx="10992988" cy="445216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F02A0A-D134-3566-61D8-7F487E23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9F82D7-955C-45AD-A076-14550F71EDE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BF3D798-47A5-9A35-A293-45F351AA2E16}"/>
              </a:ext>
            </a:extLst>
          </p:cNvPr>
          <p:cNvSpPr/>
          <p:nvPr/>
        </p:nvSpPr>
        <p:spPr>
          <a:xfrm>
            <a:off x="599505" y="2945081"/>
            <a:ext cx="10992988" cy="48392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1CE0C8-10BB-9E8B-442F-F4517EFD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6707404" cy="1642970"/>
          </a:xfrm>
        </p:spPr>
        <p:txBody>
          <a:bodyPr anchor="b">
            <a:normAutofit/>
          </a:bodyPr>
          <a:lstStyle/>
          <a:p>
            <a:r>
              <a:rPr lang="es-ES" sz="3600" err="1"/>
              <a:t>What</a:t>
            </a:r>
            <a:r>
              <a:rPr lang="es-ES" sz="3600"/>
              <a:t> </a:t>
            </a:r>
            <a:r>
              <a:rPr lang="es-ES" sz="3600" err="1"/>
              <a:t>message</a:t>
            </a:r>
            <a:r>
              <a:rPr lang="es-ES" sz="3600"/>
              <a:t> do I </a:t>
            </a:r>
            <a:r>
              <a:rPr lang="es-ES" sz="3600" err="1"/>
              <a:t>want</a:t>
            </a:r>
            <a:r>
              <a:rPr lang="es-ES" sz="3600"/>
              <a:t> </a:t>
            </a:r>
            <a:r>
              <a:rPr lang="es-ES" sz="3600" err="1"/>
              <a:t>my</a:t>
            </a:r>
            <a:r>
              <a:rPr lang="es-ES" sz="3600"/>
              <a:t> </a:t>
            </a:r>
            <a:r>
              <a:rPr lang="es-ES" sz="3600" err="1"/>
              <a:t>evaluation</a:t>
            </a:r>
            <a:r>
              <a:rPr lang="es-ES" sz="3600"/>
              <a:t> </a:t>
            </a:r>
            <a:r>
              <a:rPr lang="es-ES" sz="3600" err="1"/>
              <a:t>system</a:t>
            </a:r>
            <a:r>
              <a:rPr lang="es-ES" sz="3600"/>
              <a:t> </a:t>
            </a:r>
            <a:r>
              <a:rPr lang="es-ES" sz="3600" err="1"/>
              <a:t>to</a:t>
            </a:r>
            <a:r>
              <a:rPr lang="es-ES" sz="3600"/>
              <a:t> </a:t>
            </a:r>
            <a:r>
              <a:rPr lang="es-ES" sz="3600" err="1"/>
              <a:t>send</a:t>
            </a:r>
            <a:r>
              <a:rPr lang="es-ES" sz="3600"/>
              <a:t> </a:t>
            </a:r>
            <a:r>
              <a:rPr lang="es-ES" sz="3600" err="1"/>
              <a:t>to</a:t>
            </a:r>
            <a:r>
              <a:rPr lang="es-ES" sz="3600"/>
              <a:t> </a:t>
            </a:r>
            <a:r>
              <a:rPr lang="es-ES" sz="3600" err="1"/>
              <a:t>students</a:t>
            </a:r>
            <a:r>
              <a:rPr lang="es-ES" sz="3600"/>
              <a:t>?</a:t>
            </a:r>
            <a:endParaRPr lang="en-US" sz="360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B93C65-DBEE-0FA3-F7CA-AEB4E288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TLC PDS Fall 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E6BC6-BE2D-1BDE-A848-9D05EFC3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lnSpcReduction="10000"/>
          </a:bodyPr>
          <a:lstStyle/>
          <a:p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effort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valued</a:t>
            </a:r>
            <a:r>
              <a:rPr lang="es-ES"/>
              <a:t>. </a:t>
            </a:r>
          </a:p>
          <a:p>
            <a:r>
              <a:rPr lang="es-ES" err="1"/>
              <a:t>Mistakes</a:t>
            </a:r>
            <a:r>
              <a:rPr lang="es-ES"/>
              <a:t> are </a:t>
            </a:r>
            <a:r>
              <a:rPr lang="es-ES" err="1"/>
              <a:t>part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learning</a:t>
            </a:r>
            <a:r>
              <a:rPr lang="es-ES"/>
              <a:t>. </a:t>
            </a:r>
          </a:p>
          <a:p>
            <a:r>
              <a:rPr lang="es-ES" err="1"/>
              <a:t>Risk-taking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not</a:t>
            </a:r>
            <a:r>
              <a:rPr lang="es-ES"/>
              <a:t> </a:t>
            </a:r>
            <a:r>
              <a:rPr lang="es-ES" err="1"/>
              <a:t>penalized</a:t>
            </a:r>
            <a:r>
              <a:rPr lang="es-ES"/>
              <a:t>.</a:t>
            </a:r>
          </a:p>
          <a:p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opinion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own</a:t>
            </a:r>
            <a:r>
              <a:rPr lang="es-ES"/>
              <a:t> </a:t>
            </a:r>
            <a:r>
              <a:rPr lang="es-ES" err="1"/>
              <a:t>work</a:t>
            </a:r>
            <a:r>
              <a:rPr lang="es-ES"/>
              <a:t> </a:t>
            </a:r>
            <a:r>
              <a:rPr lang="es-ES" err="1"/>
              <a:t>matters</a:t>
            </a:r>
            <a:r>
              <a:rPr lang="es-ES"/>
              <a:t>.</a:t>
            </a:r>
          </a:p>
          <a:p>
            <a:r>
              <a:rPr lang="es-ES" err="1"/>
              <a:t>Connection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course</a:t>
            </a:r>
            <a:r>
              <a:rPr lang="es-ES"/>
              <a:t> </a:t>
            </a:r>
            <a:r>
              <a:rPr lang="es-ES" err="1"/>
              <a:t>content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their</a:t>
            </a:r>
            <a:r>
              <a:rPr lang="es-ES"/>
              <a:t> </a:t>
            </a:r>
            <a:r>
              <a:rPr lang="es-ES" err="1"/>
              <a:t>goals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important</a:t>
            </a:r>
            <a:r>
              <a:rPr lang="es-ES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Venn Diagram">
            <a:extLst>
              <a:ext uri="{FF2B5EF4-FFF2-40B4-BE49-F238E27FC236}">
                <a16:creationId xmlns:a16="http://schemas.microsoft.com/office/drawing/2014/main" id="{589DC426-D889-1572-C18F-8340FF7B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801" y="1343723"/>
            <a:ext cx="4170530" cy="417053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DA05C-074F-A71C-1B97-84F29C97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D4DEF-D415-D106-0B56-0F1755FC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758" y="329184"/>
            <a:ext cx="6668114" cy="1783080"/>
          </a:xfrm>
        </p:spPr>
        <p:txBody>
          <a:bodyPr anchor="b">
            <a:normAutofit/>
          </a:bodyPr>
          <a:lstStyle/>
          <a:p>
            <a:r>
              <a:rPr lang="es-ES" sz="5400" err="1"/>
              <a:t>Let’s</a:t>
            </a:r>
            <a:r>
              <a:rPr lang="es-ES" sz="5400"/>
              <a:t> </a:t>
            </a:r>
            <a:r>
              <a:rPr lang="es-ES" sz="5400" err="1"/>
              <a:t>hear</a:t>
            </a:r>
            <a:r>
              <a:rPr lang="es-ES" sz="5400"/>
              <a:t> </a:t>
            </a:r>
            <a:r>
              <a:rPr lang="es-ES" sz="5400" err="1"/>
              <a:t>from</a:t>
            </a:r>
            <a:r>
              <a:rPr lang="es-ES" sz="5400"/>
              <a:t> </a:t>
            </a:r>
            <a:r>
              <a:rPr lang="es-ES" sz="5400" err="1"/>
              <a:t>you</a:t>
            </a:r>
            <a:r>
              <a:rPr lang="es-ES" sz="5400"/>
              <a:t>!</a:t>
            </a:r>
            <a:endParaRPr lang="en-US" sz="5400"/>
          </a:p>
        </p:txBody>
      </p:sp>
      <p:pic>
        <p:nvPicPr>
          <p:cNvPr id="6" name="Picture 2" descr="Who Are You 8x12 in Alice in Wonderland Print - Etsy">
            <a:extLst>
              <a:ext uri="{FF2B5EF4-FFF2-40B4-BE49-F238E27FC236}">
                <a16:creationId xmlns:a16="http://schemas.microsoft.com/office/drawing/2014/main" id="{DCBE6D81-E5A4-F5C4-3CD2-4CB92FE04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9FD1-37FB-A9E2-4AFB-CF64F87A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ES"/>
              <a:t>In </a:t>
            </a:r>
            <a:r>
              <a:rPr lang="es-ES" err="1"/>
              <a:t>the</a:t>
            </a:r>
            <a:r>
              <a:rPr lang="es-ES"/>
              <a:t> chat, </a:t>
            </a:r>
            <a:r>
              <a:rPr lang="es-ES" err="1"/>
              <a:t>let</a:t>
            </a:r>
            <a:r>
              <a:rPr lang="es-ES"/>
              <a:t> </a:t>
            </a:r>
            <a:r>
              <a:rPr lang="es-ES" err="1"/>
              <a:t>us</a:t>
            </a:r>
            <a:r>
              <a:rPr lang="es-ES"/>
              <a:t> </a:t>
            </a:r>
            <a:r>
              <a:rPr lang="es-ES" err="1"/>
              <a:t>know</a:t>
            </a:r>
            <a:r>
              <a:rPr lang="es-ES"/>
              <a:t>:</a:t>
            </a:r>
          </a:p>
          <a:p>
            <a:pPr lvl="1"/>
            <a:r>
              <a:rPr lang="es-ES"/>
              <a:t>Who </a:t>
            </a:r>
            <a:r>
              <a:rPr lang="es-ES" err="1"/>
              <a:t>you</a:t>
            </a:r>
            <a:r>
              <a:rPr lang="es-ES"/>
              <a:t> are</a:t>
            </a:r>
          </a:p>
          <a:p>
            <a:pPr lvl="1"/>
            <a:r>
              <a:rPr lang="es-ES" err="1"/>
              <a:t>Where</a:t>
            </a:r>
            <a:r>
              <a:rPr lang="es-ES"/>
              <a:t> </a:t>
            </a:r>
            <a:r>
              <a:rPr lang="es-ES" err="1"/>
              <a:t>you’re</a:t>
            </a:r>
            <a:r>
              <a:rPr lang="es-ES"/>
              <a:t> </a:t>
            </a:r>
            <a:r>
              <a:rPr lang="es-ES" err="1"/>
              <a:t>located</a:t>
            </a:r>
            <a:r>
              <a:rPr lang="es-ES"/>
              <a:t> in K-</a:t>
            </a:r>
            <a:r>
              <a:rPr lang="es-ES" err="1"/>
              <a:t>State</a:t>
            </a:r>
            <a:endParaRPr lang="es-ES"/>
          </a:p>
          <a:p>
            <a:pPr lvl="1"/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teaching</a:t>
            </a:r>
            <a:r>
              <a:rPr lang="es-ES"/>
              <a:t> </a:t>
            </a:r>
            <a:r>
              <a:rPr lang="es-ES" err="1"/>
              <a:t>context</a:t>
            </a:r>
            <a:r>
              <a:rPr lang="es-ES"/>
              <a:t> </a:t>
            </a:r>
            <a:r>
              <a:rPr lang="es-ES" err="1"/>
              <a:t>is</a:t>
            </a:r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19B76-C714-2AD0-78FB-31DA994B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00173-1ACF-076D-C8B0-E675581B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Marcador de contenido 6" descr="Imagen que contiene tabla, pastel, pequeño, rosa&#10;&#10;Descripción generada automáticamente">
            <a:extLst>
              <a:ext uri="{FF2B5EF4-FFF2-40B4-BE49-F238E27FC236}">
                <a16:creationId xmlns:a16="http://schemas.microsoft.com/office/drawing/2014/main" id="{D020D9AD-3FAB-052E-9495-014809468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111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8C281F-D776-5A63-3081-D7A37654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C6FEBB-EDC5-2F2A-33A5-4C93E785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9F82D7-955C-45AD-A076-14550F71EDE4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9B00E2-A53A-EA1B-9981-530FB59C9E2E}"/>
              </a:ext>
            </a:extLst>
          </p:cNvPr>
          <p:cNvSpPr txBox="1"/>
          <p:nvPr/>
        </p:nvSpPr>
        <p:spPr>
          <a:xfrm>
            <a:off x="6758608" y="1590260"/>
            <a:ext cx="4757531" cy="3266747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s-ES" sz="4800" err="1">
                <a:latin typeface="Footlight MT Light" panose="0204060206030A020304" pitchFamily="18" charset="0"/>
              </a:rPr>
              <a:t>Curiouser</a:t>
            </a:r>
            <a:r>
              <a:rPr lang="es-ES" sz="4800">
                <a:latin typeface="Footlight MT Light" panose="0204060206030A020304" pitchFamily="18" charset="0"/>
              </a:rPr>
              <a:t> and </a:t>
            </a:r>
            <a:r>
              <a:rPr lang="es-ES" sz="4800" err="1">
                <a:latin typeface="Footlight MT Light" panose="0204060206030A020304" pitchFamily="18" charset="0"/>
              </a:rPr>
              <a:t>curiouser</a:t>
            </a:r>
            <a:endParaRPr lang="en-US" sz="480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72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5B5558-AB31-5874-F5E7-9113017A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8DC224-AEF3-BBF3-ECEA-40F30B07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89422075-7FB6-9CF5-4892-6FB3D9441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408333"/>
              </p:ext>
            </p:extLst>
          </p:nvPr>
        </p:nvGraphicFramePr>
        <p:xfrm>
          <a:off x="836675" y="10025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58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D1A45-F2F5-6489-56BC-988BB3A2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Suggested Reading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16A6E-4658-1563-88AF-3E072B33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TLC PDS Fall 2023</a:t>
            </a:r>
          </a:p>
        </p:txBody>
      </p:sp>
      <p:pic>
        <p:nvPicPr>
          <p:cNvPr id="2052" name="Picture 4" descr="Undoing the Grade: Why We Grade, and How to Stop: Stommel, Jesse, Burtis,  Martha, Morris, Sean Michael: 9798986676425: Amazon.com: Books">
            <a:extLst>
              <a:ext uri="{FF2B5EF4-FFF2-40B4-BE49-F238E27FC236}">
                <a16:creationId xmlns:a16="http://schemas.microsoft.com/office/drawing/2014/main" id="{5B88E905-E61B-9446-C505-E4F6B4FCD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537"/>
          <a:stretch/>
        </p:blipFill>
        <p:spPr bwMode="auto">
          <a:xfrm>
            <a:off x="2071868" y="2449281"/>
            <a:ext cx="2268637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ive: The Surprising Truth About What Motivates Us: Pink, Daniel H.:  8601420442870: Amazon.com: Books">
            <a:extLst>
              <a:ext uri="{FF2B5EF4-FFF2-40B4-BE49-F238E27FC236}">
                <a16:creationId xmlns:a16="http://schemas.microsoft.com/office/drawing/2014/main" id="{2B0B935F-2D91-4A34-11AB-F74080EC1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1" r="-162" b="-4"/>
          <a:stretch/>
        </p:blipFill>
        <p:spPr bwMode="auto">
          <a:xfrm>
            <a:off x="4919241" y="2449281"/>
            <a:ext cx="2361235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king Room for Impact: A De-implementation Guide for Educators: Hamilton,  Arran, Hattie, John, Wiliam, Dylan: 9781071917077: Amazon.com: Books">
            <a:extLst>
              <a:ext uri="{FF2B5EF4-FFF2-40B4-BE49-F238E27FC236}">
                <a16:creationId xmlns:a16="http://schemas.microsoft.com/office/drawing/2014/main" id="{89F03211-9A60-B23F-0BB0-69B96202C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-408"/>
          <a:stretch/>
        </p:blipFill>
        <p:spPr bwMode="auto">
          <a:xfrm>
            <a:off x="7766614" y="2449281"/>
            <a:ext cx="2465406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1B037-BC1E-031B-0598-7B87CD24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2940"/>
            <a:ext cx="448056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9F82D7-955C-45AD-A076-14550F71EDE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32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13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Yellow and blue symbols">
            <a:extLst>
              <a:ext uri="{FF2B5EF4-FFF2-40B4-BE49-F238E27FC236}">
                <a16:creationId xmlns:a16="http://schemas.microsoft.com/office/drawing/2014/main" id="{777B88D2-C65F-C40E-1B55-99B865258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9" b="397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9B09F8-9D8A-B685-C438-880CACAA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741" y="915726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Questions &amp; Discussion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F0710F-7A4D-7204-A741-38EB5E4A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7673" y="6356350"/>
            <a:ext cx="3615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414318-ED3F-9129-7A4F-F0B1A90A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A29F82D7-955C-45AD-A076-14550F71ED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02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999AEE-8BCB-CBFC-804E-C9BED050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s-ES" sz="5200" cap="none"/>
              <a:t>Session Overview</a:t>
            </a:r>
            <a:endParaRPr lang="en-US" sz="5200" cap="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F29402-8C79-BF61-609D-21B1499E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5A1C29-E03A-58C3-5539-EDEDD48B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E7A2FEAA-672B-E635-FC59-0F2E1240A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8169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35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5B43C1-6098-AF06-9F04-8B27ACCD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511336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/>
              <a:t>A journey down the rabbit hole...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 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B027A73-C9DA-596D-9E17-71EAFD970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34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9046A-E81B-0B0D-868F-6D4938F3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Some</a:t>
            </a:r>
            <a:r>
              <a:rPr lang="es-ES"/>
              <a:t> </a:t>
            </a:r>
            <a:r>
              <a:rPr lang="es-ES" err="1"/>
              <a:t>stats</a:t>
            </a:r>
            <a:r>
              <a:rPr lang="es-ES"/>
              <a:t>…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0F26F-39A3-D891-9994-E4FB0088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13.2%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Kansans</a:t>
            </a:r>
            <a:r>
              <a:rPr lang="es-ES"/>
              <a:t> </a:t>
            </a:r>
            <a:r>
              <a:rPr lang="es-ES" err="1"/>
              <a:t>speak</a:t>
            </a:r>
            <a:r>
              <a:rPr lang="es-ES"/>
              <a:t> a </a:t>
            </a:r>
            <a:r>
              <a:rPr lang="es-ES" err="1"/>
              <a:t>language</a:t>
            </a:r>
            <a:r>
              <a:rPr lang="es-ES"/>
              <a:t> </a:t>
            </a:r>
            <a:r>
              <a:rPr lang="es-ES" err="1"/>
              <a:t>other</a:t>
            </a:r>
            <a:r>
              <a:rPr lang="es-ES"/>
              <a:t> </a:t>
            </a:r>
            <a:r>
              <a:rPr lang="es-ES" err="1"/>
              <a:t>than</a:t>
            </a:r>
            <a:r>
              <a:rPr lang="es-ES"/>
              <a:t> English (2020 </a:t>
            </a:r>
            <a:r>
              <a:rPr lang="es-ES" err="1"/>
              <a:t>census</a:t>
            </a:r>
            <a:r>
              <a:rPr lang="es-ES"/>
              <a:t>)</a:t>
            </a:r>
          </a:p>
          <a:p>
            <a:r>
              <a:rPr lang="en-US"/>
              <a:t>There are more than 160 home languages represented in the state of Kansas (</a:t>
            </a:r>
            <a:r>
              <a:rPr lang="en-US" err="1"/>
              <a:t>Taborda</a:t>
            </a:r>
            <a:r>
              <a:rPr lang="en-US"/>
              <a:t>, 2020)</a:t>
            </a:r>
          </a:p>
          <a:p>
            <a:r>
              <a:rPr lang="en-US"/>
              <a:t>??? dialects spoken in Kansas</a:t>
            </a:r>
          </a:p>
          <a:p>
            <a:r>
              <a:rPr lang="en-US"/>
              <a:t>971 international students enrolled at K-State (Fall 2023) representing 91 different countries</a:t>
            </a:r>
          </a:p>
          <a:p>
            <a:r>
              <a:rPr lang="en-US"/>
              <a:t>??? K-State students speak a language other than English at home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6F27E-5F38-31AE-7DA8-59BFA1DE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07CC3B-D9B2-9D7B-AC2D-033CE4EC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2D7-955C-45AD-A076-14550F71ED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6F12B8B-5BC8-B6EC-0201-DD3CB0F82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3604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C5B2AC-331F-7FB6-F35D-9CBACF8A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s-ES" sz="4000"/>
              <a:t>Kansas </a:t>
            </a:r>
            <a:r>
              <a:rPr lang="es-ES" sz="4000" err="1"/>
              <a:t>Language</a:t>
            </a:r>
            <a:r>
              <a:rPr lang="es-ES" sz="4000"/>
              <a:t> Use</a:t>
            </a:r>
            <a:endParaRPr lang="en-U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99E2D-C354-348B-16C5-89B42A41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2286000"/>
            <a:ext cx="6197600" cy="393382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2400"/>
              <a:t>“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remark</a:t>
            </a:r>
            <a:r>
              <a:rPr lang="es-ES" sz="2400"/>
              <a:t> </a:t>
            </a:r>
            <a:r>
              <a:rPr lang="es-ES" sz="2400" err="1"/>
              <a:t>that</a:t>
            </a:r>
            <a:r>
              <a:rPr lang="es-ES" sz="2400"/>
              <a:t> </a:t>
            </a:r>
            <a:r>
              <a:rPr lang="es-ES" sz="2400" err="1"/>
              <a:t>there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no </a:t>
            </a:r>
            <a:r>
              <a:rPr lang="es-ES" sz="2400" err="1"/>
              <a:t>such</a:t>
            </a:r>
            <a:r>
              <a:rPr lang="es-ES" sz="2400"/>
              <a:t> </a:t>
            </a:r>
            <a:r>
              <a:rPr lang="es-ES" sz="2400" err="1"/>
              <a:t>thing</a:t>
            </a:r>
            <a:r>
              <a:rPr lang="es-ES" sz="2400"/>
              <a:t> as a Kansas </a:t>
            </a:r>
            <a:r>
              <a:rPr lang="es-ES" sz="2400" err="1"/>
              <a:t>dialect</a:t>
            </a:r>
            <a:r>
              <a:rPr lang="es-ES" sz="2400"/>
              <a:t> </a:t>
            </a:r>
            <a:r>
              <a:rPr lang="es-ES" sz="2400" err="1"/>
              <a:t>rests</a:t>
            </a:r>
            <a:r>
              <a:rPr lang="es-ES" sz="2400"/>
              <a:t> </a:t>
            </a:r>
            <a:r>
              <a:rPr lang="es-ES" sz="2400" err="1"/>
              <a:t>upon</a:t>
            </a:r>
            <a:r>
              <a:rPr lang="es-ES" sz="2400"/>
              <a:t> a </a:t>
            </a:r>
            <a:r>
              <a:rPr lang="es-ES" sz="2400" err="1"/>
              <a:t>misapprehension</a:t>
            </a:r>
            <a:r>
              <a:rPr lang="es-ES" sz="2400"/>
              <a:t> </a:t>
            </a:r>
            <a:r>
              <a:rPr lang="es-ES" sz="2400" err="1"/>
              <a:t>of</a:t>
            </a:r>
            <a:r>
              <a:rPr lang="es-ES" sz="2400"/>
              <a:t> </a:t>
            </a:r>
            <a:r>
              <a:rPr lang="es-ES" sz="2400" err="1"/>
              <a:t>what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meant</a:t>
            </a:r>
            <a:r>
              <a:rPr lang="es-ES" sz="2400"/>
              <a:t> </a:t>
            </a:r>
            <a:r>
              <a:rPr lang="es-ES" sz="2400" err="1"/>
              <a:t>by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term</a:t>
            </a:r>
            <a:r>
              <a:rPr lang="es-ES" sz="2400"/>
              <a:t>. In </a:t>
            </a:r>
            <a:r>
              <a:rPr lang="es-ES" sz="2400" err="1"/>
              <a:t>just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same</a:t>
            </a:r>
            <a:r>
              <a:rPr lang="es-ES" sz="2400"/>
              <a:t> </a:t>
            </a:r>
            <a:r>
              <a:rPr lang="es-ES" sz="2400" err="1"/>
              <a:t>way</a:t>
            </a:r>
            <a:r>
              <a:rPr lang="es-ES" sz="2400"/>
              <a:t> </a:t>
            </a:r>
            <a:r>
              <a:rPr lang="es-ES" sz="2400" err="1"/>
              <a:t>that</a:t>
            </a:r>
            <a:r>
              <a:rPr lang="es-ES" sz="2400"/>
              <a:t> </a:t>
            </a:r>
            <a:r>
              <a:rPr lang="es-ES" sz="2400" err="1"/>
              <a:t>we</a:t>
            </a:r>
            <a:r>
              <a:rPr lang="es-ES" sz="2400"/>
              <a:t> </a:t>
            </a:r>
            <a:r>
              <a:rPr lang="es-ES" sz="2400" err="1"/>
              <a:t>speak</a:t>
            </a:r>
            <a:r>
              <a:rPr lang="es-ES" sz="2400"/>
              <a:t> </a:t>
            </a:r>
            <a:r>
              <a:rPr lang="es-ES" sz="2400" err="1"/>
              <a:t>of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flora and fauna </a:t>
            </a:r>
            <a:r>
              <a:rPr lang="es-ES" sz="2400" err="1"/>
              <a:t>of</a:t>
            </a:r>
            <a:r>
              <a:rPr lang="es-ES" sz="2400"/>
              <a:t> Kansas </a:t>
            </a:r>
            <a:r>
              <a:rPr lang="es-ES" sz="2400" err="1"/>
              <a:t>we</a:t>
            </a:r>
            <a:r>
              <a:rPr lang="es-ES" sz="2400"/>
              <a:t> </a:t>
            </a:r>
            <a:r>
              <a:rPr lang="es-ES" sz="2400" err="1"/>
              <a:t>may</a:t>
            </a:r>
            <a:r>
              <a:rPr lang="es-ES" sz="2400"/>
              <a:t> </a:t>
            </a:r>
            <a:r>
              <a:rPr lang="es-ES" sz="2400" err="1"/>
              <a:t>speak</a:t>
            </a:r>
            <a:r>
              <a:rPr lang="es-ES" sz="2400"/>
              <a:t> </a:t>
            </a:r>
            <a:r>
              <a:rPr lang="es-ES" sz="2400" err="1"/>
              <a:t>of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dialect</a:t>
            </a:r>
            <a:r>
              <a:rPr lang="es-ES" sz="2400"/>
              <a:t> </a:t>
            </a:r>
            <a:r>
              <a:rPr lang="es-ES" sz="2400" err="1"/>
              <a:t>of</a:t>
            </a:r>
            <a:r>
              <a:rPr lang="es-ES" sz="2400"/>
              <a:t> Kansas… Standard </a:t>
            </a:r>
            <a:r>
              <a:rPr lang="es-ES" sz="2400" err="1"/>
              <a:t>literary</a:t>
            </a:r>
            <a:r>
              <a:rPr lang="es-ES" sz="2400"/>
              <a:t> English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always</a:t>
            </a:r>
            <a:r>
              <a:rPr lang="es-ES" sz="2400"/>
              <a:t> a </a:t>
            </a:r>
            <a:r>
              <a:rPr lang="es-ES" sz="2400" err="1"/>
              <a:t>little</a:t>
            </a:r>
            <a:r>
              <a:rPr lang="es-ES" sz="2400"/>
              <a:t> </a:t>
            </a:r>
            <a:r>
              <a:rPr lang="es-ES" sz="2400" err="1"/>
              <a:t>behind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times. </a:t>
            </a:r>
            <a:r>
              <a:rPr lang="es-ES" sz="2400" err="1"/>
              <a:t>It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stuffed</a:t>
            </a:r>
            <a:r>
              <a:rPr lang="es-ES" sz="2400"/>
              <a:t> and </a:t>
            </a:r>
            <a:r>
              <a:rPr lang="es-ES" sz="2400" err="1"/>
              <a:t>mounted</a:t>
            </a:r>
            <a:r>
              <a:rPr lang="es-ES" sz="2400"/>
              <a:t> </a:t>
            </a:r>
            <a:r>
              <a:rPr lang="es-ES" sz="2400" err="1"/>
              <a:t>specimen</a:t>
            </a:r>
            <a:r>
              <a:rPr lang="es-ES" sz="2400"/>
              <a:t> in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museum</a:t>
            </a:r>
            <a:r>
              <a:rPr lang="es-ES" sz="2400"/>
              <a:t>. </a:t>
            </a:r>
            <a:r>
              <a:rPr lang="es-ES" sz="2400" err="1"/>
              <a:t>Dialect</a:t>
            </a:r>
            <a:r>
              <a:rPr lang="es-ES" sz="2400"/>
              <a:t> </a:t>
            </a:r>
            <a:r>
              <a:rPr lang="es-ES" sz="2400" err="1"/>
              <a:t>is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</a:t>
            </a:r>
            <a:r>
              <a:rPr lang="es-ES" sz="2400" err="1"/>
              <a:t>live</a:t>
            </a:r>
            <a:r>
              <a:rPr lang="es-ES" sz="2400"/>
              <a:t> animal </a:t>
            </a:r>
            <a:r>
              <a:rPr lang="es-ES" sz="2400" err="1"/>
              <a:t>on</a:t>
            </a:r>
            <a:r>
              <a:rPr lang="es-ES" sz="2400"/>
              <a:t> </a:t>
            </a:r>
            <a:r>
              <a:rPr lang="es-ES" sz="2400" err="1"/>
              <a:t>its</a:t>
            </a:r>
            <a:r>
              <a:rPr lang="es-ES" sz="2400"/>
              <a:t> native </a:t>
            </a:r>
            <a:r>
              <a:rPr lang="es-ES" sz="2400" err="1"/>
              <a:t>heath</a:t>
            </a:r>
            <a:r>
              <a:rPr lang="es-ES" sz="2400"/>
              <a:t>.” </a:t>
            </a:r>
          </a:p>
          <a:p>
            <a:pPr marL="0" indent="0" algn="r">
              <a:buNone/>
            </a:pPr>
            <a:r>
              <a:rPr lang="es-ES" sz="1600"/>
              <a:t>~William H. Carruth, “</a:t>
            </a:r>
            <a:r>
              <a:rPr lang="es-ES" sz="1600" err="1"/>
              <a:t>Foreign</a:t>
            </a:r>
            <a:r>
              <a:rPr lang="es-ES" sz="1600"/>
              <a:t> </a:t>
            </a:r>
            <a:r>
              <a:rPr lang="es-ES" sz="1600" err="1"/>
              <a:t>Settlements</a:t>
            </a:r>
            <a:r>
              <a:rPr lang="es-ES" sz="1600"/>
              <a:t> in Kansas”, Kansas </a:t>
            </a:r>
            <a:r>
              <a:rPr lang="es-ES" sz="1600" err="1"/>
              <a:t>University</a:t>
            </a:r>
            <a:r>
              <a:rPr lang="es-ES" sz="1600"/>
              <a:t> </a:t>
            </a:r>
            <a:r>
              <a:rPr lang="es-ES" sz="1600" err="1"/>
              <a:t>Quarterly</a:t>
            </a:r>
            <a:r>
              <a:rPr lang="es-ES" sz="1600"/>
              <a:t>, Vol. I, No. 2 (Oct. 1892)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6DE559-F29B-BEF8-BFF7-4C9B94E1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5024" y="6356350"/>
            <a:ext cx="432383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TLC PDS Fall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D48457-ADD6-B98A-ED1B-6A5D6089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1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26AE9-75D1-C4B1-8539-48DFA6E4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pPr algn="ctr"/>
            <a:r>
              <a:rPr lang="es-ES" sz="4800"/>
              <a:t>Liberal, Kansas</a:t>
            </a:r>
            <a:endParaRPr lang="en-US" sz="4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BBB5-A54E-CF6B-CD40-6AFA51CA8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ES" sz="2400"/>
              <a:t>People in Liberal, Kansas are </a:t>
            </a:r>
            <a:r>
              <a:rPr lang="es-ES" sz="2400" err="1"/>
              <a:t>developing</a:t>
            </a:r>
            <a:r>
              <a:rPr lang="es-ES" sz="2400"/>
              <a:t> a </a:t>
            </a:r>
            <a:r>
              <a:rPr lang="es-ES" sz="2400" err="1"/>
              <a:t>distinct</a:t>
            </a:r>
            <a:r>
              <a:rPr lang="es-ES" sz="2400"/>
              <a:t> </a:t>
            </a:r>
            <a:r>
              <a:rPr lang="es-ES" sz="2400" err="1"/>
              <a:t>accent</a:t>
            </a:r>
            <a:r>
              <a:rPr lang="es-ES" sz="2400"/>
              <a:t> </a:t>
            </a:r>
            <a:r>
              <a:rPr lang="es-ES" sz="2400" err="1"/>
              <a:t>due</a:t>
            </a:r>
            <a:r>
              <a:rPr lang="es-ES" sz="2400"/>
              <a:t> </a:t>
            </a:r>
            <a:r>
              <a:rPr lang="es-ES" sz="2400" err="1"/>
              <a:t>to</a:t>
            </a:r>
            <a:r>
              <a:rPr lang="es-ES" sz="2400"/>
              <a:t> </a:t>
            </a:r>
            <a:r>
              <a:rPr lang="es-ES" sz="2400" err="1"/>
              <a:t>the</a:t>
            </a:r>
            <a:r>
              <a:rPr lang="es-ES" sz="2400"/>
              <a:t> intense </a:t>
            </a:r>
            <a:r>
              <a:rPr lang="es-ES" sz="2400" err="1"/>
              <a:t>contact</a:t>
            </a:r>
            <a:r>
              <a:rPr lang="es-ES" sz="2400"/>
              <a:t> </a:t>
            </a:r>
            <a:r>
              <a:rPr lang="es-ES" sz="2400" err="1"/>
              <a:t>between</a:t>
            </a:r>
            <a:r>
              <a:rPr lang="es-ES" sz="2400"/>
              <a:t> English and </a:t>
            </a:r>
            <a:r>
              <a:rPr lang="es-ES" sz="2400" err="1"/>
              <a:t>Spanish</a:t>
            </a:r>
            <a:r>
              <a:rPr lang="es-ES" sz="2400"/>
              <a:t> (Kohn, 2018)</a:t>
            </a: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A2D41-7116-78D3-F6E9-3FE1A0C6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TLC PDS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AA64-A2F1-B041-DD8C-B8266165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F82D7-955C-45AD-A076-14550F71EDE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9E4C50-9E61-DF82-9EC9-EFBA749A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45" y="1396971"/>
            <a:ext cx="4840449" cy="3572550"/>
          </a:xfrm>
        </p:spPr>
        <p:txBody>
          <a:bodyPr anchor="ctr">
            <a:noAutofit/>
          </a:bodyPr>
          <a:lstStyle/>
          <a:p>
            <a:pPr algn="ctr"/>
            <a:r>
              <a:rPr lang="es-ES" b="1">
                <a:solidFill>
                  <a:srgbClr val="FFFFFF"/>
                </a:solidFill>
              </a:rPr>
              <a:t>1 </a:t>
            </a:r>
            <a:r>
              <a:rPr lang="es-ES" b="1" err="1">
                <a:solidFill>
                  <a:srgbClr val="FFFFFF"/>
                </a:solidFill>
              </a:rPr>
              <a:t>bilingual</a:t>
            </a:r>
            <a:r>
              <a:rPr lang="es-ES" b="1">
                <a:solidFill>
                  <a:srgbClr val="FFFFFF"/>
                </a:solidFill>
              </a:rPr>
              <a:t> </a:t>
            </a:r>
            <a:br>
              <a:rPr lang="es-ES" b="1">
                <a:solidFill>
                  <a:srgbClr val="FFFFFF"/>
                </a:solidFill>
              </a:rPr>
            </a:br>
            <a:r>
              <a:rPr lang="es-ES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≠</a:t>
            </a:r>
            <a:br>
              <a:rPr lang="es-ES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b="1">
                <a:solidFill>
                  <a:srgbClr val="FFFFFF"/>
                </a:solidFill>
              </a:rPr>
              <a:t> 2 </a:t>
            </a:r>
            <a:r>
              <a:rPr lang="es-ES" b="1" err="1">
                <a:solidFill>
                  <a:srgbClr val="FFFFFF"/>
                </a:solidFill>
              </a:rPr>
              <a:t>monolinguals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F390E-DA0F-3345-160F-2D199A3A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4000" i="1"/>
              <a:t>“</a:t>
            </a:r>
            <a:r>
              <a:rPr lang="es-ES" sz="4000" i="1" err="1"/>
              <a:t>Neurolinguists</a:t>
            </a:r>
            <a:r>
              <a:rPr lang="es-ES" sz="4000" i="1"/>
              <a:t> </a:t>
            </a:r>
            <a:r>
              <a:rPr lang="es-ES" sz="4000" i="1" err="1"/>
              <a:t>beware</a:t>
            </a:r>
            <a:r>
              <a:rPr lang="es-ES" sz="4000" i="1"/>
              <a:t>! </a:t>
            </a:r>
            <a:r>
              <a:rPr lang="es-ES" sz="4000" i="1" err="1"/>
              <a:t>The</a:t>
            </a:r>
            <a:r>
              <a:rPr lang="es-ES" sz="4000" i="1"/>
              <a:t> </a:t>
            </a:r>
            <a:r>
              <a:rPr lang="es-ES" sz="4000" i="1" err="1"/>
              <a:t>bilingual</a:t>
            </a:r>
            <a:r>
              <a:rPr lang="es-ES" sz="4000" i="1"/>
              <a:t> </a:t>
            </a:r>
            <a:r>
              <a:rPr lang="es-ES" sz="4000" i="1" err="1"/>
              <a:t>is</a:t>
            </a:r>
            <a:r>
              <a:rPr lang="es-ES" sz="4000" i="1"/>
              <a:t> </a:t>
            </a:r>
            <a:r>
              <a:rPr lang="es-ES" sz="4000" i="1" err="1"/>
              <a:t>not</a:t>
            </a:r>
            <a:r>
              <a:rPr lang="es-ES" sz="4000" i="1"/>
              <a:t> </a:t>
            </a:r>
            <a:r>
              <a:rPr lang="es-ES" sz="4000" i="1" err="1"/>
              <a:t>two</a:t>
            </a:r>
            <a:r>
              <a:rPr lang="es-ES" sz="4000" i="1"/>
              <a:t> </a:t>
            </a:r>
            <a:r>
              <a:rPr lang="es-ES" sz="4000" i="1" err="1"/>
              <a:t>monolinguals</a:t>
            </a:r>
            <a:r>
              <a:rPr lang="es-ES" sz="4000" i="1"/>
              <a:t> in </a:t>
            </a:r>
            <a:r>
              <a:rPr lang="es-ES" sz="4000" i="1" err="1"/>
              <a:t>one</a:t>
            </a:r>
            <a:r>
              <a:rPr lang="es-ES" sz="4000" i="1"/>
              <a:t> </a:t>
            </a:r>
            <a:r>
              <a:rPr lang="es-ES" sz="4000" i="1" err="1"/>
              <a:t>person</a:t>
            </a:r>
            <a:r>
              <a:rPr lang="es-ES" sz="4000" i="1"/>
              <a:t>!”</a:t>
            </a:r>
          </a:p>
          <a:p>
            <a:pPr marL="0" indent="0" algn="ctr">
              <a:buNone/>
            </a:pPr>
            <a:r>
              <a:rPr lang="es-ES" sz="2000"/>
              <a:t>~François </a:t>
            </a:r>
            <a:r>
              <a:rPr lang="es-ES" sz="2000" err="1"/>
              <a:t>Grosjean</a:t>
            </a:r>
            <a:r>
              <a:rPr lang="es-ES" sz="2000"/>
              <a:t>, </a:t>
            </a:r>
            <a:r>
              <a:rPr lang="es-ES" sz="2000" b="1" u="sng"/>
              <a:t>1989</a:t>
            </a:r>
            <a:r>
              <a:rPr lang="es-ES" sz="2000"/>
              <a:t>!</a:t>
            </a:r>
            <a:endParaRPr lang="en-US" sz="2000"/>
          </a:p>
          <a:p>
            <a:pPr marL="0" indent="0" algn="ctr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5448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">
      <a:dk1>
        <a:srgbClr val="3D3D3D"/>
      </a:dk1>
      <a:lt1>
        <a:sysClr val="window" lastClr="FFFFFF"/>
      </a:lt1>
      <a:dk2>
        <a:srgbClr val="572B7A"/>
      </a:dk2>
      <a:lt2>
        <a:srgbClr val="B6AAD0"/>
      </a:lt2>
      <a:accent1>
        <a:srgbClr val="572B7A"/>
      </a:accent1>
      <a:accent2>
        <a:srgbClr val="454848"/>
      </a:accent2>
      <a:accent3>
        <a:srgbClr val="B6AAD0"/>
      </a:accent3>
      <a:accent4>
        <a:srgbClr val="572B7A"/>
      </a:accent4>
      <a:accent5>
        <a:srgbClr val="572B7A"/>
      </a:accent5>
      <a:accent6>
        <a:srgbClr val="3D3D3D"/>
      </a:accent6>
      <a:hlink>
        <a:srgbClr val="572B7A"/>
      </a:hlink>
      <a:folHlink>
        <a:srgbClr val="82828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Widescreen</PresentationFormat>
  <Slides>33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de Office</vt:lpstr>
      <vt:lpstr>Equity in Assessment</vt:lpstr>
      <vt:lpstr>About me</vt:lpstr>
      <vt:lpstr>Let’s hear from you!</vt:lpstr>
      <vt:lpstr>Session Overview</vt:lpstr>
      <vt:lpstr>A journey down the rabbit hole...</vt:lpstr>
      <vt:lpstr>Some stats…</vt:lpstr>
      <vt:lpstr>Kansas Language Use</vt:lpstr>
      <vt:lpstr>Liberal, Kansas</vt:lpstr>
      <vt:lpstr>1 bilingual  ≠  2 monolinguals</vt:lpstr>
      <vt:lpstr>PowerPoint Presentation</vt:lpstr>
      <vt:lpstr>The cycle of linguistic prestige</vt:lpstr>
      <vt:lpstr>PowerPoint Presentation</vt:lpstr>
      <vt:lpstr>Embracing linguistic identities</vt:lpstr>
      <vt:lpstr>Suggestions</vt:lpstr>
      <vt:lpstr>Assessment</vt:lpstr>
      <vt:lpstr>Types of Assessment</vt:lpstr>
      <vt:lpstr>The 5 Ws of Assessment</vt:lpstr>
      <vt:lpstr>Why must the roses be red?</vt:lpstr>
      <vt:lpstr>Ungrading for Equity</vt:lpstr>
      <vt:lpstr>PowerPoint Presentation</vt:lpstr>
      <vt:lpstr>Ungrading pedagogy</vt:lpstr>
      <vt:lpstr>Key tenets </vt:lpstr>
      <vt:lpstr>Ungrading Assessment Practices</vt:lpstr>
      <vt:lpstr>Minimal grading</vt:lpstr>
      <vt:lpstr>Visual Markers</vt:lpstr>
      <vt:lpstr>Pointless Rubrics</vt:lpstr>
      <vt:lpstr>Formative Assessments</vt:lpstr>
      <vt:lpstr>Autograded Assignments</vt:lpstr>
      <vt:lpstr>What message do I want my evaluation system to send to students?</vt:lpstr>
      <vt:lpstr>PowerPoint Presentation</vt:lpstr>
      <vt:lpstr>PowerPoint Presentation</vt:lpstr>
      <vt:lpstr>Suggested Reading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in Assessment</dc:title>
  <dc:creator>Andie Faber</dc:creator>
  <cp:revision>1</cp:revision>
  <dcterms:created xsi:type="dcterms:W3CDTF">2023-10-15T15:35:19Z</dcterms:created>
  <dcterms:modified xsi:type="dcterms:W3CDTF">2023-10-25T18:10:43Z</dcterms:modified>
</cp:coreProperties>
</file>