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263" r:id="rId7"/>
    <p:sldId id="259" r:id="rId8"/>
    <p:sldId id="257" r:id="rId9"/>
    <p:sldId id="258" r:id="rId10"/>
    <p:sldId id="261" r:id="rId11"/>
    <p:sldId id="268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B3B29-21F9-F957-A882-359EB245A027}" v="613" dt="2020-10-28T21:16:24.072"/>
    <p1510:client id="{8AFDB8D7-CE9B-4396-ADD2-E036FC783AD8}" v="40" dt="2020-10-31T02:33:19.435"/>
    <p1510:client id="{B655DE97-13CB-4A55-920C-6583FF1C88D3}" v="11" dt="2020-11-11T03:13:39.325"/>
    <p1510:client id="{DEBE8E82-DE14-4CA3-A6F3-B3AFA9F679F4}" v="2" dt="2020-10-31T02:29:59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ey Moody" userId="S::kmoody@ksu.edu::8a25ee3a-1016-40f2-a9f7-d87a1f255e15" providerId="AD" clId="Web-{B655DE97-13CB-4A55-920C-6583FF1C88D3}"/>
    <pc:docChg chg="addSld modSld">
      <pc:chgData name="Kiley Moody" userId="S::kmoody@ksu.edu::8a25ee3a-1016-40f2-a9f7-d87a1f255e15" providerId="AD" clId="Web-{B655DE97-13CB-4A55-920C-6583FF1C88D3}" dt="2020-11-11T03:13:39.325" v="9" actId="1076"/>
      <pc:docMkLst>
        <pc:docMk/>
      </pc:docMkLst>
      <pc:sldChg chg="addSp delSp modSp new">
        <pc:chgData name="Kiley Moody" userId="S::kmoody@ksu.edu::8a25ee3a-1016-40f2-a9f7-d87a1f255e15" providerId="AD" clId="Web-{B655DE97-13CB-4A55-920C-6583FF1C88D3}" dt="2020-11-11T03:13:39.325" v="9" actId="1076"/>
        <pc:sldMkLst>
          <pc:docMk/>
          <pc:sldMk cId="2756712020" sldId="268"/>
        </pc:sldMkLst>
        <pc:spChg chg="del">
          <ac:chgData name="Kiley Moody" userId="S::kmoody@ksu.edu::8a25ee3a-1016-40f2-a9f7-d87a1f255e15" providerId="AD" clId="Web-{B655DE97-13CB-4A55-920C-6583FF1C88D3}" dt="2020-11-11T03:12:54.259" v="1"/>
          <ac:spMkLst>
            <pc:docMk/>
            <pc:sldMk cId="2756712020" sldId="268"/>
            <ac:spMk id="2" creationId="{C37D8CBF-4402-4D40-B32F-2D25487639B6}"/>
          </ac:spMkLst>
        </pc:spChg>
        <pc:spChg chg="del">
          <ac:chgData name="Kiley Moody" userId="S::kmoody@ksu.edu::8a25ee3a-1016-40f2-a9f7-d87a1f255e15" providerId="AD" clId="Web-{B655DE97-13CB-4A55-920C-6583FF1C88D3}" dt="2020-11-11T03:12:57.666" v="2"/>
          <ac:spMkLst>
            <pc:docMk/>
            <pc:sldMk cId="2756712020" sldId="268"/>
            <ac:spMk id="3" creationId="{26C1DF04-38C7-452E-8C0F-8605F580A90C}"/>
          </ac:spMkLst>
        </pc:spChg>
        <pc:picChg chg="add mod">
          <ac:chgData name="Kiley Moody" userId="S::kmoody@ksu.edu::8a25ee3a-1016-40f2-a9f7-d87a1f255e15" providerId="AD" clId="Web-{B655DE97-13CB-4A55-920C-6583FF1C88D3}" dt="2020-11-11T03:13:39.325" v="9" actId="1076"/>
          <ac:picMkLst>
            <pc:docMk/>
            <pc:sldMk cId="2756712020" sldId="268"/>
            <ac:picMk id="4" creationId="{7BE05DDD-7451-4CAF-B31D-C4CE9FF23CF0}"/>
          </ac:picMkLst>
        </pc:picChg>
      </pc:sldChg>
    </pc:docChg>
  </pc:docChgLst>
  <pc:docChgLst>
    <pc:chgData name="Kiley Moody" userId="S::kmoody@ksu.edu::8a25ee3a-1016-40f2-a9f7-d87a1f255e15" providerId="AD" clId="Web-{3F5B3B29-21F9-F957-A882-359EB245A027}"/>
    <pc:docChg chg="addSld delSld modSld">
      <pc:chgData name="Kiley Moody" userId="S::kmoody@ksu.edu::8a25ee3a-1016-40f2-a9f7-d87a1f255e15" providerId="AD" clId="Web-{3F5B3B29-21F9-F957-A882-359EB245A027}" dt="2020-10-28T21:16:24.072" v="601" actId="1076"/>
      <pc:docMkLst>
        <pc:docMk/>
      </pc:docMkLst>
      <pc:sldChg chg="modSp">
        <pc:chgData name="Kiley Moody" userId="S::kmoody@ksu.edu::8a25ee3a-1016-40f2-a9f7-d87a1f255e15" providerId="AD" clId="Web-{3F5B3B29-21F9-F957-A882-359EB245A027}" dt="2020-10-28T20:40:13.615" v="36" actId="1076"/>
        <pc:sldMkLst>
          <pc:docMk/>
          <pc:sldMk cId="0" sldId="256"/>
        </pc:sldMkLst>
        <pc:spChg chg="mod">
          <ac:chgData name="Kiley Moody" userId="S::kmoody@ksu.edu::8a25ee3a-1016-40f2-a9f7-d87a1f255e15" providerId="AD" clId="Web-{3F5B3B29-21F9-F957-A882-359EB245A027}" dt="2020-10-28T20:40:13.615" v="36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iley Moody" userId="S::kmoody@ksu.edu::8a25ee3a-1016-40f2-a9f7-d87a1f255e15" providerId="AD" clId="Web-{3F5B3B29-21F9-F957-A882-359EB245A027}" dt="2020-10-28T20:39:21.223" v="31" actId="1076"/>
          <ac:spMkLst>
            <pc:docMk/>
            <pc:sldMk cId="0" sldId="256"/>
            <ac:spMk id="3" creationId="{00000000-0000-0000-0000-000000000000}"/>
          </ac:spMkLst>
        </pc:spChg>
        <pc:picChg chg="mod">
          <ac:chgData name="Kiley Moody" userId="S::kmoody@ksu.edu::8a25ee3a-1016-40f2-a9f7-d87a1f255e15" providerId="AD" clId="Web-{3F5B3B29-21F9-F957-A882-359EB245A027}" dt="2020-10-28T20:39:27.114" v="32" actId="14100"/>
          <ac:picMkLst>
            <pc:docMk/>
            <pc:sldMk cId="0" sldId="256"/>
            <ac:picMk id="1026" creationId="{00000000-0000-0000-0000-000000000000}"/>
          </ac:picMkLst>
        </pc:picChg>
        <pc:picChg chg="mod">
          <ac:chgData name="Kiley Moody" userId="S::kmoody@ksu.edu::8a25ee3a-1016-40f2-a9f7-d87a1f255e15" providerId="AD" clId="Web-{3F5B3B29-21F9-F957-A882-359EB245A027}" dt="2020-10-28T20:37:51.846" v="24" actId="14100"/>
          <ac:picMkLst>
            <pc:docMk/>
            <pc:sldMk cId="0" sldId="256"/>
            <ac:picMk id="1028" creationId="{00000000-0000-0000-0000-000000000000}"/>
          </ac:picMkLst>
        </pc:picChg>
      </pc:sldChg>
      <pc:sldChg chg="modSp">
        <pc:chgData name="Kiley Moody" userId="S::kmoody@ksu.edu::8a25ee3a-1016-40f2-a9f7-d87a1f255e15" providerId="AD" clId="Web-{3F5B3B29-21F9-F957-A882-359EB245A027}" dt="2020-10-28T21:09:14.046" v="551" actId="20577"/>
        <pc:sldMkLst>
          <pc:docMk/>
          <pc:sldMk cId="3323751259" sldId="257"/>
        </pc:sldMkLst>
        <pc:spChg chg="mod">
          <ac:chgData name="Kiley Moody" userId="S::kmoody@ksu.edu::8a25ee3a-1016-40f2-a9f7-d87a1f255e15" providerId="AD" clId="Web-{3F5B3B29-21F9-F957-A882-359EB245A027}" dt="2020-10-28T21:09:14.046" v="551" actId="20577"/>
          <ac:spMkLst>
            <pc:docMk/>
            <pc:sldMk cId="3323751259" sldId="257"/>
            <ac:spMk id="2" creationId="{00000000-0000-0000-0000-000000000000}"/>
          </ac:spMkLst>
        </pc:spChg>
        <pc:spChg chg="mod">
          <ac:chgData name="Kiley Moody" userId="S::kmoody@ksu.edu::8a25ee3a-1016-40f2-a9f7-d87a1f255e15" providerId="AD" clId="Web-{3F5B3B29-21F9-F957-A882-359EB245A027}" dt="2020-10-28T20:43:30.995" v="210" actId="20577"/>
          <ac:spMkLst>
            <pc:docMk/>
            <pc:sldMk cId="3323751259" sldId="257"/>
            <ac:spMk id="3" creationId="{00000000-0000-0000-0000-000000000000}"/>
          </ac:spMkLst>
        </pc:spChg>
      </pc:sldChg>
      <pc:sldChg chg="addSp modSp mod modClrScheme chgLayout">
        <pc:chgData name="Kiley Moody" userId="S::kmoody@ksu.edu::8a25ee3a-1016-40f2-a9f7-d87a1f255e15" providerId="AD" clId="Web-{3F5B3B29-21F9-F957-A882-359EB245A027}" dt="2020-10-28T21:09:19.234" v="554" actId="14100"/>
        <pc:sldMkLst>
          <pc:docMk/>
          <pc:sldMk cId="2168236683" sldId="258"/>
        </pc:sldMkLst>
        <pc:spChg chg="add mod ord">
          <ac:chgData name="Kiley Moody" userId="S::kmoody@ksu.edu::8a25ee3a-1016-40f2-a9f7-d87a1f255e15" providerId="AD" clId="Web-{3F5B3B29-21F9-F957-A882-359EB245A027}" dt="2020-10-28T21:02:41.303" v="382" actId="20577"/>
          <ac:spMkLst>
            <pc:docMk/>
            <pc:sldMk cId="2168236683" sldId="258"/>
            <ac:spMk id="2" creationId="{7AB16FBE-4D04-4F67-96EF-00333851D158}"/>
          </ac:spMkLst>
        </pc:spChg>
        <pc:spChg chg="mod ord">
          <ac:chgData name="Kiley Moody" userId="S::kmoody@ksu.edu::8a25ee3a-1016-40f2-a9f7-d87a1f255e15" providerId="AD" clId="Web-{3F5B3B29-21F9-F957-A882-359EB245A027}" dt="2020-10-28T21:09:19.234" v="554" actId="14100"/>
          <ac:spMkLst>
            <pc:docMk/>
            <pc:sldMk cId="2168236683" sldId="258"/>
            <ac:spMk id="4" creationId="{00000000-0000-0000-0000-000000000000}"/>
          </ac:spMkLst>
        </pc:spChg>
      </pc:sldChg>
      <pc:sldChg chg="addSp delSp modSp">
        <pc:chgData name="Kiley Moody" userId="S::kmoody@ksu.edu::8a25ee3a-1016-40f2-a9f7-d87a1f255e15" providerId="AD" clId="Web-{3F5B3B29-21F9-F957-A882-359EB245A027}" dt="2020-10-28T21:08:37.717" v="547" actId="20577"/>
        <pc:sldMkLst>
          <pc:docMk/>
          <pc:sldMk cId="262988082" sldId="259"/>
        </pc:sldMkLst>
        <pc:spChg chg="mod">
          <ac:chgData name="Kiley Moody" userId="S::kmoody@ksu.edu::8a25ee3a-1016-40f2-a9f7-d87a1f255e15" providerId="AD" clId="Web-{3F5B3B29-21F9-F957-A882-359EB245A027}" dt="2020-10-28T20:41:48.774" v="39" actId="20577"/>
          <ac:spMkLst>
            <pc:docMk/>
            <pc:sldMk cId="262988082" sldId="259"/>
            <ac:spMk id="2" creationId="{00000000-0000-0000-0000-000000000000}"/>
          </ac:spMkLst>
        </pc:spChg>
        <pc:spChg chg="mod">
          <ac:chgData name="Kiley Moody" userId="S::kmoody@ksu.edu::8a25ee3a-1016-40f2-a9f7-d87a1f255e15" providerId="AD" clId="Web-{3F5B3B29-21F9-F957-A882-359EB245A027}" dt="2020-10-28T21:08:37.717" v="547" actId="20577"/>
          <ac:spMkLst>
            <pc:docMk/>
            <pc:sldMk cId="262988082" sldId="259"/>
            <ac:spMk id="3" creationId="{00000000-0000-0000-0000-000000000000}"/>
          </ac:spMkLst>
        </pc:spChg>
        <pc:picChg chg="del">
          <ac:chgData name="Kiley Moody" userId="S::kmoody@ksu.edu::8a25ee3a-1016-40f2-a9f7-d87a1f255e15" providerId="AD" clId="Web-{3F5B3B29-21F9-F957-A882-359EB245A027}" dt="2020-10-28T20:41:55.321" v="42"/>
          <ac:picMkLst>
            <pc:docMk/>
            <pc:sldMk cId="262988082" sldId="259"/>
            <ac:picMk id="4" creationId="{00000000-0000-0000-0000-000000000000}"/>
          </ac:picMkLst>
        </pc:picChg>
        <pc:picChg chg="add mod">
          <ac:chgData name="Kiley Moody" userId="S::kmoody@ksu.edu::8a25ee3a-1016-40f2-a9f7-d87a1f255e15" providerId="AD" clId="Web-{3F5B3B29-21F9-F957-A882-359EB245A027}" dt="2020-10-28T20:42:00.149" v="44" actId="1076"/>
          <ac:picMkLst>
            <pc:docMk/>
            <pc:sldMk cId="262988082" sldId="259"/>
            <ac:picMk id="6" creationId="{30D4FD92-A8DD-4975-9C8E-28E47A5F5CC5}"/>
          </ac:picMkLst>
        </pc:picChg>
        <pc:picChg chg="add del mod">
          <ac:chgData name="Kiley Moody" userId="S::kmoody@ksu.edu::8a25ee3a-1016-40f2-a9f7-d87a1f255e15" providerId="AD" clId="Web-{3F5B3B29-21F9-F957-A882-359EB245A027}" dt="2020-10-28T21:08:18.561" v="541"/>
          <ac:picMkLst>
            <pc:docMk/>
            <pc:sldMk cId="262988082" sldId="259"/>
            <ac:picMk id="7" creationId="{EC90D785-227C-4F61-8C1E-C450ADB8E3EB}"/>
          </ac:picMkLst>
        </pc:picChg>
      </pc:sldChg>
      <pc:sldChg chg="addSp delSp modSp mod modClrScheme chgLayout">
        <pc:chgData name="Kiley Moody" userId="S::kmoody@ksu.edu::8a25ee3a-1016-40f2-a9f7-d87a1f255e15" providerId="AD" clId="Web-{3F5B3B29-21F9-F957-A882-359EB245A027}" dt="2020-10-28T21:04:36.431" v="528" actId="1076"/>
        <pc:sldMkLst>
          <pc:docMk/>
          <pc:sldMk cId="125692968" sldId="261"/>
        </pc:sldMkLst>
        <pc:spChg chg="mod ord">
          <ac:chgData name="Kiley Moody" userId="S::kmoody@ksu.edu::8a25ee3a-1016-40f2-a9f7-d87a1f255e15" providerId="AD" clId="Web-{3F5B3B29-21F9-F957-A882-359EB245A027}" dt="2020-10-28T21:03:19.694" v="392" actId="1076"/>
          <ac:spMkLst>
            <pc:docMk/>
            <pc:sldMk cId="125692968" sldId="261"/>
            <ac:spMk id="2" creationId="{00000000-0000-0000-0000-000000000000}"/>
          </ac:spMkLst>
        </pc:spChg>
        <pc:spChg chg="add mod ord">
          <ac:chgData name="Kiley Moody" userId="S::kmoody@ksu.edu::8a25ee3a-1016-40f2-a9f7-d87a1f255e15" providerId="AD" clId="Web-{3F5B3B29-21F9-F957-A882-359EB245A027}" dt="2020-10-28T21:04:23.211" v="524" actId="20577"/>
          <ac:spMkLst>
            <pc:docMk/>
            <pc:sldMk cId="125692968" sldId="261"/>
            <ac:spMk id="3" creationId="{0CB54AB5-F57F-4EF4-99A7-6C566A8F3BD3}"/>
          </ac:spMkLst>
        </pc:spChg>
        <pc:picChg chg="del">
          <ac:chgData name="Kiley Moody" userId="S::kmoody@ksu.edu::8a25ee3a-1016-40f2-a9f7-d87a1f255e15" providerId="AD" clId="Web-{3F5B3B29-21F9-F957-A882-359EB245A027}" dt="2020-10-28T21:04:31.555" v="526"/>
          <ac:picMkLst>
            <pc:docMk/>
            <pc:sldMk cId="125692968" sldId="261"/>
            <ac:picMk id="4" creationId="{00000000-0000-0000-0000-000000000000}"/>
          </ac:picMkLst>
        </pc:picChg>
        <pc:picChg chg="add mod">
          <ac:chgData name="Kiley Moody" userId="S::kmoody@ksu.edu::8a25ee3a-1016-40f2-a9f7-d87a1f255e15" providerId="AD" clId="Web-{3F5B3B29-21F9-F957-A882-359EB245A027}" dt="2020-10-28T21:04:36.431" v="528" actId="1076"/>
          <ac:picMkLst>
            <pc:docMk/>
            <pc:sldMk cId="125692968" sldId="261"/>
            <ac:picMk id="6" creationId="{C51816A5-EE08-4488-AF45-196B060193B7}"/>
          </ac:picMkLst>
        </pc:picChg>
      </pc:sldChg>
      <pc:sldChg chg="addSp delSp modSp modNotes">
        <pc:chgData name="Kiley Moody" userId="S::kmoody@ksu.edu::8a25ee3a-1016-40f2-a9f7-d87a1f255e15" providerId="AD" clId="Web-{3F5B3B29-21F9-F957-A882-359EB245A027}" dt="2020-10-28T21:15:38.337" v="571"/>
        <pc:sldMkLst>
          <pc:docMk/>
          <pc:sldMk cId="2787596509" sldId="262"/>
        </pc:sldMkLst>
        <pc:spChg chg="mod">
          <ac:chgData name="Kiley Moody" userId="S::kmoody@ksu.edu::8a25ee3a-1016-40f2-a9f7-d87a1f255e15" providerId="AD" clId="Web-{3F5B3B29-21F9-F957-A882-359EB245A027}" dt="2020-10-28T21:05:07.978" v="530" actId="20577"/>
          <ac:spMkLst>
            <pc:docMk/>
            <pc:sldMk cId="2787596509" sldId="262"/>
            <ac:spMk id="2" creationId="{00000000-0000-0000-0000-000000000000}"/>
          </ac:spMkLst>
        </pc:spChg>
        <pc:picChg chg="add mod">
          <ac:chgData name="Kiley Moody" userId="S::kmoody@ksu.edu::8a25ee3a-1016-40f2-a9f7-d87a1f255e15" providerId="AD" clId="Web-{3F5B3B29-21F9-F957-A882-359EB245A027}" dt="2020-10-28T21:05:17.744" v="533" actId="1076"/>
          <ac:picMkLst>
            <pc:docMk/>
            <pc:sldMk cId="2787596509" sldId="262"/>
            <ac:picMk id="3" creationId="{B0E428C5-7396-44DC-A473-72BBE22B6E01}"/>
          </ac:picMkLst>
        </pc:picChg>
        <pc:picChg chg="del">
          <ac:chgData name="Kiley Moody" userId="S::kmoody@ksu.edu::8a25ee3a-1016-40f2-a9f7-d87a1f255e15" providerId="AD" clId="Web-{3F5B3B29-21F9-F957-A882-359EB245A027}" dt="2020-10-28T21:05:14.822" v="532"/>
          <ac:picMkLst>
            <pc:docMk/>
            <pc:sldMk cId="2787596509" sldId="262"/>
            <ac:picMk id="4" creationId="{00000000-0000-0000-0000-000000000000}"/>
          </ac:picMkLst>
        </pc:picChg>
      </pc:sldChg>
      <pc:sldChg chg="addSp delSp modSp new">
        <pc:chgData name="Kiley Moody" userId="S::kmoody@ksu.edu::8a25ee3a-1016-40f2-a9f7-d87a1f255e15" providerId="AD" clId="Web-{3F5B3B29-21F9-F957-A882-359EB245A027}" dt="2020-10-28T21:08:31.545" v="546" actId="14100"/>
        <pc:sldMkLst>
          <pc:docMk/>
          <pc:sldMk cId="3980820462" sldId="263"/>
        </pc:sldMkLst>
        <pc:spChg chg="del">
          <ac:chgData name="Kiley Moody" userId="S::kmoody@ksu.edu::8a25ee3a-1016-40f2-a9f7-d87a1f255e15" providerId="AD" clId="Web-{3F5B3B29-21F9-F957-A882-359EB245A027}" dt="2020-10-28T21:08:21.701" v="542"/>
          <ac:spMkLst>
            <pc:docMk/>
            <pc:sldMk cId="3980820462" sldId="263"/>
            <ac:spMk id="2" creationId="{0C63DB4B-C820-4DB3-9611-AED6123C88F6}"/>
          </ac:spMkLst>
        </pc:spChg>
        <pc:spChg chg="del">
          <ac:chgData name="Kiley Moody" userId="S::kmoody@ksu.edu::8a25ee3a-1016-40f2-a9f7-d87a1f255e15" providerId="AD" clId="Web-{3F5B3B29-21F9-F957-A882-359EB245A027}" dt="2020-10-28T21:08:24.092" v="543"/>
          <ac:spMkLst>
            <pc:docMk/>
            <pc:sldMk cId="3980820462" sldId="263"/>
            <ac:spMk id="3" creationId="{B8C236DB-10F0-488F-9F95-BA2BF19AC713}"/>
          </ac:spMkLst>
        </pc:spChg>
        <pc:picChg chg="add mod">
          <ac:chgData name="Kiley Moody" userId="S::kmoody@ksu.edu::8a25ee3a-1016-40f2-a9f7-d87a1f255e15" providerId="AD" clId="Web-{3F5B3B29-21F9-F957-A882-359EB245A027}" dt="2020-10-28T21:08:31.545" v="546" actId="14100"/>
          <ac:picMkLst>
            <pc:docMk/>
            <pc:sldMk cId="3980820462" sldId="263"/>
            <ac:picMk id="4" creationId="{608CFEE7-ADA8-46FF-8B10-C8552525A625}"/>
          </ac:picMkLst>
        </pc:picChg>
      </pc:sldChg>
      <pc:sldChg chg="del">
        <pc:chgData name="Kiley Moody" userId="S::kmoody@ksu.edu::8a25ee3a-1016-40f2-a9f7-d87a1f255e15" providerId="AD" clId="Web-{3F5B3B29-21F9-F957-A882-359EB245A027}" dt="2020-10-28T21:05:23.135" v="534"/>
        <pc:sldMkLst>
          <pc:docMk/>
          <pc:sldMk cId="1888853163" sldId="264"/>
        </pc:sldMkLst>
      </pc:sldChg>
      <pc:sldChg chg="new del">
        <pc:chgData name="Kiley Moody" userId="S::kmoody@ksu.edu::8a25ee3a-1016-40f2-a9f7-d87a1f255e15" providerId="AD" clId="Web-{3F5B3B29-21F9-F957-A882-359EB245A027}" dt="2020-10-28T21:15:21.008" v="557"/>
        <pc:sldMkLst>
          <pc:docMk/>
          <pc:sldMk cId="3230885809" sldId="264"/>
        </pc:sldMkLst>
      </pc:sldChg>
      <pc:sldChg chg="modSp add replId modNotes">
        <pc:chgData name="Kiley Moody" userId="S::kmoody@ksu.edu::8a25ee3a-1016-40f2-a9f7-d87a1f255e15" providerId="AD" clId="Web-{3F5B3B29-21F9-F957-A882-359EB245A027}" dt="2020-10-28T21:15:48.962" v="573"/>
        <pc:sldMkLst>
          <pc:docMk/>
          <pc:sldMk cId="2268605422" sldId="265"/>
        </pc:sldMkLst>
        <pc:spChg chg="mod">
          <ac:chgData name="Kiley Moody" userId="S::kmoody@ksu.edu::8a25ee3a-1016-40f2-a9f7-d87a1f255e15" providerId="AD" clId="Web-{3F5B3B29-21F9-F957-A882-359EB245A027}" dt="2020-10-28T21:15:26.883" v="569" actId="20577"/>
          <ac:spMkLst>
            <pc:docMk/>
            <pc:sldMk cId="2268605422" sldId="265"/>
            <ac:spMk id="2" creationId="{00000000-0000-0000-0000-000000000000}"/>
          </ac:spMkLst>
        </pc:spChg>
      </pc:sldChg>
      <pc:sldChg chg="delSp modSp new">
        <pc:chgData name="Kiley Moody" userId="S::kmoody@ksu.edu::8a25ee3a-1016-40f2-a9f7-d87a1f255e15" providerId="AD" clId="Web-{3F5B3B29-21F9-F957-A882-359EB245A027}" dt="2020-10-28T21:16:24.072" v="601" actId="1076"/>
        <pc:sldMkLst>
          <pc:docMk/>
          <pc:sldMk cId="3102264599" sldId="266"/>
        </pc:sldMkLst>
        <pc:spChg chg="del">
          <ac:chgData name="Kiley Moody" userId="S::kmoody@ksu.edu::8a25ee3a-1016-40f2-a9f7-d87a1f255e15" providerId="AD" clId="Web-{3F5B3B29-21F9-F957-A882-359EB245A027}" dt="2020-10-28T21:16:15.197" v="600"/>
          <ac:spMkLst>
            <pc:docMk/>
            <pc:sldMk cId="3102264599" sldId="266"/>
            <ac:spMk id="2" creationId="{F2474FDC-E03F-44E3-868D-7797BFACC3B4}"/>
          </ac:spMkLst>
        </pc:spChg>
        <pc:spChg chg="mod">
          <ac:chgData name="Kiley Moody" userId="S::kmoody@ksu.edu::8a25ee3a-1016-40f2-a9f7-d87a1f255e15" providerId="AD" clId="Web-{3F5B3B29-21F9-F957-A882-359EB245A027}" dt="2020-10-28T21:16:24.072" v="601" actId="1076"/>
          <ac:spMkLst>
            <pc:docMk/>
            <pc:sldMk cId="3102264599" sldId="266"/>
            <ac:spMk id="3" creationId="{5E55A583-5FE7-4E13-83B1-F6B64F2BC588}"/>
          </ac:spMkLst>
        </pc:spChg>
      </pc:sldChg>
    </pc:docChg>
  </pc:docChgLst>
  <pc:docChgLst>
    <pc:chgData name="Rebeca Paz" userId="S::rpaz@ksu.edu::63ad7549-724d-4036-a5b6-3e34f52869c7" providerId="AD" clId="Web-{8AFDB8D7-CE9B-4396-ADD2-E036FC783AD8}"/>
    <pc:docChg chg="addSld delSld modSld sldOrd">
      <pc:chgData name="Rebeca Paz" userId="S::rpaz@ksu.edu::63ad7549-724d-4036-a5b6-3e34f52869c7" providerId="AD" clId="Web-{8AFDB8D7-CE9B-4396-ADD2-E036FC783AD8}" dt="2020-10-31T02:33:19.435" v="40" actId="20577"/>
      <pc:docMkLst>
        <pc:docMk/>
      </pc:docMkLst>
      <pc:sldChg chg="addSp modSp ord">
        <pc:chgData name="Rebeca Paz" userId="S::rpaz@ksu.edu::63ad7549-724d-4036-a5b6-3e34f52869c7" providerId="AD" clId="Web-{8AFDB8D7-CE9B-4396-ADD2-E036FC783AD8}" dt="2020-10-31T02:32:11.793" v="15" actId="1076"/>
        <pc:sldMkLst>
          <pc:docMk/>
          <pc:sldMk cId="3980820462" sldId="263"/>
        </pc:sldMkLst>
        <pc:picChg chg="add mod">
          <ac:chgData name="Rebeca Paz" userId="S::rpaz@ksu.edu::63ad7549-724d-4036-a5b6-3e34f52869c7" providerId="AD" clId="Web-{8AFDB8D7-CE9B-4396-ADD2-E036FC783AD8}" dt="2020-10-31T02:32:11.793" v="15" actId="1076"/>
          <ac:picMkLst>
            <pc:docMk/>
            <pc:sldMk cId="3980820462" sldId="263"/>
            <ac:picMk id="2" creationId="{7D5CCD14-A326-4C08-87F8-43867C37B4C4}"/>
          </ac:picMkLst>
        </pc:picChg>
        <pc:picChg chg="mod">
          <ac:chgData name="Rebeca Paz" userId="S::rpaz@ksu.edu::63ad7549-724d-4036-a5b6-3e34f52869c7" providerId="AD" clId="Web-{8AFDB8D7-CE9B-4396-ADD2-E036FC783AD8}" dt="2020-10-31T02:32:06.465" v="13" actId="1076"/>
          <ac:picMkLst>
            <pc:docMk/>
            <pc:sldMk cId="3980820462" sldId="263"/>
            <ac:picMk id="4" creationId="{608CFEE7-ADA8-46FF-8B10-C8552525A625}"/>
          </ac:picMkLst>
        </pc:picChg>
      </pc:sldChg>
      <pc:sldChg chg="addSp modSp">
        <pc:chgData name="Rebeca Paz" userId="S::rpaz@ksu.edu::63ad7549-724d-4036-a5b6-3e34f52869c7" providerId="AD" clId="Web-{8AFDB8D7-CE9B-4396-ADD2-E036FC783AD8}" dt="2020-10-31T02:33:19.435" v="39" actId="20577"/>
        <pc:sldMkLst>
          <pc:docMk/>
          <pc:sldMk cId="4151714747" sldId="267"/>
        </pc:sldMkLst>
        <pc:spChg chg="mod">
          <ac:chgData name="Rebeca Paz" userId="S::rpaz@ksu.edu::63ad7549-724d-4036-a5b6-3e34f52869c7" providerId="AD" clId="Web-{8AFDB8D7-CE9B-4396-ADD2-E036FC783AD8}" dt="2020-10-31T02:33:19.435" v="39" actId="20577"/>
          <ac:spMkLst>
            <pc:docMk/>
            <pc:sldMk cId="4151714747" sldId="267"/>
            <ac:spMk id="2" creationId="{F6CF24F0-41B6-4D55-9556-AD660F97F3E0}"/>
          </ac:spMkLst>
        </pc:spChg>
        <pc:spChg chg="mod">
          <ac:chgData name="Rebeca Paz" userId="S::rpaz@ksu.edu::63ad7549-724d-4036-a5b6-3e34f52869c7" providerId="AD" clId="Web-{8AFDB8D7-CE9B-4396-ADD2-E036FC783AD8}" dt="2020-10-31T02:32:24.996" v="16" actId="20577"/>
          <ac:spMkLst>
            <pc:docMk/>
            <pc:sldMk cId="4151714747" sldId="267"/>
            <ac:spMk id="3" creationId="{28479442-9F77-4E60-8D22-18A4B8BA9787}"/>
          </ac:spMkLst>
        </pc:spChg>
        <pc:picChg chg="add">
          <ac:chgData name="Rebeca Paz" userId="S::rpaz@ksu.edu::63ad7549-724d-4036-a5b6-3e34f52869c7" providerId="AD" clId="Web-{8AFDB8D7-CE9B-4396-ADD2-E036FC783AD8}" dt="2020-10-31T02:31:59.590" v="12"/>
          <ac:picMkLst>
            <pc:docMk/>
            <pc:sldMk cId="4151714747" sldId="267"/>
            <ac:picMk id="5" creationId="{BCF99DEB-0FF3-4F68-A82F-F42387891267}"/>
          </ac:picMkLst>
        </pc:picChg>
      </pc:sldChg>
      <pc:sldChg chg="addSp modSp new del">
        <pc:chgData name="Rebeca Paz" userId="S::rpaz@ksu.edu::63ad7549-724d-4036-a5b6-3e34f52869c7" providerId="AD" clId="Web-{8AFDB8D7-CE9B-4396-ADD2-E036FC783AD8}" dt="2020-10-31T02:30:53.650" v="7"/>
        <pc:sldMkLst>
          <pc:docMk/>
          <pc:sldMk cId="3355197352" sldId="268"/>
        </pc:sldMkLst>
        <pc:spChg chg="add mod">
          <ac:chgData name="Rebeca Paz" userId="S::rpaz@ksu.edu::63ad7549-724d-4036-a5b6-3e34f52869c7" providerId="AD" clId="Web-{8AFDB8D7-CE9B-4396-ADD2-E036FC783AD8}" dt="2020-10-31T02:30:50.166" v="6" actId="14100"/>
          <ac:spMkLst>
            <pc:docMk/>
            <pc:sldMk cId="3355197352" sldId="268"/>
            <ac:spMk id="2" creationId="{895F5990-D757-47EE-9C44-FE4C84A5C7FD}"/>
          </ac:spMkLst>
        </pc:spChg>
      </pc:sldChg>
    </pc:docChg>
  </pc:docChgLst>
  <pc:docChgLst>
    <pc:chgData name="Rebeca Paz" userId="S::rpaz@ksu.edu::63ad7549-724d-4036-a5b6-3e34f52869c7" providerId="AD" clId="Web-{DEBE8E82-DE14-4CA3-A6F3-B3AFA9F679F4}"/>
    <pc:docChg chg="addSld modSld">
      <pc:chgData name="Rebeca Paz" userId="S::rpaz@ksu.edu::63ad7549-724d-4036-a5b6-3e34f52869c7" providerId="AD" clId="Web-{DEBE8E82-DE14-4CA3-A6F3-B3AFA9F679F4}" dt="2020-10-31T02:29:59.559" v="2" actId="20577"/>
      <pc:docMkLst>
        <pc:docMk/>
      </pc:docMkLst>
      <pc:sldChg chg="modSp new">
        <pc:chgData name="Rebeca Paz" userId="S::rpaz@ksu.edu::63ad7549-724d-4036-a5b6-3e34f52869c7" providerId="AD" clId="Web-{DEBE8E82-DE14-4CA3-A6F3-B3AFA9F679F4}" dt="2020-10-31T02:29:59.559" v="2" actId="20577"/>
        <pc:sldMkLst>
          <pc:docMk/>
          <pc:sldMk cId="4151714747" sldId="267"/>
        </pc:sldMkLst>
        <pc:spChg chg="mod">
          <ac:chgData name="Rebeca Paz" userId="S::rpaz@ksu.edu::63ad7549-724d-4036-a5b6-3e34f52869c7" providerId="AD" clId="Web-{DEBE8E82-DE14-4CA3-A6F3-B3AFA9F679F4}" dt="2020-10-31T02:29:59.559" v="2" actId="20577"/>
          <ac:spMkLst>
            <pc:docMk/>
            <pc:sldMk cId="4151714747" sldId="267"/>
            <ac:spMk id="3" creationId="{28479442-9F77-4E60-8D22-18A4B8BA9787}"/>
          </ac:spMkLst>
        </pc:spChg>
      </pc:sldChg>
    </pc:docChg>
  </pc:docChgLst>
  <pc:docChgLst>
    <pc:chgData name="Kiley Moody" userId="S::kmoody@ksu.edu::8a25ee3a-1016-40f2-a9f7-d87a1f255e15" providerId="AD" clId="Web-{C5404D99-6391-4770-A086-B3045EBCD29B}"/>
    <pc:docChg chg="modSld">
      <pc:chgData name="Kiley Moody" userId="S::kmoody@ksu.edu::8a25ee3a-1016-40f2-a9f7-d87a1f255e15" providerId="AD" clId="Web-{C5404D99-6391-4770-A086-B3045EBCD29B}" dt="2020-11-11T18:21:55.874" v="133"/>
      <pc:docMkLst>
        <pc:docMk/>
      </pc:docMkLst>
      <pc:sldChg chg="modNotes">
        <pc:chgData name="Kiley Moody" userId="S::kmoody@ksu.edu::8a25ee3a-1016-40f2-a9f7-d87a1f255e15" providerId="AD" clId="Web-{C5404D99-6391-4770-A086-B3045EBCD29B}" dt="2020-11-11T18:21:55.874" v="133"/>
        <pc:sldMkLst>
          <pc:docMk/>
          <pc:sldMk cId="125692968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09424-A755-4439-8488-184DD3A4291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0A5B-D0EE-4646-ACAD-F5D9A2F7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6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0A5B-D0EE-4646-ACAD-F5D9A2F7C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 real w/ your challenges how you are coping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Ice breakers – how you're feeling last thing you ate, don't get me talking about, </a:t>
            </a:r>
            <a:endParaRPr lang="en-US"/>
          </a:p>
          <a:p>
            <a:r>
              <a:rPr lang="en-US" dirty="0">
                <a:cs typeface="Calibri"/>
              </a:rPr>
              <a:t>Self care – community care</a:t>
            </a:r>
          </a:p>
          <a:p>
            <a:r>
              <a:rPr lang="en-US">
                <a:cs typeface="Calibri"/>
              </a:rPr>
              <a:t>Online environment first-generation </a:t>
            </a: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Positivity – high energy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What is good for first-gen is good for ALL students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0A5B-D0EE-4646-ACAD-F5D9A2F7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https://padlet.com/kmoody34/18fezopnevhfvjur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0A5B-D0EE-4646-ACAD-F5D9A2F7C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https://padlet.com/kmoody34/u01i587ol9o1hrxn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0A5B-D0EE-4646-ACAD-F5D9A2F7C6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47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5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792F-31EE-C344-A2D6-ED544E6AF3F4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candfoxks.com/" TargetMode="External"/><Relationship Id="rId3" Type="http://schemas.openxmlformats.org/officeDocument/2006/relationships/hyperlink" Target="https://www.osagenation-nsn.gov/who-we-are/historic-preservation" TargetMode="External"/><Relationship Id="rId7" Type="http://schemas.openxmlformats.org/officeDocument/2006/relationships/hyperlink" Target="https://www.iowatribeofkansasandnebraska.com/history-of-the-ioway" TargetMode="External"/><Relationship Id="rId2" Type="http://schemas.openxmlformats.org/officeDocument/2006/relationships/hyperlink" Target="http://kawnation.com/?page_id=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tik-nsn.gov/history/" TargetMode="External"/><Relationship Id="rId5" Type="http://schemas.openxmlformats.org/officeDocument/2006/relationships/hyperlink" Target="https://www.pbpindiantribe.com/about/" TargetMode="External"/><Relationship Id="rId4" Type="http://schemas.openxmlformats.org/officeDocument/2006/relationships/hyperlink" Target="https://www.pawneenation.org/page/home/pawnee-history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6341"/>
            <a:ext cx="7772400" cy="1470025"/>
          </a:xfrm>
        </p:spPr>
        <p:txBody>
          <a:bodyPr>
            <a:noAutofit/>
          </a:bodyPr>
          <a:lstStyle/>
          <a:p>
            <a:r>
              <a:rPr lang="en-US" sz="5400"/>
              <a:t>Engaging and Supporting First-generation Students: </a:t>
            </a:r>
            <a:r>
              <a:rPr lang="en-US" sz="4800"/>
              <a:t>A Multi-Modal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13" y="2993366"/>
            <a:ext cx="8517146" cy="202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/>
              <a:t>- Dr. Greg Eiselein, Director of K-State First</a:t>
            </a:r>
            <a:endParaRPr lang="en-US" sz="2800">
              <a:cs typeface="Calibri"/>
            </a:endParaRPr>
          </a:p>
          <a:p>
            <a:pPr algn="l"/>
            <a:r>
              <a:rPr lang="en-US" sz="2800"/>
              <a:t>- Kiley Moody, Managing Director of Scholar Services</a:t>
            </a:r>
            <a:endParaRPr lang="en-US" sz="2800">
              <a:cs typeface="Calibri"/>
            </a:endParaRPr>
          </a:p>
          <a:p>
            <a:pPr algn="l"/>
            <a:r>
              <a:rPr lang="en-US" sz="2800"/>
              <a:t>- Rebeca Paz, Director, Office of First-generation Students</a:t>
            </a:r>
            <a:endParaRPr lang="en-US" sz="2800">
              <a:cs typeface="Calibri"/>
            </a:endParaRPr>
          </a:p>
        </p:txBody>
      </p:sp>
      <p:pic>
        <p:nvPicPr>
          <p:cNvPr id="1026" name="Picture 2" descr="https://lh4.googleusercontent.com/SPMv3NWvJUFwdLWI-rgPnvPHFdvNdCp5phdYY7bRpWY2o8lViIP9U3Ieabd8xYXlvw4QLV4sJirwgP8PDWv15BkvZFEJ9prCBbZTDxSls8Q1w4W1ZAsu-EZmaLtzwZ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85" y="4617720"/>
            <a:ext cx="1293087" cy="12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PG-rqXBvqC1zzpAUfsMcK5zOLqaUase0SnlFTiPt7GuS2PpDqC_w30yor5AouZe8HumEkwW6lXACSMbNWhQtiYh-bHPlBH62SvgQKkQ47q8bdLxd-CV3b0g5XQdxfB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4617617"/>
            <a:ext cx="1411797" cy="13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" y="4683918"/>
            <a:ext cx="1264920" cy="1264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22120"/>
            <a:ext cx="7772400" cy="2148840"/>
          </a:xfrm>
        </p:spPr>
        <p:txBody>
          <a:bodyPr>
            <a:noAutofit/>
          </a:bodyPr>
          <a:lstStyle/>
          <a:p>
            <a:pPr algn="ctr"/>
            <a:r>
              <a:rPr lang="en-US" sz="5400"/>
              <a:t>Next Steps</a:t>
            </a:r>
            <a:endParaRPr lang="en-US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B0E428C5-7396-44DC-A473-72BBE22B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85" y="4511390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5A583-5FE7-4E13-83B1-F6B64F2B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785" y="105203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cs typeface="Calibri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0226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24F0-41B6-4D55-9556-AD660F97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Land Acknowledgement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9442-9F77-4E60-8D22-18A4B8BA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2000" dirty="0">
                <a:ea typeface="+mn-lt"/>
                <a:cs typeface="+mn-lt"/>
              </a:rPr>
              <a:t>As the first land-grant institution established under the 1862 Morrill Act, we acknowledge that the state of Kansas is historically home to many Native nations, including the </a:t>
            </a:r>
            <a:r>
              <a:rPr lang="en-US" sz="2000" dirty="0">
                <a:ea typeface="+mn-lt"/>
                <a:cs typeface="+mn-lt"/>
                <a:hlinkClick r:id="rId2"/>
              </a:rPr>
              <a:t>Kaw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>
                <a:ea typeface="+mn-lt"/>
                <a:cs typeface="+mn-lt"/>
                <a:hlinkClick r:id="rId3"/>
              </a:rPr>
              <a:t>Osage</a:t>
            </a:r>
            <a:r>
              <a:rPr lang="en-US" sz="2000" dirty="0">
                <a:ea typeface="+mn-lt"/>
                <a:cs typeface="+mn-lt"/>
              </a:rPr>
              <a:t>, and </a:t>
            </a:r>
            <a:r>
              <a:rPr lang="en-US" sz="2000" dirty="0">
                <a:ea typeface="+mn-lt"/>
                <a:cs typeface="+mn-lt"/>
                <a:hlinkClick r:id="rId4"/>
              </a:rPr>
              <a:t>Pawnee</a:t>
            </a:r>
            <a:r>
              <a:rPr lang="en-US" sz="2000" dirty="0">
                <a:ea typeface="+mn-lt"/>
                <a:cs typeface="+mn-lt"/>
              </a:rPr>
              <a:t>, among others. Furthermore, Kansas is the current home to four federally recognized Native nations: The </a:t>
            </a:r>
            <a:r>
              <a:rPr lang="en-US" sz="2000" dirty="0">
                <a:ea typeface="+mn-lt"/>
                <a:cs typeface="+mn-lt"/>
                <a:hlinkClick r:id="rId5"/>
              </a:rPr>
              <a:t>Prairie Band Potawatomie</a:t>
            </a:r>
            <a:r>
              <a:rPr lang="en-US" sz="2000" dirty="0">
                <a:ea typeface="+mn-lt"/>
                <a:cs typeface="+mn-lt"/>
              </a:rPr>
              <a:t>, the </a:t>
            </a:r>
            <a:r>
              <a:rPr lang="en-US" sz="2000" dirty="0">
                <a:ea typeface="+mn-lt"/>
                <a:cs typeface="+mn-lt"/>
                <a:hlinkClick r:id="rId6"/>
              </a:rPr>
              <a:t>Kickapoo Tribe of Kansas</a:t>
            </a:r>
            <a:r>
              <a:rPr lang="en-US" sz="2000" dirty="0">
                <a:ea typeface="+mn-lt"/>
                <a:cs typeface="+mn-lt"/>
              </a:rPr>
              <a:t>, the </a:t>
            </a:r>
            <a:r>
              <a:rPr lang="en-US" sz="2000" dirty="0">
                <a:ea typeface="+mn-lt"/>
                <a:cs typeface="+mn-lt"/>
                <a:hlinkClick r:id="rId7"/>
              </a:rPr>
              <a:t>Iowa Tribe of Kansas and Nebraska</a:t>
            </a:r>
            <a:r>
              <a:rPr lang="en-US" sz="2000" dirty="0">
                <a:ea typeface="+mn-lt"/>
                <a:cs typeface="+mn-lt"/>
              </a:rPr>
              <a:t>, and </a:t>
            </a:r>
            <a:r>
              <a:rPr lang="en-US" sz="2000" dirty="0">
                <a:ea typeface="+mn-lt"/>
                <a:cs typeface="+mn-lt"/>
                <a:hlinkClick r:id="rId8"/>
              </a:rPr>
              <a:t>Sac and Fox Nation of Missouri in Kansas and Nebraska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/>
          </a:p>
          <a:p>
            <a:pPr>
              <a:spcBef>
                <a:spcPts val="1800"/>
              </a:spcBef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2" descr="https://lh4.googleusercontent.com/SPMv3NWvJUFwdLWI-rgPnvPHFdvNdCp5phdYY7bRpWY2o8lViIP9U3Ieabd8xYXlvw4QLV4sJirwgP8PDWv15BkvZFEJ9prCBbZTDxSls8Q1w4W1ZAsu-EZmaLtzwZd3">
            <a:extLst>
              <a:ext uri="{FF2B5EF4-FFF2-40B4-BE49-F238E27FC236}">
                <a16:creationId xmlns:a16="http://schemas.microsoft.com/office/drawing/2014/main" id="{BCF99DEB-0FF3-4F68-A82F-F42387891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4617720"/>
            <a:ext cx="1307465" cy="13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8CFEE7-ADA8-46FF-8B10-C8552525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34" y="793215"/>
            <a:ext cx="6811992" cy="4615740"/>
          </a:xfrm>
          <a:prstGeom prst="rect">
            <a:avLst/>
          </a:prstGeom>
        </p:spPr>
      </p:pic>
      <p:pic>
        <p:nvPicPr>
          <p:cNvPr id="2" name="Picture 2" descr="https://lh4.googleusercontent.com/SPMv3NWvJUFwdLWI-rgPnvPHFdvNdCp5phdYY7bRpWY2o8lViIP9U3Ieabd8xYXlvw4QLV4sJirwgP8PDWv15BkvZFEJ9prCBbZTDxSls8Q1w4W1ZAsu-EZmaLtzwZd3">
            <a:extLst>
              <a:ext uri="{FF2B5EF4-FFF2-40B4-BE49-F238E27FC236}">
                <a16:creationId xmlns:a16="http://schemas.microsoft.com/office/drawing/2014/main" id="{7D5CCD14-A326-4C08-87F8-43867C37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12" y="4617720"/>
            <a:ext cx="1307465" cy="13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158"/>
            <a:ext cx="8229600" cy="1143000"/>
          </a:xfrm>
        </p:spPr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Survey</a:t>
            </a:r>
            <a:endParaRPr lang="en-US"/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30D4FD92-A8DD-4975-9C8E-28E47A5F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74" y="4755805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6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/>
              <a:t>Challenges</a:t>
            </a:r>
            <a:endParaRPr lang="en-US" sz="480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Pre-COVID</a:t>
            </a:r>
          </a:p>
          <a:p>
            <a:r>
              <a:rPr lang="en-US"/>
              <a:t>During COVID</a:t>
            </a:r>
            <a:endParaRPr lang="en-US">
              <a:cs typeface="Calibri"/>
            </a:endParaRPr>
          </a:p>
          <a:p>
            <a:r>
              <a:rPr lang="en-US"/>
              <a:t>Social and Academic Impacts</a:t>
            </a:r>
            <a:endParaRPr lang="en-US">
              <a:cs typeface="Calibri"/>
            </a:endParaRPr>
          </a:p>
          <a:p>
            <a:pPr lvl="1"/>
            <a:r>
              <a:rPr lang="en-US"/>
              <a:t>Finances</a:t>
            </a:r>
            <a:endParaRPr lang="en-US">
              <a:cs typeface="Calibri"/>
            </a:endParaRPr>
          </a:p>
          <a:p>
            <a:pPr lvl="1"/>
            <a:r>
              <a:rPr lang="en-US"/>
              <a:t>Technology</a:t>
            </a:r>
            <a:endParaRPr lang="en-US">
              <a:cs typeface="Calibri"/>
            </a:endParaRPr>
          </a:p>
          <a:p>
            <a:pPr lvl="1"/>
            <a:r>
              <a:rPr lang="en-US"/>
              <a:t>Home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br>
              <a:rPr lang="en-US"/>
            </a:br>
            <a:endParaRPr lang="en-US">
              <a:cs typeface="Calibri"/>
            </a:endParaRPr>
          </a:p>
        </p:txBody>
      </p:sp>
      <p:pic>
        <p:nvPicPr>
          <p:cNvPr id="4" name="Picture 2" descr="https://lh4.googleusercontent.com/SPMv3NWvJUFwdLWI-rgPnvPHFdvNdCp5phdYY7bRpWY2o8lViIP9U3Ieabd8xYXlvw4QLV4sJirwgP8PDWv15BkvZFEJ9prCBbZTDxSls8Q1w4W1ZAsu-EZmaLtzwZ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4617720"/>
            <a:ext cx="1307465" cy="13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5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7308"/>
            <a:ext cx="8229600" cy="654170"/>
          </a:xfrm>
        </p:spPr>
        <p:txBody>
          <a:bodyPr>
            <a:noAutofit/>
          </a:bodyPr>
          <a:lstStyle/>
          <a:p>
            <a:br>
              <a:rPr lang="en-US" sz="4800"/>
            </a:br>
            <a:r>
              <a:rPr lang="en-US" sz="4800"/>
              <a:t>Challenges</a:t>
            </a:r>
            <a:br>
              <a:rPr lang="en-US" sz="4800"/>
            </a:br>
            <a:endParaRPr lang="en-US" sz="4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B16FBE-4D04-4F67-96EF-00333851D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Zoom fatigue</a:t>
            </a:r>
          </a:p>
          <a:p>
            <a:r>
              <a:rPr lang="en-US">
                <a:cs typeface="Calibri"/>
              </a:rPr>
              <a:t>Motivation</a:t>
            </a:r>
          </a:p>
          <a:p>
            <a:r>
              <a:rPr lang="en-US">
                <a:cs typeface="Calibri"/>
              </a:rPr>
              <a:t>Studying is harder</a:t>
            </a:r>
          </a:p>
          <a:p>
            <a:r>
              <a:rPr lang="en-US">
                <a:cs typeface="Calibri"/>
              </a:rPr>
              <a:t>Building community</a:t>
            </a:r>
          </a:p>
          <a:p>
            <a:r>
              <a:rPr lang="en-US">
                <a:cs typeface="Calibri"/>
              </a:rPr>
              <a:t>New normal </a:t>
            </a:r>
          </a:p>
        </p:txBody>
      </p:sp>
      <p:pic>
        <p:nvPicPr>
          <p:cNvPr id="6" name="Picture 2" descr="https://lh4.googleusercontent.com/SPMv3NWvJUFwdLWI-rgPnvPHFdvNdCp5phdYY7bRpWY2o8lViIP9U3Ieabd8xYXlvw4QLV4sJirwgP8PDWv15BkvZFEJ9prCBbZTDxSls8Q1w4W1ZAsu-EZmaLtzwZ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4617720"/>
            <a:ext cx="1307465" cy="13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3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98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cs typeface="Calibri"/>
              </a:rPr>
              <a:t>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54AB5-F57F-4EF4-99A7-6C566A8F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Community, build relationships, overt care</a:t>
            </a:r>
          </a:p>
          <a:p>
            <a:r>
              <a:rPr lang="en-US">
                <a:cs typeface="Calibri"/>
              </a:rPr>
              <a:t>Organize – clear and concise </a:t>
            </a:r>
          </a:p>
          <a:p>
            <a:r>
              <a:rPr lang="en-US">
                <a:cs typeface="Calibri"/>
              </a:rPr>
              <a:t>Positivity </a:t>
            </a:r>
          </a:p>
          <a:p>
            <a:r>
              <a:rPr lang="en-US">
                <a:cs typeface="Calibri"/>
              </a:rPr>
              <a:t>Asset-based </a:t>
            </a:r>
          </a:p>
          <a:p>
            <a:r>
              <a:rPr lang="en-US">
                <a:cs typeface="Calibri"/>
              </a:rPr>
              <a:t>Slow down</a:t>
            </a:r>
          </a:p>
          <a:p>
            <a:r>
              <a:rPr lang="en-US">
                <a:cs typeface="Calibri"/>
              </a:rPr>
              <a:t>Study groups tips and tricks</a:t>
            </a:r>
          </a:p>
        </p:txBody>
      </p:sp>
      <p:pic>
        <p:nvPicPr>
          <p:cNvPr id="6" name="Picture 4" descr="https://lh6.googleusercontent.com/PG-rqXBvqC1zzpAUfsMcK5zOLqaUase0SnlFTiPt7GuS2PpDqC_w30yor5AouZe8HumEkwW6lXACSMbNWhQtiYh-bHPlBH62SvgQKkQ47q8bdLxd-CV3b0g5XQdxfB0a">
            <a:extLst>
              <a:ext uri="{FF2B5EF4-FFF2-40B4-BE49-F238E27FC236}">
                <a16:creationId xmlns:a16="http://schemas.microsoft.com/office/drawing/2014/main" id="{C51816A5-EE08-4488-AF45-196B0601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03" y="4488221"/>
            <a:ext cx="1411797" cy="13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BE05DDD-7451-4CAF-B31D-C4CE9FF2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" y="-11361"/>
            <a:ext cx="9118160" cy="61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22120"/>
            <a:ext cx="7772400" cy="2148840"/>
          </a:xfrm>
        </p:spPr>
        <p:txBody>
          <a:bodyPr>
            <a:noAutofit/>
          </a:bodyPr>
          <a:lstStyle/>
          <a:p>
            <a:pPr algn="ctr"/>
            <a:r>
              <a:rPr lang="en-US" sz="5400"/>
              <a:t>Reflection</a:t>
            </a:r>
            <a:endParaRPr lang="en-US" sz="5400">
              <a:cs typeface="Calibri"/>
            </a:endParaRPr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B0E428C5-7396-44DC-A473-72BBE22B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85" y="4511390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9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0BC24C54C92408E019613DEF5A7D9" ma:contentTypeVersion="7" ma:contentTypeDescription="Create a new document." ma:contentTypeScope="" ma:versionID="9c1f98e2a8be31dafed4adddb0dbe6dc">
  <xsd:schema xmlns:xsd="http://www.w3.org/2001/XMLSchema" xmlns:xs="http://www.w3.org/2001/XMLSchema" xmlns:p="http://schemas.microsoft.com/office/2006/metadata/properties" xmlns:ns2="bfd78448-52c9-4215-8b9b-b6177673ccf9" xmlns:ns3="f27a638c-91a0-455b-9e37-10bf91ce0897" targetNamespace="http://schemas.microsoft.com/office/2006/metadata/properties" ma:root="true" ma:fieldsID="30c9c5f57a7dea68657451cada38d04b" ns2:_="" ns3:_="">
    <xsd:import namespace="bfd78448-52c9-4215-8b9b-b6177673ccf9"/>
    <xsd:import namespace="f27a638c-91a0-455b-9e37-10bf91ce0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78448-52c9-4215-8b9b-b6177673c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a638c-91a0-455b-9e37-10bf91ce0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8CF27D-58E0-40DD-8653-230342D3A058}">
  <ds:schemaRefs>
    <ds:schemaRef ds:uri="bfd78448-52c9-4215-8b9b-b6177673ccf9"/>
    <ds:schemaRef ds:uri="f27a638c-91a0-455b-9e37-10bf91ce08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C26D4F3-1EFB-43CC-AB44-73F0B1FC0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DE5817-CEC6-4CF9-B4D9-A77389EF3C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Engaging and Supporting First-generation Students: A Multi-Modal Approach</vt:lpstr>
      <vt:lpstr>Land Acknowledgement</vt:lpstr>
      <vt:lpstr>PowerPoint Presentation</vt:lpstr>
      <vt:lpstr>Welcome</vt:lpstr>
      <vt:lpstr>Challenges</vt:lpstr>
      <vt:lpstr> Challenges </vt:lpstr>
      <vt:lpstr>Ideas</vt:lpstr>
      <vt:lpstr>PowerPoint Presentation</vt:lpstr>
      <vt:lpstr>Reflection</vt:lpstr>
      <vt:lpstr>Next Steps</vt:lpstr>
      <vt:lpstr>PowerPoint Presentation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Morris</dc:creator>
  <cp:revision>56</cp:revision>
  <dcterms:created xsi:type="dcterms:W3CDTF">2011-05-09T20:00:01Z</dcterms:created>
  <dcterms:modified xsi:type="dcterms:W3CDTF">2020-11-11T18:21:59Z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0x0101000680BC24C54C92408E019613DEF5A7D9</vt:lpwstr>
  </property>
</Properties>
</file>