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sldIdLst>
    <p:sldId id="379" r:id="rId3"/>
    <p:sldId id="380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483B-1A82-4F10-A03D-34B47471F5A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C9AD-59DC-4229-B0E5-9BE41F891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59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483B-1A82-4F10-A03D-34B47471F5A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C9AD-59DC-4229-B0E5-9BE41F891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05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483B-1A82-4F10-A03D-34B47471F5A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C9AD-59DC-4229-B0E5-9BE41F891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59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17391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4127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5F31E-86ED-4F92-8F9D-0DFA020E8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0D75F7-5858-47F7-9011-C30C4A36D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222F5-9F08-4AEA-9182-B2B5E9DD9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A6348-3794-454F-8EAF-D4BDAE1268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E8877-D00A-4B14-B7A7-B76E20B4F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944AF-50C2-45FE-A85C-13F184F00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27B4B-0784-4BB6-ABE0-FD7905FB2F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650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5413-4E00-477F-A1FF-7995C3D6D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95215-0560-43A8-8C50-75B0121EE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9FBD2-5829-401B-BB79-D1E69FD4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A6348-3794-454F-8EAF-D4BDAE1268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D4493-6A5A-4FC4-A4ED-E1F17487F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58429-06DF-4833-BE72-BE431EC8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27B4B-0784-4BB6-ABE0-FD7905FB2F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401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BAF0B-09B3-40AB-B6C8-4ACDBD2A3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6244F7-BFC6-42EB-B9D6-0CA489138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74E5B-8D41-4E7C-8CB7-250A93C8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A6348-3794-454F-8EAF-D4BDAE1268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7369B-D015-4406-BA7E-6ACC41FA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246EE-F37E-458E-9DF8-4E5861A9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27B4B-0784-4BB6-ABE0-FD7905FB2F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8186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D2602-DB65-4F30-A5E5-EC452BB76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785DC-0AB7-4527-A218-D825B95D3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AD4FAA-0E42-4053-9EE0-441510796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6FDE2-32FE-49B2-83B9-8AC8B2354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A6348-3794-454F-8EAF-D4BDAE1268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94512-30FD-4FAA-970B-8DDAA683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13479E-C8A5-428A-B1B2-1AC498D4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27B4B-0784-4BB6-ABE0-FD7905FB2F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0919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0AC60-F32A-4180-AF10-F5D12DFDB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6C960-4CFC-4655-ABB8-3BC06CBB5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4A74F-C3AB-449B-B790-F5A75832C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C5B17E-8B15-4719-86D7-4CE56C6B4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320593-F351-452C-AF86-1A0288AF90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B390FF-CEDD-4EF0-A4D7-B79ADD17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A6348-3794-454F-8EAF-D4BDAE1268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F7C8B9-8315-4B45-9959-0379B2E2D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781B89-BD0C-479E-A0BC-96BF6277F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27B4B-0784-4BB6-ABE0-FD7905FB2F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4221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BA012-9A2A-486B-AAEE-56B721CA5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489409-DA84-444C-BB6C-F6E1ED885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A6348-3794-454F-8EAF-D4BDAE1268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D68EE-5FA3-4D44-B4A1-57D35590D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A7407-C1FA-46D3-9C07-CB30825CF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27B4B-0784-4BB6-ABE0-FD7905FB2F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18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483B-1A82-4F10-A03D-34B47471F5A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C9AD-59DC-4229-B0E5-9BE41F891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75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2640E2-D799-4E43-9214-80BC5E03D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A6348-3794-454F-8EAF-D4BDAE1268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C290C5-35E8-4841-8881-D06983D1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46A07-70B4-4EEB-8BCD-A3D88B2C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27B4B-0784-4BB6-ABE0-FD7905FB2F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796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1F7F-BC00-4653-BD4F-0A663AEC6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C091C-EA5D-4317-9A91-D43081D3C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CFDF5A-5870-4047-ABC0-555254603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36085-1215-482B-869F-52FB4A05A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A6348-3794-454F-8EAF-D4BDAE1268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4C66A-5A92-4E8F-859C-408ACD2F8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95AFA-7420-4E48-A252-6988AE27C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27B4B-0784-4BB6-ABE0-FD7905FB2F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162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BA62B-02F5-4C7F-9D50-FA0401E3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1252FD-ADDC-4343-A5D4-D58D7B23B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7D18F-849E-4627-800B-C63E54EC4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6EF7A-9D62-425B-B85B-2674DBF04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A6348-3794-454F-8EAF-D4BDAE1268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B581E-4749-4970-B46F-BBA395B49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CDC21-57CD-40F3-AC57-2F3728F5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27B4B-0784-4BB6-ABE0-FD7905FB2F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461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78E29-20BB-449A-9333-8F84E1060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451A4-FC0C-4C0B-89FB-5F078EA25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FE159-FF89-424B-9A26-36CD1BA4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A6348-3794-454F-8EAF-D4BDAE1268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1A217-C605-4848-879D-30ABCF4CE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DDB82-177D-4113-8A49-2BA04D0B9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27B4B-0784-4BB6-ABE0-FD7905FB2F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815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EC9B11-4EB2-4BBC-B275-E25977811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2AD5B5-5A88-41BE-9516-9DF9B0DCE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7DBBE-D2F8-4E73-B448-87F256FC4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A6348-3794-454F-8EAF-D4BDAE1268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C550D-3D62-4EC6-A250-671865EE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B15ED-E09C-47AB-B25F-8CDBE76A1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27B4B-0784-4BB6-ABE0-FD7905FB2F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3278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483B-1A82-4F10-A03D-34B47471F5A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C9AD-59DC-4229-B0E5-9BE41F891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1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483B-1A82-4F10-A03D-34B47471F5A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C9AD-59DC-4229-B0E5-9BE41F891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02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483B-1A82-4F10-A03D-34B47471F5A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C9AD-59DC-4229-B0E5-9BE41F891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6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483B-1A82-4F10-A03D-34B47471F5A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C9AD-59DC-4229-B0E5-9BE41F891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8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483B-1A82-4F10-A03D-34B47471F5A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C9AD-59DC-4229-B0E5-9BE41F891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88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483B-1A82-4F10-A03D-34B47471F5A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C9AD-59DC-4229-B0E5-9BE41F891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91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483B-1A82-4F10-A03D-34B47471F5A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C9AD-59DC-4229-B0E5-9BE41F891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7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C483B-1A82-4F10-A03D-34B47471F5A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3C9AD-59DC-4229-B0E5-9BE41F891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327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BFF75A-922F-49F9-BD8A-B046415F3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DD8B1-139A-44A5-9933-ABB24921C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FA832-8BFB-4155-A6EC-9685F4527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A6348-3794-454F-8EAF-D4BDAE1268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0BCB0-AF68-487E-BFF1-6037059BD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079EA-B0CA-48E5-B6CC-B231FC4AF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27B4B-0784-4BB6-ABE0-FD7905FB2F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87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1850" y="1709738"/>
            <a:ext cx="6517217" cy="2852737"/>
          </a:xfrm>
        </p:spPr>
        <p:txBody>
          <a:bodyPr/>
          <a:lstStyle/>
          <a:p>
            <a:r>
              <a:rPr lang="en-US" dirty="0"/>
              <a:t>Troy Brockway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517217" cy="1500187"/>
          </a:xfrm>
        </p:spPr>
        <p:txBody>
          <a:bodyPr/>
          <a:lstStyle/>
          <a:p>
            <a:r>
              <a:rPr lang="en-US" dirty="0"/>
              <a:t>Introduced by Levi Unruh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0"/>
            <a:ext cx="4781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40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50EF78-A797-4554-A71A-9119217C9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460" y="1798548"/>
            <a:ext cx="2847079" cy="469432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B0D9D0-1E85-4B37-9519-3EFC9D400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Roger Peterson</a:t>
            </a:r>
          </a:p>
        </p:txBody>
      </p:sp>
    </p:spTree>
    <p:extLst>
      <p:ext uri="{BB962C8B-B14F-4D97-AF65-F5344CB8AC3E}">
        <p14:creationId xmlns:p14="http://schemas.microsoft.com/office/powerpoint/2010/main" val="95136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634E89-F759-4076-9B4C-56AAD3FE0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80" y="0"/>
            <a:ext cx="10810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70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F0BAA-F6E6-4727-BF0A-F918E1C21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46" y="71578"/>
            <a:ext cx="10064982" cy="671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07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5343E3-A0A6-4985-8713-82E912768F3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56582" t="28773" r="7351" b="46887"/>
          <a:stretch/>
        </p:blipFill>
        <p:spPr>
          <a:xfrm>
            <a:off x="8143982" y="1646368"/>
            <a:ext cx="4048018" cy="391490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A0C00E-8CD3-4B1F-B4F8-BB604465DAA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46415" t="5867" r="929" b="5934"/>
          <a:stretch/>
        </p:blipFill>
        <p:spPr>
          <a:xfrm>
            <a:off x="1" y="1787526"/>
            <a:ext cx="4048018" cy="3773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1BC25-413A-4E5A-B8E5-A61C0A546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835" y="1787526"/>
            <a:ext cx="3810330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7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7386-5B05-4880-9399-D9AF548E5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February 3, 1959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EE301C-F930-4F79-B309-24D65B148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84" t="-764" r="24968" b="724"/>
          <a:stretch/>
        </p:blipFill>
        <p:spPr>
          <a:xfrm>
            <a:off x="1276110" y="1907924"/>
            <a:ext cx="9925290" cy="348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94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4E73D3-32DE-4BBC-9B19-47BCF2FBC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75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52BFD-A895-4B2F-A45B-063CB7D122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Failure is Not </a:t>
            </a:r>
            <a:r>
              <a:rPr lang="en-US">
                <a:solidFill>
                  <a:schemeClr val="bg1"/>
                </a:solidFill>
              </a:rPr>
              <a:t>an Option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7C54B-B6D6-4ECA-82A7-960CF136E3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73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CF1779B-8985-4EBA-B42D-DA02CB0B36F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692700" y="3429000"/>
            <a:ext cx="4806599" cy="2970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1C3E76-174E-468C-A04C-3571B7DED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901" y="164747"/>
            <a:ext cx="4730198" cy="305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96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1E1866-891A-4C54-97E6-3901199C5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31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2F5362-3E6D-43FF-A079-AEEE51945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16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EBCEC-EF34-445D-B9ED-648C1239C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365125"/>
            <a:ext cx="10658061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skills do I want my students to have?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9271-C288-4AC6-A8AD-AB1269D46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Good Judgement</a:t>
            </a:r>
          </a:p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5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7486-999E-47CE-A926-3B3EE0ED9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D89E8-CBE7-4B44-B6D2-FF858D1E0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</a:rPr>
              <a:t>Two Teachers</a:t>
            </a:r>
          </a:p>
        </p:txBody>
      </p:sp>
    </p:spTree>
    <p:extLst>
      <p:ext uri="{BB962C8B-B14F-4D97-AF65-F5344CB8AC3E}">
        <p14:creationId xmlns:p14="http://schemas.microsoft.com/office/powerpoint/2010/main" val="1454810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F787B3-64C2-4D8C-B388-8FD5364A765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16677" t="-586"/>
          <a:stretch/>
        </p:blipFill>
        <p:spPr>
          <a:xfrm>
            <a:off x="1708150" y="1084262"/>
            <a:ext cx="2847975" cy="468947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8D10281-11DE-4BFA-80A1-ABD957225BF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3" t="11524" r="8664" b="16739"/>
          <a:stretch/>
        </p:blipFill>
        <p:spPr>
          <a:xfrm>
            <a:off x="6400800" y="1148439"/>
            <a:ext cx="3048000" cy="4625298"/>
          </a:xfrm>
        </p:spPr>
      </p:pic>
    </p:spTree>
    <p:extLst>
      <p:ext uri="{BB962C8B-B14F-4D97-AF65-F5344CB8AC3E}">
        <p14:creationId xmlns:p14="http://schemas.microsoft.com/office/powerpoint/2010/main" val="2031646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A9CAF1-647C-45ED-9A29-C57CDE68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92" y="1737583"/>
            <a:ext cx="3133616" cy="47552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A9E10F9-41BA-4F7B-8E94-8DD7F997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Charles Brockway</a:t>
            </a:r>
          </a:p>
        </p:txBody>
      </p:sp>
    </p:spTree>
    <p:extLst>
      <p:ext uri="{BB962C8B-B14F-4D97-AF65-F5344CB8AC3E}">
        <p14:creationId xmlns:p14="http://schemas.microsoft.com/office/powerpoint/2010/main" val="19173505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</Words>
  <Application>Microsoft Office PowerPoint</Application>
  <PresentationFormat>Widescreen</PresentationFormat>
  <Paragraphs>14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1_Office Theme</vt:lpstr>
      <vt:lpstr>3_Office Theme</vt:lpstr>
      <vt:lpstr>Troy Brockway</vt:lpstr>
      <vt:lpstr>Failure is Not an Option</vt:lpstr>
      <vt:lpstr>PowerPoint Presentation</vt:lpstr>
      <vt:lpstr>PowerPoint Presentation</vt:lpstr>
      <vt:lpstr>PowerPoint Presentation</vt:lpstr>
      <vt:lpstr>What skills do I want my students to have?</vt:lpstr>
      <vt:lpstr>PowerPoint Presentation</vt:lpstr>
      <vt:lpstr>PowerPoint Presentation</vt:lpstr>
      <vt:lpstr>Charles Brockway</vt:lpstr>
      <vt:lpstr>Roger Peterson</vt:lpstr>
      <vt:lpstr>PowerPoint Presentation</vt:lpstr>
      <vt:lpstr>PowerPoint Presentation</vt:lpstr>
      <vt:lpstr>PowerPoint Presentation</vt:lpstr>
      <vt:lpstr>February 3, 1959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Troy Brockway</dc:title>
  <dc:creator>Anish Sinha</dc:creator>
  <cp:lastModifiedBy>Anish Sinha</cp:lastModifiedBy>
  <cp:revision>1</cp:revision>
  <dcterms:created xsi:type="dcterms:W3CDTF">2020-03-19T16:24:33Z</dcterms:created>
  <dcterms:modified xsi:type="dcterms:W3CDTF">2020-03-19T16:26:13Z</dcterms:modified>
</cp:coreProperties>
</file>