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14"/>
  </p:notesMasterIdLst>
  <p:sldIdLst>
    <p:sldId id="257" r:id="rId2"/>
    <p:sldId id="468" r:id="rId3"/>
    <p:sldId id="270" r:id="rId4"/>
    <p:sldId id="261" r:id="rId5"/>
    <p:sldId id="455" r:id="rId6"/>
    <p:sldId id="460" r:id="rId7"/>
    <p:sldId id="463" r:id="rId8"/>
    <p:sldId id="462" r:id="rId9"/>
    <p:sldId id="466" r:id="rId10"/>
    <p:sldId id="467" r:id="rId11"/>
    <p:sldId id="464" r:id="rId12"/>
    <p:sldId id="465"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280E"/>
    <a:srgbClr val="C8080D"/>
    <a:srgbClr val="C709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61857" autoAdjust="0"/>
  </p:normalViewPr>
  <p:slideViewPr>
    <p:cSldViewPr snapToGrid="0">
      <p:cViewPr varScale="1">
        <p:scale>
          <a:sx n="74" d="100"/>
          <a:sy n="74" d="100"/>
        </p:scale>
        <p:origin x="1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Pohlman" userId="ed7359e15857048a" providerId="LiveId" clId="{C2EEEB0B-FA78-45A1-9506-90BF0E75E4FD}"/>
    <pc:docChg chg="undo custSel addSld delSld modSld sldOrd modNotesMaster">
      <pc:chgData name="Lisa Pohlman" userId="ed7359e15857048a" providerId="LiveId" clId="{C2EEEB0B-FA78-45A1-9506-90BF0E75E4FD}" dt="2020-02-25T00:06:51.704" v="28418" actId="20577"/>
      <pc:docMkLst>
        <pc:docMk/>
      </pc:docMkLst>
      <pc:sldChg chg="del">
        <pc:chgData name="Lisa Pohlman" userId="ed7359e15857048a" providerId="LiveId" clId="{C2EEEB0B-FA78-45A1-9506-90BF0E75E4FD}" dt="2020-02-12T17:50:40.140" v="11213" actId="47"/>
        <pc:sldMkLst>
          <pc:docMk/>
          <pc:sldMk cId="1406372279" sldId="256"/>
        </pc:sldMkLst>
      </pc:sldChg>
      <pc:sldChg chg="delSp modSp mod modNotesTx">
        <pc:chgData name="Lisa Pohlman" userId="ed7359e15857048a" providerId="LiveId" clId="{C2EEEB0B-FA78-45A1-9506-90BF0E75E4FD}" dt="2020-02-24T21:42:34.616" v="24220" actId="20577"/>
        <pc:sldMkLst>
          <pc:docMk/>
          <pc:sldMk cId="2125222414" sldId="257"/>
        </pc:sldMkLst>
        <pc:spChg chg="mod">
          <ac:chgData name="Lisa Pohlman" userId="ed7359e15857048a" providerId="LiveId" clId="{C2EEEB0B-FA78-45A1-9506-90BF0E75E4FD}" dt="2020-02-13T01:00:19.550" v="12912" actId="2711"/>
          <ac:spMkLst>
            <pc:docMk/>
            <pc:sldMk cId="2125222414" sldId="257"/>
            <ac:spMk id="2" creationId="{72E9F099-5AD0-46B5-822E-4C3261F490B1}"/>
          </ac:spMkLst>
        </pc:spChg>
        <pc:spChg chg="del">
          <ac:chgData name="Lisa Pohlman" userId="ed7359e15857048a" providerId="LiveId" clId="{C2EEEB0B-FA78-45A1-9506-90BF0E75E4FD}" dt="2020-02-22T22:15:20.241" v="15065" actId="478"/>
          <ac:spMkLst>
            <pc:docMk/>
            <pc:sldMk cId="2125222414" sldId="257"/>
            <ac:spMk id="3" creationId="{CEC79943-0C16-4A42-9089-381897E9010B}"/>
          </ac:spMkLst>
        </pc:spChg>
      </pc:sldChg>
      <pc:sldChg chg="del">
        <pc:chgData name="Lisa Pohlman" userId="ed7359e15857048a" providerId="LiveId" clId="{C2EEEB0B-FA78-45A1-9506-90BF0E75E4FD}" dt="2020-02-12T17:50:30.667" v="11210" actId="47"/>
        <pc:sldMkLst>
          <pc:docMk/>
          <pc:sldMk cId="151331423" sldId="259"/>
        </pc:sldMkLst>
      </pc:sldChg>
      <pc:sldChg chg="del">
        <pc:chgData name="Lisa Pohlman" userId="ed7359e15857048a" providerId="LiveId" clId="{C2EEEB0B-FA78-45A1-9506-90BF0E75E4FD}" dt="2020-02-12T17:50:47.145" v="11214" actId="47"/>
        <pc:sldMkLst>
          <pc:docMk/>
          <pc:sldMk cId="816581750" sldId="260"/>
        </pc:sldMkLst>
      </pc:sldChg>
      <pc:sldChg chg="addSp delSp modSp delAnim modAnim modNotesTx">
        <pc:chgData name="Lisa Pohlman" userId="ed7359e15857048a" providerId="LiveId" clId="{C2EEEB0B-FA78-45A1-9506-90BF0E75E4FD}" dt="2020-02-24T23:15:46.324" v="27898" actId="6549"/>
        <pc:sldMkLst>
          <pc:docMk/>
          <pc:sldMk cId="778465337" sldId="261"/>
        </pc:sldMkLst>
        <pc:spChg chg="mod">
          <ac:chgData name="Lisa Pohlman" userId="ed7359e15857048a" providerId="LiveId" clId="{C2EEEB0B-FA78-45A1-9506-90BF0E75E4FD}" dt="2020-02-22T00:28:53.718" v="13809" actId="2711"/>
          <ac:spMkLst>
            <pc:docMk/>
            <pc:sldMk cId="778465337" sldId="261"/>
            <ac:spMk id="2" creationId="{05B4FE14-EDB0-4D39-8E50-4AA0305C701D}"/>
          </ac:spMkLst>
        </pc:spChg>
        <pc:spChg chg="del mod">
          <ac:chgData name="Lisa Pohlman" userId="ed7359e15857048a" providerId="LiveId" clId="{C2EEEB0B-FA78-45A1-9506-90BF0E75E4FD}" dt="2020-02-08T17:00:50.544" v="2736"/>
          <ac:spMkLst>
            <pc:docMk/>
            <pc:sldMk cId="778465337" sldId="261"/>
            <ac:spMk id="3" creationId="{31267810-885F-471D-B785-5A2A6F41A812}"/>
          </ac:spMkLst>
        </pc:spChg>
        <pc:spChg chg="add mod">
          <ac:chgData name="Lisa Pohlman" userId="ed7359e15857048a" providerId="LiveId" clId="{C2EEEB0B-FA78-45A1-9506-90BF0E75E4FD}" dt="2020-02-19T00:22:34.968" v="13567" actId="1076"/>
          <ac:spMkLst>
            <pc:docMk/>
            <pc:sldMk cId="778465337" sldId="261"/>
            <ac:spMk id="4" creationId="{6F9B4600-1CAD-43C6-B6F0-502E7051BCC3}"/>
          </ac:spMkLst>
        </pc:spChg>
        <pc:spChg chg="add del mod">
          <ac:chgData name="Lisa Pohlman" userId="ed7359e15857048a" providerId="LiveId" clId="{C2EEEB0B-FA78-45A1-9506-90BF0E75E4FD}" dt="2020-02-08T17:04:00.086" v="2837" actId="478"/>
          <ac:spMkLst>
            <pc:docMk/>
            <pc:sldMk cId="778465337" sldId="261"/>
            <ac:spMk id="5" creationId="{2DC4A4E8-3581-4E26-A5E0-8D165D26140C}"/>
          </ac:spMkLst>
        </pc:spChg>
        <pc:spChg chg="add mod">
          <ac:chgData name="Lisa Pohlman" userId="ed7359e15857048a" providerId="LiveId" clId="{C2EEEB0B-FA78-45A1-9506-90BF0E75E4FD}" dt="2020-02-19T00:23:07.003" v="13569" actId="1076"/>
          <ac:spMkLst>
            <pc:docMk/>
            <pc:sldMk cId="778465337" sldId="261"/>
            <ac:spMk id="6" creationId="{93965F93-0B08-4D1A-B768-AFE6FD135E15}"/>
          </ac:spMkLst>
        </pc:spChg>
        <pc:spChg chg="add del mod">
          <ac:chgData name="Lisa Pohlman" userId="ed7359e15857048a" providerId="LiveId" clId="{C2EEEB0B-FA78-45A1-9506-90BF0E75E4FD}" dt="2020-02-08T17:04:26.370" v="2844" actId="478"/>
          <ac:spMkLst>
            <pc:docMk/>
            <pc:sldMk cId="778465337" sldId="261"/>
            <ac:spMk id="7" creationId="{50C0D82F-E003-4782-9CA9-4334C0DF5824}"/>
          </ac:spMkLst>
        </pc:spChg>
        <pc:spChg chg="add del">
          <ac:chgData name="Lisa Pohlman" userId="ed7359e15857048a" providerId="LiveId" clId="{C2EEEB0B-FA78-45A1-9506-90BF0E75E4FD}" dt="2020-02-10T21:40:56.603" v="4547"/>
          <ac:spMkLst>
            <pc:docMk/>
            <pc:sldMk cId="778465337" sldId="261"/>
            <ac:spMk id="9" creationId="{C6094C17-52CC-49AE-A3F0-3AC95627E569}"/>
          </ac:spMkLst>
        </pc:spChg>
        <pc:spChg chg="add del mod">
          <ac:chgData name="Lisa Pohlman" userId="ed7359e15857048a" providerId="LiveId" clId="{C2EEEB0B-FA78-45A1-9506-90BF0E75E4FD}" dt="2020-02-19T00:15:43.199" v="13529"/>
          <ac:spMkLst>
            <pc:docMk/>
            <pc:sldMk cId="778465337" sldId="261"/>
            <ac:spMk id="12" creationId="{66DFF5B5-8C0D-4517-8426-6191A2FBB999}"/>
          </ac:spMkLst>
        </pc:spChg>
        <pc:spChg chg="add del mod">
          <ac:chgData name="Lisa Pohlman" userId="ed7359e15857048a" providerId="LiveId" clId="{C2EEEB0B-FA78-45A1-9506-90BF0E75E4FD}" dt="2020-02-19T00:18:00.544" v="13540" actId="478"/>
          <ac:spMkLst>
            <pc:docMk/>
            <pc:sldMk cId="778465337" sldId="261"/>
            <ac:spMk id="13" creationId="{25BB0F60-7331-4D4C-B997-40123F4E7660}"/>
          </ac:spMkLst>
        </pc:spChg>
        <pc:picChg chg="add mod">
          <ac:chgData name="Lisa Pohlman" userId="ed7359e15857048a" providerId="LiveId" clId="{C2EEEB0B-FA78-45A1-9506-90BF0E75E4FD}" dt="2020-02-19T00:22:13.706" v="13563" actId="1076"/>
          <ac:picMkLst>
            <pc:docMk/>
            <pc:sldMk cId="778465337" sldId="261"/>
            <ac:picMk id="5" creationId="{4039A085-ABCD-41F8-B8AD-B5DEC763A0E5}"/>
          </ac:picMkLst>
        </pc:picChg>
        <pc:picChg chg="add mod">
          <ac:chgData name="Lisa Pohlman" userId="ed7359e15857048a" providerId="LiveId" clId="{C2EEEB0B-FA78-45A1-9506-90BF0E75E4FD}" dt="2020-02-19T00:22:17.642" v="13564" actId="1076"/>
          <ac:picMkLst>
            <pc:docMk/>
            <pc:sldMk cId="778465337" sldId="261"/>
            <ac:picMk id="8" creationId="{FE2E84EE-E74B-47C0-87A3-0663FE268811}"/>
          </ac:picMkLst>
        </pc:picChg>
        <pc:picChg chg="add mod">
          <ac:chgData name="Lisa Pohlman" userId="ed7359e15857048a" providerId="LiveId" clId="{C2EEEB0B-FA78-45A1-9506-90BF0E75E4FD}" dt="2020-02-19T00:28:11.691" v="13574" actId="1076"/>
          <ac:picMkLst>
            <pc:docMk/>
            <pc:sldMk cId="778465337" sldId="261"/>
            <ac:picMk id="14" creationId="{3518788A-7FBE-4295-9338-5BBF76F8B64F}"/>
          </ac:picMkLst>
        </pc:picChg>
        <pc:picChg chg="add del mod">
          <ac:chgData name="Lisa Pohlman" userId="ed7359e15857048a" providerId="LiveId" clId="{C2EEEB0B-FA78-45A1-9506-90BF0E75E4FD}" dt="2020-02-08T17:03:33.081" v="2821"/>
          <ac:picMkLst>
            <pc:docMk/>
            <pc:sldMk cId="778465337" sldId="261"/>
            <ac:picMk id="3074" creationId="{B0671573-58F2-483A-87FA-54A0BB36F6A8}"/>
          </ac:picMkLst>
        </pc:picChg>
        <pc:picChg chg="add del mod">
          <ac:chgData name="Lisa Pohlman" userId="ed7359e15857048a" providerId="LiveId" clId="{C2EEEB0B-FA78-45A1-9506-90BF0E75E4FD}" dt="2020-02-19T00:13:44.879" v="13512" actId="478"/>
          <ac:picMkLst>
            <pc:docMk/>
            <pc:sldMk cId="778465337" sldId="261"/>
            <ac:picMk id="3076" creationId="{950B3F8F-8957-4869-AB12-3A7648134725}"/>
          </ac:picMkLst>
        </pc:picChg>
        <pc:picChg chg="add del mod">
          <ac:chgData name="Lisa Pohlman" userId="ed7359e15857048a" providerId="LiveId" clId="{C2EEEB0B-FA78-45A1-9506-90BF0E75E4FD}" dt="2020-02-19T00:14:15.032" v="13517" actId="478"/>
          <ac:picMkLst>
            <pc:docMk/>
            <pc:sldMk cId="778465337" sldId="261"/>
            <ac:picMk id="3078" creationId="{6475E8A1-49D7-4F79-8BA3-A67F013B5B14}"/>
          </ac:picMkLst>
        </pc:picChg>
        <pc:picChg chg="add del mod">
          <ac:chgData name="Lisa Pohlman" userId="ed7359e15857048a" providerId="LiveId" clId="{C2EEEB0B-FA78-45A1-9506-90BF0E75E4FD}" dt="2020-02-19T00:14:17.327" v="13518" actId="478"/>
          <ac:picMkLst>
            <pc:docMk/>
            <pc:sldMk cId="778465337" sldId="261"/>
            <ac:picMk id="3080" creationId="{EE4588FB-173B-4EB6-823B-8E02F12C8062}"/>
          </ac:picMkLst>
        </pc:picChg>
      </pc:sldChg>
      <pc:sldChg chg="del">
        <pc:chgData name="Lisa Pohlman" userId="ed7359e15857048a" providerId="LiveId" clId="{C2EEEB0B-FA78-45A1-9506-90BF0E75E4FD}" dt="2020-02-12T17:50:28.280" v="11209" actId="47"/>
        <pc:sldMkLst>
          <pc:docMk/>
          <pc:sldMk cId="185911354" sldId="262"/>
        </pc:sldMkLst>
      </pc:sldChg>
      <pc:sldChg chg="del">
        <pc:chgData name="Lisa Pohlman" userId="ed7359e15857048a" providerId="LiveId" clId="{C2EEEB0B-FA78-45A1-9506-90BF0E75E4FD}" dt="2020-02-12T17:50:35.661" v="11212" actId="47"/>
        <pc:sldMkLst>
          <pc:docMk/>
          <pc:sldMk cId="2478973732" sldId="263"/>
        </pc:sldMkLst>
      </pc:sldChg>
      <pc:sldChg chg="del">
        <pc:chgData name="Lisa Pohlman" userId="ed7359e15857048a" providerId="LiveId" clId="{C2EEEB0B-FA78-45A1-9506-90BF0E75E4FD}" dt="2020-02-12T17:50:32.030" v="11211" actId="47"/>
        <pc:sldMkLst>
          <pc:docMk/>
          <pc:sldMk cId="3079867896" sldId="264"/>
        </pc:sldMkLst>
      </pc:sldChg>
      <pc:sldChg chg="addSp delSp modSp del ord modNotesTx">
        <pc:chgData name="Lisa Pohlman" userId="ed7359e15857048a" providerId="LiveId" clId="{C2EEEB0B-FA78-45A1-9506-90BF0E75E4FD}" dt="2020-02-17T00:23:23.026" v="13510" actId="47"/>
        <pc:sldMkLst>
          <pc:docMk/>
          <pc:sldMk cId="3284221697" sldId="265"/>
        </pc:sldMkLst>
        <pc:spChg chg="add mod">
          <ac:chgData name="Lisa Pohlman" userId="ed7359e15857048a" providerId="LiveId" clId="{C2EEEB0B-FA78-45A1-9506-90BF0E75E4FD}" dt="2020-02-10T21:48:06.840" v="4735" actId="113"/>
          <ac:spMkLst>
            <pc:docMk/>
            <pc:sldMk cId="3284221697" sldId="265"/>
            <ac:spMk id="2" creationId="{7096F9A6-19E6-4FE9-8243-2DE1786BF9F3}"/>
          </ac:spMkLst>
        </pc:spChg>
        <pc:spChg chg="add del">
          <ac:chgData name="Lisa Pohlman" userId="ed7359e15857048a" providerId="LiveId" clId="{C2EEEB0B-FA78-45A1-9506-90BF0E75E4FD}" dt="2020-02-10T21:41:05.977" v="4549"/>
          <ac:spMkLst>
            <pc:docMk/>
            <pc:sldMk cId="3284221697" sldId="265"/>
            <ac:spMk id="3" creationId="{31042295-D86E-4EB0-B0DB-D50C1E66E62A}"/>
          </ac:spMkLst>
        </pc:spChg>
        <pc:spChg chg="del">
          <ac:chgData name="Lisa Pohlman" userId="ed7359e15857048a" providerId="LiveId" clId="{C2EEEB0B-FA78-45A1-9506-90BF0E75E4FD}" dt="2020-02-08T17:14:14.555" v="2853"/>
          <ac:spMkLst>
            <pc:docMk/>
            <pc:sldMk cId="3284221697" sldId="265"/>
            <ac:spMk id="4" creationId="{DC27BF0C-32D8-49C8-86AD-6E06D8C57FF8}"/>
          </ac:spMkLst>
        </pc:spChg>
        <pc:spChg chg="del">
          <ac:chgData name="Lisa Pohlman" userId="ed7359e15857048a" providerId="LiveId" clId="{C2EEEB0B-FA78-45A1-9506-90BF0E75E4FD}" dt="2020-02-08T17:14:14.555" v="2853"/>
          <ac:spMkLst>
            <pc:docMk/>
            <pc:sldMk cId="3284221697" sldId="265"/>
            <ac:spMk id="5" creationId="{CDF60D24-2905-42DE-90C1-D7C67E831493}"/>
          </ac:spMkLst>
        </pc:spChg>
      </pc:sldChg>
      <pc:sldChg chg="addSp delSp modSp del ord">
        <pc:chgData name="Lisa Pohlman" userId="ed7359e15857048a" providerId="LiveId" clId="{C2EEEB0B-FA78-45A1-9506-90BF0E75E4FD}" dt="2020-02-10T22:01:52.785" v="4827" actId="47"/>
        <pc:sldMkLst>
          <pc:docMk/>
          <pc:sldMk cId="1834666367" sldId="266"/>
        </pc:sldMkLst>
        <pc:spChg chg="del">
          <ac:chgData name="Lisa Pohlman" userId="ed7359e15857048a" providerId="LiveId" clId="{C2EEEB0B-FA78-45A1-9506-90BF0E75E4FD}" dt="2020-02-08T17:18:03.374" v="2855"/>
          <ac:spMkLst>
            <pc:docMk/>
            <pc:sldMk cId="1834666367" sldId="266"/>
            <ac:spMk id="2" creationId="{2859701B-BEC9-4576-B05B-8812CC1A0CFD}"/>
          </ac:spMkLst>
        </pc:spChg>
        <pc:spChg chg="del">
          <ac:chgData name="Lisa Pohlman" userId="ed7359e15857048a" providerId="LiveId" clId="{C2EEEB0B-FA78-45A1-9506-90BF0E75E4FD}" dt="2020-02-08T17:18:03.374" v="2855"/>
          <ac:spMkLst>
            <pc:docMk/>
            <pc:sldMk cId="1834666367" sldId="266"/>
            <ac:spMk id="3" creationId="{2B708510-28C8-46AE-9BC0-804700649562}"/>
          </ac:spMkLst>
        </pc:spChg>
        <pc:spChg chg="add del mod">
          <ac:chgData name="Lisa Pohlman" userId="ed7359e15857048a" providerId="LiveId" clId="{C2EEEB0B-FA78-45A1-9506-90BF0E75E4FD}" dt="2020-02-10T21:45:37.058" v="4718" actId="1076"/>
          <ac:spMkLst>
            <pc:docMk/>
            <pc:sldMk cId="1834666367" sldId="266"/>
            <ac:spMk id="4" creationId="{5EE6A8E6-1281-48AA-972D-7B13F1F71442}"/>
          </ac:spMkLst>
        </pc:spChg>
      </pc:sldChg>
      <pc:sldChg chg="del">
        <pc:chgData name="Lisa Pohlman" userId="ed7359e15857048a" providerId="LiveId" clId="{C2EEEB0B-FA78-45A1-9506-90BF0E75E4FD}" dt="2020-02-12T17:50:25.642" v="11208" actId="47"/>
        <pc:sldMkLst>
          <pc:docMk/>
          <pc:sldMk cId="335311739" sldId="267"/>
        </pc:sldMkLst>
      </pc:sldChg>
      <pc:sldChg chg="addSp delSp modSp add del mod delAnim modAnim modNotesTx">
        <pc:chgData name="Lisa Pohlman" userId="ed7359e15857048a" providerId="LiveId" clId="{C2EEEB0B-FA78-45A1-9506-90BF0E75E4FD}" dt="2020-02-23T17:41:09.183" v="16355" actId="47"/>
        <pc:sldMkLst>
          <pc:docMk/>
          <pc:sldMk cId="2565446166" sldId="268"/>
        </pc:sldMkLst>
        <pc:spChg chg="del">
          <ac:chgData name="Lisa Pohlman" userId="ed7359e15857048a" providerId="LiveId" clId="{C2EEEB0B-FA78-45A1-9506-90BF0E75E4FD}" dt="2020-02-08T15:38:29.449" v="110"/>
          <ac:spMkLst>
            <pc:docMk/>
            <pc:sldMk cId="2565446166" sldId="268"/>
            <ac:spMk id="2" creationId="{8F21CDAA-A39B-40F4-8B38-84745E0A6D63}"/>
          </ac:spMkLst>
        </pc:spChg>
        <pc:spChg chg="del">
          <ac:chgData name="Lisa Pohlman" userId="ed7359e15857048a" providerId="LiveId" clId="{C2EEEB0B-FA78-45A1-9506-90BF0E75E4FD}" dt="2020-02-08T15:38:29.449" v="110"/>
          <ac:spMkLst>
            <pc:docMk/>
            <pc:sldMk cId="2565446166" sldId="268"/>
            <ac:spMk id="3" creationId="{DA965100-304B-45F2-AE6E-9C2048EB6B31}"/>
          </ac:spMkLst>
        </pc:spChg>
        <pc:spChg chg="add del mod">
          <ac:chgData name="Lisa Pohlman" userId="ed7359e15857048a" providerId="LiveId" clId="{C2EEEB0B-FA78-45A1-9506-90BF0E75E4FD}" dt="2020-02-11T13:12:57.986" v="8919" actId="478"/>
          <ac:spMkLst>
            <pc:docMk/>
            <pc:sldMk cId="2565446166" sldId="268"/>
            <ac:spMk id="6" creationId="{B61D5B1B-38D1-4F3A-89E7-5D52CBDAB39D}"/>
          </ac:spMkLst>
        </pc:spChg>
        <pc:spChg chg="add del mod">
          <ac:chgData name="Lisa Pohlman" userId="ed7359e15857048a" providerId="LiveId" clId="{C2EEEB0B-FA78-45A1-9506-90BF0E75E4FD}" dt="2020-02-22T23:06:33.320" v="16226" actId="478"/>
          <ac:spMkLst>
            <pc:docMk/>
            <pc:sldMk cId="2565446166" sldId="268"/>
            <ac:spMk id="9" creationId="{8933759A-574B-40E2-9C51-8A431AF1F455}"/>
          </ac:spMkLst>
        </pc:spChg>
        <pc:picChg chg="add mod">
          <ac:chgData name="Lisa Pohlman" userId="ed7359e15857048a" providerId="LiveId" clId="{C2EEEB0B-FA78-45A1-9506-90BF0E75E4FD}" dt="2020-02-22T23:07:02.883" v="16237" actId="1076"/>
          <ac:picMkLst>
            <pc:docMk/>
            <pc:sldMk cId="2565446166" sldId="268"/>
            <ac:picMk id="5" creationId="{F926C6CD-5A40-42D2-9F4D-814EF5F2EB6A}"/>
          </ac:picMkLst>
        </pc:picChg>
        <pc:picChg chg="add del mod">
          <ac:chgData name="Lisa Pohlman" userId="ed7359e15857048a" providerId="LiveId" clId="{C2EEEB0B-FA78-45A1-9506-90BF0E75E4FD}" dt="2020-02-22T23:06:36.175" v="16227" actId="478"/>
          <ac:picMkLst>
            <pc:docMk/>
            <pc:sldMk cId="2565446166" sldId="268"/>
            <ac:picMk id="7" creationId="{4BF447EC-E923-43BC-96E8-466E81882602}"/>
          </ac:picMkLst>
        </pc:picChg>
        <pc:picChg chg="add mod">
          <ac:chgData name="Lisa Pohlman" userId="ed7359e15857048a" providerId="LiveId" clId="{C2EEEB0B-FA78-45A1-9506-90BF0E75E4FD}" dt="2020-02-22T23:06:57.555" v="16235" actId="1076"/>
          <ac:picMkLst>
            <pc:docMk/>
            <pc:sldMk cId="2565446166" sldId="268"/>
            <ac:picMk id="8" creationId="{1CEB8117-BC0B-4C54-B2A8-BB237FBB3928}"/>
          </ac:picMkLst>
        </pc:picChg>
      </pc:sldChg>
      <pc:sldChg chg="addSp delSp modSp add del modAnim modNotesTx">
        <pc:chgData name="Lisa Pohlman" userId="ed7359e15857048a" providerId="LiveId" clId="{C2EEEB0B-FA78-45A1-9506-90BF0E75E4FD}" dt="2020-02-10T19:32:24.731" v="2932" actId="47"/>
        <pc:sldMkLst>
          <pc:docMk/>
          <pc:sldMk cId="1719649880" sldId="269"/>
        </pc:sldMkLst>
        <pc:spChg chg="add del mod">
          <ac:chgData name="Lisa Pohlman" userId="ed7359e15857048a" providerId="LiveId" clId="{C2EEEB0B-FA78-45A1-9506-90BF0E75E4FD}" dt="2020-02-08T16:04:21.607" v="2419" actId="478"/>
          <ac:spMkLst>
            <pc:docMk/>
            <pc:sldMk cId="1719649880" sldId="269"/>
            <ac:spMk id="2" creationId="{4A63F082-D723-4967-879E-729A43485A45}"/>
          </ac:spMkLst>
        </pc:spChg>
        <pc:spChg chg="add mod">
          <ac:chgData name="Lisa Pohlman" userId="ed7359e15857048a" providerId="LiveId" clId="{C2EEEB0B-FA78-45A1-9506-90BF0E75E4FD}" dt="2020-02-08T16:07:03.213" v="2430" actId="14100"/>
          <ac:spMkLst>
            <pc:docMk/>
            <pc:sldMk cId="1719649880" sldId="269"/>
            <ac:spMk id="4" creationId="{DE2D1571-096D-481E-88DF-6F84536AAA69}"/>
          </ac:spMkLst>
        </pc:spChg>
        <pc:picChg chg="add del mod">
          <ac:chgData name="Lisa Pohlman" userId="ed7359e15857048a" providerId="LiveId" clId="{C2EEEB0B-FA78-45A1-9506-90BF0E75E4FD}" dt="2020-02-08T16:41:41.196" v="2655" actId="1440"/>
          <ac:picMkLst>
            <pc:docMk/>
            <pc:sldMk cId="1719649880" sldId="269"/>
            <ac:picMk id="1026" creationId="{FDF29AA2-52FA-4EA7-BB43-3E1F604ACDB4}"/>
          </ac:picMkLst>
        </pc:picChg>
      </pc:sldChg>
      <pc:sldChg chg="addSp delSp modSp add mod modAnim modNotesTx">
        <pc:chgData name="Lisa Pohlman" userId="ed7359e15857048a" providerId="LiveId" clId="{C2EEEB0B-FA78-45A1-9506-90BF0E75E4FD}" dt="2020-02-24T23:14:18.447" v="27783" actId="20577"/>
        <pc:sldMkLst>
          <pc:docMk/>
          <pc:sldMk cId="966855065" sldId="270"/>
        </pc:sldMkLst>
        <pc:spChg chg="add mod">
          <ac:chgData name="Lisa Pohlman" userId="ed7359e15857048a" providerId="LiveId" clId="{C2EEEB0B-FA78-45A1-9506-90BF0E75E4FD}" dt="2020-02-22T23:18:48.965" v="16324" actId="1076"/>
          <ac:spMkLst>
            <pc:docMk/>
            <pc:sldMk cId="966855065" sldId="270"/>
            <ac:spMk id="2" creationId="{3352CA89-8995-4565-925E-0109D00A5B86}"/>
          </ac:spMkLst>
        </pc:spChg>
        <pc:picChg chg="add mod">
          <ac:chgData name="Lisa Pohlman" userId="ed7359e15857048a" providerId="LiveId" clId="{C2EEEB0B-FA78-45A1-9506-90BF0E75E4FD}" dt="2020-02-22T23:39:15.546" v="16329" actId="1076"/>
          <ac:picMkLst>
            <pc:docMk/>
            <pc:sldMk cId="966855065" sldId="270"/>
            <ac:picMk id="4" creationId="{CEB30F39-5090-4947-9E73-DFAA3C4BFC3B}"/>
          </ac:picMkLst>
        </pc:picChg>
        <pc:picChg chg="add mod">
          <ac:chgData name="Lisa Pohlman" userId="ed7359e15857048a" providerId="LiveId" clId="{C2EEEB0B-FA78-45A1-9506-90BF0E75E4FD}" dt="2020-02-12T17:54:50.153" v="11222" actId="1076"/>
          <ac:picMkLst>
            <pc:docMk/>
            <pc:sldMk cId="966855065" sldId="270"/>
            <ac:picMk id="5" creationId="{DDBA8756-C97E-40ED-9FB0-BA753A51BBE9}"/>
          </ac:picMkLst>
        </pc:picChg>
        <pc:picChg chg="add del mod">
          <ac:chgData name="Lisa Pohlman" userId="ed7359e15857048a" providerId="LiveId" clId="{C2EEEB0B-FA78-45A1-9506-90BF0E75E4FD}" dt="2020-02-11T13:16:51.362" v="9223" actId="478"/>
          <ac:picMkLst>
            <pc:docMk/>
            <pc:sldMk cId="966855065" sldId="270"/>
            <ac:picMk id="9" creationId="{A83D2396-30CB-4AFD-ACFB-044534E70BE5}"/>
          </ac:picMkLst>
        </pc:picChg>
        <pc:picChg chg="add del">
          <ac:chgData name="Lisa Pohlman" userId="ed7359e15857048a" providerId="LiveId" clId="{C2EEEB0B-FA78-45A1-9506-90BF0E75E4FD}" dt="2020-02-08T16:43:14.174" v="2658" actId="478"/>
          <ac:picMkLst>
            <pc:docMk/>
            <pc:sldMk cId="966855065" sldId="270"/>
            <ac:picMk id="2050" creationId="{52AC2AB5-0AEE-4AC4-A46D-4316A310C3EE}"/>
          </ac:picMkLst>
        </pc:picChg>
        <pc:picChg chg="add del mod">
          <ac:chgData name="Lisa Pohlman" userId="ed7359e15857048a" providerId="LiveId" clId="{C2EEEB0B-FA78-45A1-9506-90BF0E75E4FD}" dt="2020-02-08T16:49:17.853" v="2678" actId="478"/>
          <ac:picMkLst>
            <pc:docMk/>
            <pc:sldMk cId="966855065" sldId="270"/>
            <ac:picMk id="2052" creationId="{0DF99C95-216A-486E-8450-BB9F3557BC5F}"/>
          </ac:picMkLst>
        </pc:picChg>
        <pc:picChg chg="add del">
          <ac:chgData name="Lisa Pohlman" userId="ed7359e15857048a" providerId="LiveId" clId="{C2EEEB0B-FA78-45A1-9506-90BF0E75E4FD}" dt="2020-02-08T16:48:27.048" v="2667"/>
          <ac:picMkLst>
            <pc:docMk/>
            <pc:sldMk cId="966855065" sldId="270"/>
            <ac:picMk id="2054" creationId="{108BE317-1D1B-4738-B9A5-4A94974B3B40}"/>
          </ac:picMkLst>
        </pc:picChg>
        <pc:picChg chg="add del mod">
          <ac:chgData name="Lisa Pohlman" userId="ed7359e15857048a" providerId="LiveId" clId="{C2EEEB0B-FA78-45A1-9506-90BF0E75E4FD}" dt="2020-02-08T16:49:07.827" v="2675"/>
          <ac:picMkLst>
            <pc:docMk/>
            <pc:sldMk cId="966855065" sldId="270"/>
            <ac:picMk id="2056" creationId="{9DCF9A89-B22D-4D82-A300-D7CDC005B7C8}"/>
          </ac:picMkLst>
        </pc:picChg>
        <pc:picChg chg="add mod">
          <ac:chgData name="Lisa Pohlman" userId="ed7359e15857048a" providerId="LiveId" clId="{C2EEEB0B-FA78-45A1-9506-90BF0E75E4FD}" dt="2020-02-22T23:18:44.596" v="16323" actId="1076"/>
          <ac:picMkLst>
            <pc:docMk/>
            <pc:sldMk cId="966855065" sldId="270"/>
            <ac:picMk id="2058" creationId="{97CBA56F-C004-4C91-9E2C-409C69263B04}"/>
          </ac:picMkLst>
        </pc:picChg>
        <pc:picChg chg="add del mod">
          <ac:chgData name="Lisa Pohlman" userId="ed7359e15857048a" providerId="LiveId" clId="{C2EEEB0B-FA78-45A1-9506-90BF0E75E4FD}" dt="2020-02-11T13:16:49.122" v="9222" actId="478"/>
          <ac:picMkLst>
            <pc:docMk/>
            <pc:sldMk cId="966855065" sldId="270"/>
            <ac:picMk id="2060" creationId="{ABF75CE3-C75C-4ACC-BDF5-A60264A24C13}"/>
          </ac:picMkLst>
        </pc:picChg>
      </pc:sldChg>
      <pc:sldChg chg="addSp modSp add del">
        <pc:chgData name="Lisa Pohlman" userId="ed7359e15857048a" providerId="LiveId" clId="{C2EEEB0B-FA78-45A1-9506-90BF0E75E4FD}" dt="2020-02-12T17:50:18.902" v="11207" actId="47"/>
        <pc:sldMkLst>
          <pc:docMk/>
          <pc:sldMk cId="401082203" sldId="271"/>
        </pc:sldMkLst>
        <pc:spChg chg="add mod">
          <ac:chgData name="Lisa Pohlman" userId="ed7359e15857048a" providerId="LiveId" clId="{C2EEEB0B-FA78-45A1-9506-90BF0E75E4FD}" dt="2020-02-08T17:19:51.880" v="2913" actId="20577"/>
          <ac:spMkLst>
            <pc:docMk/>
            <pc:sldMk cId="401082203" sldId="271"/>
            <ac:spMk id="2" creationId="{416B8F9C-124D-4E03-B1F7-33B5562B1672}"/>
          </ac:spMkLst>
        </pc:spChg>
        <pc:spChg chg="add mod">
          <ac:chgData name="Lisa Pohlman" userId="ed7359e15857048a" providerId="LiveId" clId="{C2EEEB0B-FA78-45A1-9506-90BF0E75E4FD}" dt="2020-02-08T17:18:51.763" v="2858"/>
          <ac:spMkLst>
            <pc:docMk/>
            <pc:sldMk cId="401082203" sldId="271"/>
            <ac:spMk id="3" creationId="{8A545233-53C3-4478-8FA4-FF15E969AC41}"/>
          </ac:spMkLst>
        </pc:spChg>
      </pc:sldChg>
      <pc:sldChg chg="addSp delSp modSp add del modNotesTx">
        <pc:chgData name="Lisa Pohlman" userId="ed7359e15857048a" providerId="LiveId" clId="{C2EEEB0B-FA78-45A1-9506-90BF0E75E4FD}" dt="2020-02-10T21:19:45.859" v="4048" actId="47"/>
        <pc:sldMkLst>
          <pc:docMk/>
          <pc:sldMk cId="901976184" sldId="272"/>
        </pc:sldMkLst>
        <pc:spChg chg="del">
          <ac:chgData name="Lisa Pohlman" userId="ed7359e15857048a" providerId="LiveId" clId="{C2EEEB0B-FA78-45A1-9506-90BF0E75E4FD}" dt="2020-02-10T21:01:24.375" v="2958"/>
          <ac:spMkLst>
            <pc:docMk/>
            <pc:sldMk cId="901976184" sldId="272"/>
            <ac:spMk id="2" creationId="{F5F7B204-CEA9-4922-A2FD-5B4BED7B3090}"/>
          </ac:spMkLst>
        </pc:spChg>
        <pc:spChg chg="del">
          <ac:chgData name="Lisa Pohlman" userId="ed7359e15857048a" providerId="LiveId" clId="{C2EEEB0B-FA78-45A1-9506-90BF0E75E4FD}" dt="2020-02-10T21:01:24.375" v="2958"/>
          <ac:spMkLst>
            <pc:docMk/>
            <pc:sldMk cId="901976184" sldId="272"/>
            <ac:spMk id="3" creationId="{370EC7A2-A0C8-4CA5-A0AE-74021A83D30C}"/>
          </ac:spMkLst>
        </pc:spChg>
        <pc:spChg chg="del">
          <ac:chgData name="Lisa Pohlman" userId="ed7359e15857048a" providerId="LiveId" clId="{C2EEEB0B-FA78-45A1-9506-90BF0E75E4FD}" dt="2020-02-10T21:01:24.375" v="2958"/>
          <ac:spMkLst>
            <pc:docMk/>
            <pc:sldMk cId="901976184" sldId="272"/>
            <ac:spMk id="4" creationId="{02F050D0-C070-4C47-908C-65F630B75C04}"/>
          </ac:spMkLst>
        </pc:spChg>
        <pc:spChg chg="del">
          <ac:chgData name="Lisa Pohlman" userId="ed7359e15857048a" providerId="LiveId" clId="{C2EEEB0B-FA78-45A1-9506-90BF0E75E4FD}" dt="2020-02-10T21:01:24.375" v="2958"/>
          <ac:spMkLst>
            <pc:docMk/>
            <pc:sldMk cId="901976184" sldId="272"/>
            <ac:spMk id="5" creationId="{F036953F-6489-4C5B-A166-F8AB1ED9EB57}"/>
          </ac:spMkLst>
        </pc:spChg>
        <pc:spChg chg="del">
          <ac:chgData name="Lisa Pohlman" userId="ed7359e15857048a" providerId="LiveId" clId="{C2EEEB0B-FA78-45A1-9506-90BF0E75E4FD}" dt="2020-02-10T21:01:24.375" v="2958"/>
          <ac:spMkLst>
            <pc:docMk/>
            <pc:sldMk cId="901976184" sldId="272"/>
            <ac:spMk id="6" creationId="{93C638C2-AB7C-4483-B14D-05C4A30F605F}"/>
          </ac:spMkLst>
        </pc:spChg>
        <pc:spChg chg="add mod">
          <ac:chgData name="Lisa Pohlman" userId="ed7359e15857048a" providerId="LiveId" clId="{C2EEEB0B-FA78-45A1-9506-90BF0E75E4FD}" dt="2020-02-10T21:14:50.713" v="3968" actId="20577"/>
          <ac:spMkLst>
            <pc:docMk/>
            <pc:sldMk cId="901976184" sldId="272"/>
            <ac:spMk id="7" creationId="{7E0D79C9-EE58-4FD0-AC7C-3604739C4DCC}"/>
          </ac:spMkLst>
        </pc:spChg>
        <pc:spChg chg="add del mod">
          <ac:chgData name="Lisa Pohlman" userId="ed7359e15857048a" providerId="LiveId" clId="{C2EEEB0B-FA78-45A1-9506-90BF0E75E4FD}" dt="2020-02-10T21:14:09.662" v="3952"/>
          <ac:spMkLst>
            <pc:docMk/>
            <pc:sldMk cId="901976184" sldId="272"/>
            <ac:spMk id="8" creationId="{8E697507-89A1-4207-8693-B052D6AAC052}"/>
          </ac:spMkLst>
        </pc:spChg>
        <pc:spChg chg="add del mod">
          <ac:chgData name="Lisa Pohlman" userId="ed7359e15857048a" providerId="LiveId" clId="{C2EEEB0B-FA78-45A1-9506-90BF0E75E4FD}" dt="2020-02-10T21:15:10.380" v="3969" actId="478"/>
          <ac:spMkLst>
            <pc:docMk/>
            <pc:sldMk cId="901976184" sldId="272"/>
            <ac:spMk id="9" creationId="{331E23A6-2943-4970-8D5D-16F02BA413EF}"/>
          </ac:spMkLst>
        </pc:spChg>
      </pc:sldChg>
      <pc:sldChg chg="addSp delSp modSp add del ord modAnim">
        <pc:chgData name="Lisa Pohlman" userId="ed7359e15857048a" providerId="LiveId" clId="{C2EEEB0B-FA78-45A1-9506-90BF0E75E4FD}" dt="2020-02-17T00:09:50.227" v="13346" actId="47"/>
        <pc:sldMkLst>
          <pc:docMk/>
          <pc:sldMk cId="2001491994" sldId="273"/>
        </pc:sldMkLst>
        <pc:spChg chg="add mod">
          <ac:chgData name="Lisa Pohlman" userId="ed7359e15857048a" providerId="LiveId" clId="{C2EEEB0B-FA78-45A1-9506-90BF0E75E4FD}" dt="2020-02-16T23:51:10.951" v="12951" actId="20577"/>
          <ac:spMkLst>
            <pc:docMk/>
            <pc:sldMk cId="2001491994" sldId="273"/>
            <ac:spMk id="2" creationId="{3AD520F5-11BF-4A7F-8586-C65029B0424B}"/>
          </ac:spMkLst>
        </pc:spChg>
        <pc:spChg chg="add del mod">
          <ac:chgData name="Lisa Pohlman" userId="ed7359e15857048a" providerId="LiveId" clId="{C2EEEB0B-FA78-45A1-9506-90BF0E75E4FD}" dt="2020-02-12T16:44:42.628" v="11147" actId="478"/>
          <ac:spMkLst>
            <pc:docMk/>
            <pc:sldMk cId="2001491994" sldId="273"/>
            <ac:spMk id="3" creationId="{5B45EC3A-84EF-473B-80D5-F5A4E4AD4819}"/>
          </ac:spMkLst>
        </pc:spChg>
        <pc:spChg chg="add del mod">
          <ac:chgData name="Lisa Pohlman" userId="ed7359e15857048a" providerId="LiveId" clId="{C2EEEB0B-FA78-45A1-9506-90BF0E75E4FD}" dt="2020-02-17T00:02:17.203" v="13042"/>
          <ac:spMkLst>
            <pc:docMk/>
            <pc:sldMk cId="2001491994" sldId="273"/>
            <ac:spMk id="3" creationId="{923EB9AE-456B-4FD3-9EF8-28E497BACF05}"/>
          </ac:spMkLst>
        </pc:spChg>
        <pc:spChg chg="add mod">
          <ac:chgData name="Lisa Pohlman" userId="ed7359e15857048a" providerId="LiveId" clId="{C2EEEB0B-FA78-45A1-9506-90BF0E75E4FD}" dt="2020-02-16T23:59:22.829" v="13028" actId="255"/>
          <ac:spMkLst>
            <pc:docMk/>
            <pc:sldMk cId="2001491994" sldId="273"/>
            <ac:spMk id="4" creationId="{663AF7DB-14CC-4F66-AD35-B9D97F6ADC77}"/>
          </ac:spMkLst>
        </pc:spChg>
        <pc:spChg chg="add del mod">
          <ac:chgData name="Lisa Pohlman" userId="ed7359e15857048a" providerId="LiveId" clId="{C2EEEB0B-FA78-45A1-9506-90BF0E75E4FD}" dt="2020-02-17T00:02:07.207" v="13040"/>
          <ac:spMkLst>
            <pc:docMk/>
            <pc:sldMk cId="2001491994" sldId="273"/>
            <ac:spMk id="8" creationId="{735293AF-6F6A-42D6-B1CF-2E4B7A2ACB7F}"/>
          </ac:spMkLst>
        </pc:spChg>
        <pc:picChg chg="add mod">
          <ac:chgData name="Lisa Pohlman" userId="ed7359e15857048a" providerId="LiveId" clId="{C2EEEB0B-FA78-45A1-9506-90BF0E75E4FD}" dt="2020-02-16T23:57:08.829" v="12992" actId="14100"/>
          <ac:picMkLst>
            <pc:docMk/>
            <pc:sldMk cId="2001491994" sldId="273"/>
            <ac:picMk id="5" creationId="{7FBF0A80-C7B4-4B00-9986-3E3A3CC95C0F}"/>
          </ac:picMkLst>
        </pc:picChg>
        <pc:picChg chg="add del mod">
          <ac:chgData name="Lisa Pohlman" userId="ed7359e15857048a" providerId="LiveId" clId="{C2EEEB0B-FA78-45A1-9506-90BF0E75E4FD}" dt="2020-02-16T23:55:34.764" v="12974"/>
          <ac:picMkLst>
            <pc:docMk/>
            <pc:sldMk cId="2001491994" sldId="273"/>
            <ac:picMk id="7" creationId="{A67C0F48-BDC8-4D82-9596-452C35493A37}"/>
          </ac:picMkLst>
        </pc:picChg>
        <pc:picChg chg="add del mod">
          <ac:chgData name="Lisa Pohlman" userId="ed7359e15857048a" providerId="LiveId" clId="{C2EEEB0B-FA78-45A1-9506-90BF0E75E4FD}" dt="2020-02-12T18:42:24.288" v="12844" actId="478"/>
          <ac:picMkLst>
            <pc:docMk/>
            <pc:sldMk cId="2001491994" sldId="273"/>
            <ac:picMk id="8194" creationId="{31F7651F-120A-4C7C-A244-764D7F7CB4AA}"/>
          </ac:picMkLst>
        </pc:picChg>
        <pc:picChg chg="add del mod">
          <ac:chgData name="Lisa Pohlman" userId="ed7359e15857048a" providerId="LiveId" clId="{C2EEEB0B-FA78-45A1-9506-90BF0E75E4FD}" dt="2020-02-13T01:01:19.927" v="12913" actId="478"/>
          <ac:picMkLst>
            <pc:docMk/>
            <pc:sldMk cId="2001491994" sldId="273"/>
            <ac:picMk id="8196" creationId="{511BB1B6-C5E4-4600-9048-192DD272894F}"/>
          </ac:picMkLst>
        </pc:picChg>
      </pc:sldChg>
      <pc:sldChg chg="modSp add del ord modAnim">
        <pc:chgData name="Lisa Pohlman" userId="ed7359e15857048a" providerId="LiveId" clId="{C2EEEB0B-FA78-45A1-9506-90BF0E75E4FD}" dt="2020-02-12T17:50:17.510" v="11206" actId="47"/>
        <pc:sldMkLst>
          <pc:docMk/>
          <pc:sldMk cId="0" sldId="451"/>
        </pc:sldMkLst>
        <pc:spChg chg="mod">
          <ac:chgData name="Lisa Pohlman" userId="ed7359e15857048a" providerId="LiveId" clId="{C2EEEB0B-FA78-45A1-9506-90BF0E75E4FD}" dt="2020-02-10T21:17:38.299" v="4009" actId="14100"/>
          <ac:spMkLst>
            <pc:docMk/>
            <pc:sldMk cId="0" sldId="451"/>
            <ac:spMk id="2" creationId="{EB825702-7B59-4F3F-9704-10EF53BBE751}"/>
          </ac:spMkLst>
        </pc:spChg>
        <pc:spChg chg="mod">
          <ac:chgData name="Lisa Pohlman" userId="ed7359e15857048a" providerId="LiveId" clId="{C2EEEB0B-FA78-45A1-9506-90BF0E75E4FD}" dt="2020-02-10T21:18:12.439" v="4029" actId="1076"/>
          <ac:spMkLst>
            <pc:docMk/>
            <pc:sldMk cId="0" sldId="451"/>
            <ac:spMk id="3" creationId="{9185D24D-4E94-493F-88FA-3A3AB572ED1F}"/>
          </ac:spMkLst>
        </pc:spChg>
        <pc:spChg chg="mod">
          <ac:chgData name="Lisa Pohlman" userId="ed7359e15857048a" providerId="LiveId" clId="{C2EEEB0B-FA78-45A1-9506-90BF0E75E4FD}" dt="2020-02-10T21:17:25.929" v="4008" actId="122"/>
          <ac:spMkLst>
            <pc:docMk/>
            <pc:sldMk cId="0" sldId="451"/>
            <ac:spMk id="13314" creationId="{1FF0C5FB-4367-4455-8711-F1577FD3189B}"/>
          </ac:spMkLst>
        </pc:spChg>
      </pc:sldChg>
      <pc:sldChg chg="modSp add del ord modNotesTx">
        <pc:chgData name="Lisa Pohlman" userId="ed7359e15857048a" providerId="LiveId" clId="{C2EEEB0B-FA78-45A1-9506-90BF0E75E4FD}" dt="2020-02-12T17:50:15.508" v="11205" actId="47"/>
        <pc:sldMkLst>
          <pc:docMk/>
          <pc:sldMk cId="3395958957" sldId="452"/>
        </pc:sldMkLst>
        <pc:spChg chg="mod">
          <ac:chgData name="Lisa Pohlman" userId="ed7359e15857048a" providerId="LiveId" clId="{C2EEEB0B-FA78-45A1-9506-90BF0E75E4FD}" dt="2020-02-10T21:19:09.905" v="4031" actId="14100"/>
          <ac:spMkLst>
            <pc:docMk/>
            <pc:sldMk cId="3395958957" sldId="452"/>
            <ac:spMk id="2" creationId="{EB825702-7B59-4F3F-9704-10EF53BBE751}"/>
          </ac:spMkLst>
        </pc:spChg>
        <pc:spChg chg="mod">
          <ac:chgData name="Lisa Pohlman" userId="ed7359e15857048a" providerId="LiveId" clId="{C2EEEB0B-FA78-45A1-9506-90BF0E75E4FD}" dt="2020-02-10T21:19:32.301" v="4047" actId="1076"/>
          <ac:spMkLst>
            <pc:docMk/>
            <pc:sldMk cId="3395958957" sldId="452"/>
            <ac:spMk id="3" creationId="{9185D24D-4E94-493F-88FA-3A3AB572ED1F}"/>
          </ac:spMkLst>
        </pc:spChg>
      </pc:sldChg>
      <pc:sldChg chg="delSp add del">
        <pc:chgData name="Lisa Pohlman" userId="ed7359e15857048a" providerId="LiveId" clId="{C2EEEB0B-FA78-45A1-9506-90BF0E75E4FD}" dt="2020-02-12T17:49:47.182" v="11204" actId="47"/>
        <pc:sldMkLst>
          <pc:docMk/>
          <pc:sldMk cId="3340515622" sldId="453"/>
        </pc:sldMkLst>
        <pc:spChg chg="del">
          <ac:chgData name="Lisa Pohlman" userId="ed7359e15857048a" providerId="LiveId" clId="{C2EEEB0B-FA78-45A1-9506-90BF0E75E4FD}" dt="2020-02-10T21:35:36.569" v="4541"/>
          <ac:spMkLst>
            <pc:docMk/>
            <pc:sldMk cId="3340515622" sldId="453"/>
            <ac:spMk id="2" creationId="{31C5D127-DB45-4DB7-9E0D-3CFB9D776785}"/>
          </ac:spMkLst>
        </pc:spChg>
        <pc:spChg chg="del">
          <ac:chgData name="Lisa Pohlman" userId="ed7359e15857048a" providerId="LiveId" clId="{C2EEEB0B-FA78-45A1-9506-90BF0E75E4FD}" dt="2020-02-10T21:35:36.569" v="4541"/>
          <ac:spMkLst>
            <pc:docMk/>
            <pc:sldMk cId="3340515622" sldId="453"/>
            <ac:spMk id="3" creationId="{9A12D430-6982-40FF-99F9-965E1F202E59}"/>
          </ac:spMkLst>
        </pc:spChg>
      </pc:sldChg>
      <pc:sldChg chg="addSp delSp modSp add del ord modNotesTx">
        <pc:chgData name="Lisa Pohlman" userId="ed7359e15857048a" providerId="LiveId" clId="{C2EEEB0B-FA78-45A1-9506-90BF0E75E4FD}" dt="2020-02-17T00:23:20.743" v="13509" actId="47"/>
        <pc:sldMkLst>
          <pc:docMk/>
          <pc:sldMk cId="3585038587" sldId="454"/>
        </pc:sldMkLst>
        <pc:spChg chg="add del">
          <ac:chgData name="Lisa Pohlman" userId="ed7359e15857048a" providerId="LiveId" clId="{C2EEEB0B-FA78-45A1-9506-90BF0E75E4FD}" dt="2020-02-10T21:41:52.580" v="4556"/>
          <ac:spMkLst>
            <pc:docMk/>
            <pc:sldMk cId="3585038587" sldId="454"/>
            <ac:spMk id="2" creationId="{AF1C12EC-A5A5-487D-8FA8-7951A47FEEB4}"/>
          </ac:spMkLst>
        </pc:spChg>
        <pc:spChg chg="add mod">
          <ac:chgData name="Lisa Pohlman" userId="ed7359e15857048a" providerId="LiveId" clId="{C2EEEB0B-FA78-45A1-9506-90BF0E75E4FD}" dt="2020-02-10T21:47:03.687" v="4727" actId="1076"/>
          <ac:spMkLst>
            <pc:docMk/>
            <pc:sldMk cId="3585038587" sldId="454"/>
            <ac:spMk id="3" creationId="{48FF4202-20E5-4EED-A0FE-A8769E4A0805}"/>
          </ac:spMkLst>
        </pc:spChg>
      </pc:sldChg>
      <pc:sldChg chg="addSp delSp add del">
        <pc:chgData name="Lisa Pohlman" userId="ed7359e15857048a" providerId="LiveId" clId="{C2EEEB0B-FA78-45A1-9506-90BF0E75E4FD}" dt="2020-02-10T22:00:49.945" v="4740" actId="47"/>
        <pc:sldMkLst>
          <pc:docMk/>
          <pc:sldMk cId="86102000" sldId="455"/>
        </pc:sldMkLst>
        <pc:spChg chg="del">
          <ac:chgData name="Lisa Pohlman" userId="ed7359e15857048a" providerId="LiveId" clId="{C2EEEB0B-FA78-45A1-9506-90BF0E75E4FD}" dt="2020-02-10T21:58:38.211" v="4738"/>
          <ac:spMkLst>
            <pc:docMk/>
            <pc:sldMk cId="86102000" sldId="455"/>
            <ac:spMk id="2" creationId="{56E4CFE9-2007-461D-8DF5-9EBEA1F1B5B0}"/>
          </ac:spMkLst>
        </pc:spChg>
        <pc:spChg chg="del">
          <ac:chgData name="Lisa Pohlman" userId="ed7359e15857048a" providerId="LiveId" clId="{C2EEEB0B-FA78-45A1-9506-90BF0E75E4FD}" dt="2020-02-10T21:58:38.211" v="4738"/>
          <ac:spMkLst>
            <pc:docMk/>
            <pc:sldMk cId="86102000" sldId="455"/>
            <ac:spMk id="3" creationId="{8C70CC3D-5E9A-45F1-8EA5-3F3A5D3C812A}"/>
          </ac:spMkLst>
        </pc:spChg>
        <pc:spChg chg="del">
          <ac:chgData name="Lisa Pohlman" userId="ed7359e15857048a" providerId="LiveId" clId="{C2EEEB0B-FA78-45A1-9506-90BF0E75E4FD}" dt="2020-02-10T21:58:38.211" v="4738"/>
          <ac:spMkLst>
            <pc:docMk/>
            <pc:sldMk cId="86102000" sldId="455"/>
            <ac:spMk id="4" creationId="{131FDB67-6F36-47B7-A8F0-168360F07FFB}"/>
          </ac:spMkLst>
        </pc:spChg>
        <pc:spChg chg="del">
          <ac:chgData name="Lisa Pohlman" userId="ed7359e15857048a" providerId="LiveId" clId="{C2EEEB0B-FA78-45A1-9506-90BF0E75E4FD}" dt="2020-02-10T21:58:38.211" v="4738"/>
          <ac:spMkLst>
            <pc:docMk/>
            <pc:sldMk cId="86102000" sldId="455"/>
            <ac:spMk id="5" creationId="{B65A620C-62C6-4C40-A109-CDB85B5E30F8}"/>
          </ac:spMkLst>
        </pc:spChg>
        <pc:spChg chg="del">
          <ac:chgData name="Lisa Pohlman" userId="ed7359e15857048a" providerId="LiveId" clId="{C2EEEB0B-FA78-45A1-9506-90BF0E75E4FD}" dt="2020-02-10T21:58:38.211" v="4738"/>
          <ac:spMkLst>
            <pc:docMk/>
            <pc:sldMk cId="86102000" sldId="455"/>
            <ac:spMk id="6" creationId="{C35548C0-2304-41A7-9CC9-E24A84C0D446}"/>
          </ac:spMkLst>
        </pc:spChg>
        <pc:spChg chg="add del">
          <ac:chgData name="Lisa Pohlman" userId="ed7359e15857048a" providerId="LiveId" clId="{C2EEEB0B-FA78-45A1-9506-90BF0E75E4FD}" dt="2020-02-10T21:58:53.815" v="4739" actId="478"/>
          <ac:spMkLst>
            <pc:docMk/>
            <pc:sldMk cId="86102000" sldId="455"/>
            <ac:spMk id="7" creationId="{26FE4615-2873-4D5D-BFA9-663BE8D7548E}"/>
          </ac:spMkLst>
        </pc:spChg>
      </pc:sldChg>
      <pc:sldChg chg="addSp delSp modSp add mod modAnim modNotesTx">
        <pc:chgData name="Lisa Pohlman" userId="ed7359e15857048a" providerId="LiveId" clId="{C2EEEB0B-FA78-45A1-9506-90BF0E75E4FD}" dt="2020-02-24T23:31:04.393" v="27989" actId="20577"/>
        <pc:sldMkLst>
          <pc:docMk/>
          <pc:sldMk cId="698706995" sldId="455"/>
        </pc:sldMkLst>
        <pc:spChg chg="add del">
          <ac:chgData name="Lisa Pohlman" userId="ed7359e15857048a" providerId="LiveId" clId="{C2EEEB0B-FA78-45A1-9506-90BF0E75E4FD}" dt="2020-02-10T22:19:54.691" v="4832"/>
          <ac:spMkLst>
            <pc:docMk/>
            <pc:sldMk cId="698706995" sldId="455"/>
            <ac:spMk id="2" creationId="{0CA79B08-AA48-4DC5-B0CF-A30E01D96900}"/>
          </ac:spMkLst>
        </pc:spChg>
        <pc:spChg chg="add mod">
          <ac:chgData name="Lisa Pohlman" userId="ed7359e15857048a" providerId="LiveId" clId="{C2EEEB0B-FA78-45A1-9506-90BF0E75E4FD}" dt="2020-02-22T00:35:06.612" v="13931" actId="1076"/>
          <ac:spMkLst>
            <pc:docMk/>
            <pc:sldMk cId="698706995" sldId="455"/>
            <ac:spMk id="2" creationId="{20CA348B-A82C-48D1-B4E2-9D6D25F4D410}"/>
          </ac:spMkLst>
        </pc:spChg>
        <pc:spChg chg="add mod">
          <ac:chgData name="Lisa Pohlman" userId="ed7359e15857048a" providerId="LiveId" clId="{C2EEEB0B-FA78-45A1-9506-90BF0E75E4FD}" dt="2020-02-24T22:03:25.812" v="25038" actId="20577"/>
          <ac:spMkLst>
            <pc:docMk/>
            <pc:sldMk cId="698706995" sldId="455"/>
            <ac:spMk id="4" creationId="{948C9848-C424-4073-BEFB-8BE9BD0EAB26}"/>
          </ac:spMkLst>
        </pc:spChg>
        <pc:picChg chg="add del mod">
          <ac:chgData name="Lisa Pohlman" userId="ed7359e15857048a" providerId="LiveId" clId="{C2EEEB0B-FA78-45A1-9506-90BF0E75E4FD}" dt="2020-02-22T15:17:48.087" v="14679" actId="478"/>
          <ac:picMkLst>
            <pc:docMk/>
            <pc:sldMk cId="698706995" sldId="455"/>
            <ac:picMk id="3" creationId="{16DEFFFD-CFA4-4EB3-A69E-6CF5BA759B03}"/>
          </ac:picMkLst>
        </pc:picChg>
        <pc:picChg chg="add mod">
          <ac:chgData name="Lisa Pohlman" userId="ed7359e15857048a" providerId="LiveId" clId="{C2EEEB0B-FA78-45A1-9506-90BF0E75E4FD}" dt="2020-02-22T15:18:36.288" v="14686" actId="1076"/>
          <ac:picMkLst>
            <pc:docMk/>
            <pc:sldMk cId="698706995" sldId="455"/>
            <ac:picMk id="1026" creationId="{87639BF2-2AA7-42BE-A726-C7A8D4EA67D6}"/>
          </ac:picMkLst>
        </pc:picChg>
      </pc:sldChg>
      <pc:sldChg chg="addSp delSp modSp add del">
        <pc:chgData name="Lisa Pohlman" userId="ed7359e15857048a" providerId="LiveId" clId="{C2EEEB0B-FA78-45A1-9506-90BF0E75E4FD}" dt="2020-02-12T16:15:39.769" v="9694" actId="47"/>
        <pc:sldMkLst>
          <pc:docMk/>
          <pc:sldMk cId="676353614" sldId="456"/>
        </pc:sldMkLst>
        <pc:spChg chg="del">
          <ac:chgData name="Lisa Pohlman" userId="ed7359e15857048a" providerId="LiveId" clId="{C2EEEB0B-FA78-45A1-9506-90BF0E75E4FD}" dt="2020-02-11T03:19:26.703" v="8854"/>
          <ac:spMkLst>
            <pc:docMk/>
            <pc:sldMk cId="676353614" sldId="456"/>
            <ac:spMk id="2" creationId="{3AA07D0A-6F9B-4747-99FC-A9E1B7512260}"/>
          </ac:spMkLst>
        </pc:spChg>
        <pc:spChg chg="del">
          <ac:chgData name="Lisa Pohlman" userId="ed7359e15857048a" providerId="LiveId" clId="{C2EEEB0B-FA78-45A1-9506-90BF0E75E4FD}" dt="2020-02-11T03:19:26.703" v="8854"/>
          <ac:spMkLst>
            <pc:docMk/>
            <pc:sldMk cId="676353614" sldId="456"/>
            <ac:spMk id="3" creationId="{6C73C654-A91A-4327-A6A4-C42D83D4B753}"/>
          </ac:spMkLst>
        </pc:spChg>
        <pc:spChg chg="del">
          <ac:chgData name="Lisa Pohlman" userId="ed7359e15857048a" providerId="LiveId" clId="{C2EEEB0B-FA78-45A1-9506-90BF0E75E4FD}" dt="2020-02-11T03:19:26.703" v="8854"/>
          <ac:spMkLst>
            <pc:docMk/>
            <pc:sldMk cId="676353614" sldId="456"/>
            <ac:spMk id="4" creationId="{6F300F7D-668B-481D-8C8A-E7F388E3D0DC}"/>
          </ac:spMkLst>
        </pc:spChg>
        <pc:spChg chg="del">
          <ac:chgData name="Lisa Pohlman" userId="ed7359e15857048a" providerId="LiveId" clId="{C2EEEB0B-FA78-45A1-9506-90BF0E75E4FD}" dt="2020-02-11T03:19:26.703" v="8854"/>
          <ac:spMkLst>
            <pc:docMk/>
            <pc:sldMk cId="676353614" sldId="456"/>
            <ac:spMk id="5" creationId="{D97635A4-1E33-4630-93F9-7104D9461BBB}"/>
          </ac:spMkLst>
        </pc:spChg>
        <pc:spChg chg="del">
          <ac:chgData name="Lisa Pohlman" userId="ed7359e15857048a" providerId="LiveId" clId="{C2EEEB0B-FA78-45A1-9506-90BF0E75E4FD}" dt="2020-02-11T03:19:26.703" v="8854"/>
          <ac:spMkLst>
            <pc:docMk/>
            <pc:sldMk cId="676353614" sldId="456"/>
            <ac:spMk id="6" creationId="{2025DF4B-1F77-48BC-82AA-B44C0BB14587}"/>
          </ac:spMkLst>
        </pc:spChg>
        <pc:spChg chg="add mod">
          <ac:chgData name="Lisa Pohlman" userId="ed7359e15857048a" providerId="LiveId" clId="{C2EEEB0B-FA78-45A1-9506-90BF0E75E4FD}" dt="2020-02-11T14:08:40.475" v="9260" actId="1076"/>
          <ac:spMkLst>
            <pc:docMk/>
            <pc:sldMk cId="676353614" sldId="456"/>
            <ac:spMk id="7" creationId="{561BF049-3EB6-472A-A08B-402905D45FDC}"/>
          </ac:spMkLst>
        </pc:spChg>
        <pc:picChg chg="add mod">
          <ac:chgData name="Lisa Pohlman" userId="ed7359e15857048a" providerId="LiveId" clId="{C2EEEB0B-FA78-45A1-9506-90BF0E75E4FD}" dt="2020-02-11T03:20:05.278" v="8859" actId="1076"/>
          <ac:picMkLst>
            <pc:docMk/>
            <pc:sldMk cId="676353614" sldId="456"/>
            <ac:picMk id="6146" creationId="{33E9D8E1-D5BE-4D2C-BFE7-AC62C63D86DC}"/>
          </ac:picMkLst>
        </pc:picChg>
      </pc:sldChg>
      <pc:sldChg chg="add del">
        <pc:chgData name="Lisa Pohlman" userId="ed7359e15857048a" providerId="LiveId" clId="{C2EEEB0B-FA78-45A1-9506-90BF0E75E4FD}" dt="2020-02-11T03:20:22.057" v="8863" actId="47"/>
        <pc:sldMkLst>
          <pc:docMk/>
          <pc:sldMk cId="893182632" sldId="457"/>
        </pc:sldMkLst>
      </pc:sldChg>
      <pc:sldChg chg="addSp delSp modSp add del modNotesTx">
        <pc:chgData name="Lisa Pohlman" userId="ed7359e15857048a" providerId="LiveId" clId="{C2EEEB0B-FA78-45A1-9506-90BF0E75E4FD}" dt="2020-02-22T00:31:30.695" v="13863" actId="47"/>
        <pc:sldMkLst>
          <pc:docMk/>
          <pc:sldMk cId="958364156" sldId="457"/>
        </pc:sldMkLst>
        <pc:spChg chg="del">
          <ac:chgData name="Lisa Pohlman" userId="ed7359e15857048a" providerId="LiveId" clId="{C2EEEB0B-FA78-45A1-9506-90BF0E75E4FD}" dt="2020-02-12T16:00:59.164" v="9262"/>
          <ac:spMkLst>
            <pc:docMk/>
            <pc:sldMk cId="958364156" sldId="457"/>
            <ac:spMk id="2" creationId="{AE9DE14B-E62C-402A-94EA-997A7E1E23CB}"/>
          </ac:spMkLst>
        </pc:spChg>
        <pc:spChg chg="del">
          <ac:chgData name="Lisa Pohlman" userId="ed7359e15857048a" providerId="LiveId" clId="{C2EEEB0B-FA78-45A1-9506-90BF0E75E4FD}" dt="2020-02-12T16:00:59.164" v="9262"/>
          <ac:spMkLst>
            <pc:docMk/>
            <pc:sldMk cId="958364156" sldId="457"/>
            <ac:spMk id="3" creationId="{B4B36385-FEED-477E-B7A5-3B6589C35A16}"/>
          </ac:spMkLst>
        </pc:spChg>
        <pc:spChg chg="del">
          <ac:chgData name="Lisa Pohlman" userId="ed7359e15857048a" providerId="LiveId" clId="{C2EEEB0B-FA78-45A1-9506-90BF0E75E4FD}" dt="2020-02-12T16:00:59.164" v="9262"/>
          <ac:spMkLst>
            <pc:docMk/>
            <pc:sldMk cId="958364156" sldId="457"/>
            <ac:spMk id="4" creationId="{CA43418B-336D-4FBE-B128-5592C94E0FA5}"/>
          </ac:spMkLst>
        </pc:spChg>
        <pc:spChg chg="del">
          <ac:chgData name="Lisa Pohlman" userId="ed7359e15857048a" providerId="LiveId" clId="{C2EEEB0B-FA78-45A1-9506-90BF0E75E4FD}" dt="2020-02-12T16:00:59.164" v="9262"/>
          <ac:spMkLst>
            <pc:docMk/>
            <pc:sldMk cId="958364156" sldId="457"/>
            <ac:spMk id="5" creationId="{E3B8EE5C-437E-44CE-A14B-4E6DDCFC8EEF}"/>
          </ac:spMkLst>
        </pc:spChg>
        <pc:spChg chg="del">
          <ac:chgData name="Lisa Pohlman" userId="ed7359e15857048a" providerId="LiveId" clId="{C2EEEB0B-FA78-45A1-9506-90BF0E75E4FD}" dt="2020-02-12T16:00:59.164" v="9262"/>
          <ac:spMkLst>
            <pc:docMk/>
            <pc:sldMk cId="958364156" sldId="457"/>
            <ac:spMk id="6" creationId="{D33C5C6A-3DD1-4F2A-8D08-764AC0E58529}"/>
          </ac:spMkLst>
        </pc:spChg>
        <pc:spChg chg="add mod">
          <ac:chgData name="Lisa Pohlman" userId="ed7359e15857048a" providerId="LiveId" clId="{C2EEEB0B-FA78-45A1-9506-90BF0E75E4FD}" dt="2020-02-12T17:56:27.767" v="11269" actId="6549"/>
          <ac:spMkLst>
            <pc:docMk/>
            <pc:sldMk cId="958364156" sldId="457"/>
            <ac:spMk id="7" creationId="{391C6445-A14B-4C36-A2AD-ACBFDBC1210A}"/>
          </ac:spMkLst>
        </pc:spChg>
        <pc:spChg chg="add del mod">
          <ac:chgData name="Lisa Pohlman" userId="ed7359e15857048a" providerId="LiveId" clId="{C2EEEB0B-FA78-45A1-9506-90BF0E75E4FD}" dt="2020-02-12T17:56:32.466" v="11270" actId="478"/>
          <ac:spMkLst>
            <pc:docMk/>
            <pc:sldMk cId="958364156" sldId="457"/>
            <ac:spMk id="8" creationId="{1157503A-634E-4756-93E3-B00EA269DCE4}"/>
          </ac:spMkLst>
        </pc:spChg>
      </pc:sldChg>
      <pc:sldChg chg="add del">
        <pc:chgData name="Lisa Pohlman" userId="ed7359e15857048a" providerId="LiveId" clId="{C2EEEB0B-FA78-45A1-9506-90BF0E75E4FD}" dt="2020-02-11T03:20:11.462" v="8861" actId="47"/>
        <pc:sldMkLst>
          <pc:docMk/>
          <pc:sldMk cId="1223996152" sldId="457"/>
        </pc:sldMkLst>
      </pc:sldChg>
      <pc:sldChg chg="addSp delSp modSp add del modNotesTx">
        <pc:chgData name="Lisa Pohlman" userId="ed7359e15857048a" providerId="LiveId" clId="{C2EEEB0B-FA78-45A1-9506-90BF0E75E4FD}" dt="2020-02-12T17:49:46.147" v="11203" actId="47"/>
        <pc:sldMkLst>
          <pc:docMk/>
          <pc:sldMk cId="3418382262" sldId="458"/>
        </pc:sldMkLst>
        <pc:spChg chg="add del mod">
          <ac:chgData name="Lisa Pohlman" userId="ed7359e15857048a" providerId="LiveId" clId="{C2EEEB0B-FA78-45A1-9506-90BF0E75E4FD}" dt="2020-02-12T16:09:06.969" v="9358"/>
          <ac:spMkLst>
            <pc:docMk/>
            <pc:sldMk cId="3418382262" sldId="458"/>
            <ac:spMk id="2" creationId="{2331C7C5-C148-4025-B393-4BD8F631354F}"/>
          </ac:spMkLst>
        </pc:spChg>
        <pc:spChg chg="add del mod">
          <ac:chgData name="Lisa Pohlman" userId="ed7359e15857048a" providerId="LiveId" clId="{C2EEEB0B-FA78-45A1-9506-90BF0E75E4FD}" dt="2020-02-12T16:11:21.924" v="9385"/>
          <ac:spMkLst>
            <pc:docMk/>
            <pc:sldMk cId="3418382262" sldId="458"/>
            <ac:spMk id="3" creationId="{40CB5767-8AED-4C89-B89F-07972E6B582A}"/>
          </ac:spMkLst>
        </pc:spChg>
        <pc:spChg chg="add del mod">
          <ac:chgData name="Lisa Pohlman" userId="ed7359e15857048a" providerId="LiveId" clId="{C2EEEB0B-FA78-45A1-9506-90BF0E75E4FD}" dt="2020-02-12T16:11:21.924" v="9385"/>
          <ac:spMkLst>
            <pc:docMk/>
            <pc:sldMk cId="3418382262" sldId="458"/>
            <ac:spMk id="4" creationId="{86A84701-B9B2-4EA8-A16B-4475EF7E6317}"/>
          </ac:spMkLst>
        </pc:spChg>
        <pc:spChg chg="add mod">
          <ac:chgData name="Lisa Pohlman" userId="ed7359e15857048a" providerId="LiveId" clId="{C2EEEB0B-FA78-45A1-9506-90BF0E75E4FD}" dt="2020-02-12T16:11:32.559" v="9411" actId="20577"/>
          <ac:spMkLst>
            <pc:docMk/>
            <pc:sldMk cId="3418382262" sldId="458"/>
            <ac:spMk id="5" creationId="{A885CFEA-B6EB-4681-96CB-7E18D9901655}"/>
          </ac:spMkLst>
        </pc:spChg>
        <pc:spChg chg="add mod">
          <ac:chgData name="Lisa Pohlman" userId="ed7359e15857048a" providerId="LiveId" clId="{C2EEEB0B-FA78-45A1-9506-90BF0E75E4FD}" dt="2020-02-12T16:11:21.924" v="9385"/>
          <ac:spMkLst>
            <pc:docMk/>
            <pc:sldMk cId="3418382262" sldId="458"/>
            <ac:spMk id="6" creationId="{C6F1E0F2-397F-47B5-95DC-457150675870}"/>
          </ac:spMkLst>
        </pc:spChg>
      </pc:sldChg>
      <pc:sldChg chg="addSp modSp add del modNotesTx">
        <pc:chgData name="Lisa Pohlman" userId="ed7359e15857048a" providerId="LiveId" clId="{C2EEEB0B-FA78-45A1-9506-90BF0E75E4FD}" dt="2020-02-12T16:43:45.374" v="11144" actId="47"/>
        <pc:sldMkLst>
          <pc:docMk/>
          <pc:sldMk cId="4006770970" sldId="459"/>
        </pc:sldMkLst>
        <pc:spChg chg="add mod">
          <ac:chgData name="Lisa Pohlman" userId="ed7359e15857048a" providerId="LiveId" clId="{C2EEEB0B-FA78-45A1-9506-90BF0E75E4FD}" dt="2020-02-12T16:21:31.954" v="9970" actId="20577"/>
          <ac:spMkLst>
            <pc:docMk/>
            <pc:sldMk cId="4006770970" sldId="459"/>
            <ac:spMk id="2" creationId="{A08E21A9-02E4-467F-92A6-48BD6032C962}"/>
          </ac:spMkLst>
        </pc:spChg>
        <pc:spChg chg="add mod">
          <ac:chgData name="Lisa Pohlman" userId="ed7359e15857048a" providerId="LiveId" clId="{C2EEEB0B-FA78-45A1-9506-90BF0E75E4FD}" dt="2020-02-12T16:20:54.455" v="9932"/>
          <ac:spMkLst>
            <pc:docMk/>
            <pc:sldMk cId="4006770970" sldId="459"/>
            <ac:spMk id="3" creationId="{85D67D0B-497A-47D6-B74A-CEFB45C8408C}"/>
          </ac:spMkLst>
        </pc:spChg>
      </pc:sldChg>
      <pc:sldChg chg="addSp delSp modSp add mod modAnim modNotesTx">
        <pc:chgData name="Lisa Pohlman" userId="ed7359e15857048a" providerId="LiveId" clId="{C2EEEB0B-FA78-45A1-9506-90BF0E75E4FD}" dt="2020-02-25T00:06:51.704" v="28418" actId="20577"/>
        <pc:sldMkLst>
          <pc:docMk/>
          <pc:sldMk cId="152443055" sldId="460"/>
        </pc:sldMkLst>
        <pc:spChg chg="add del mod">
          <ac:chgData name="Lisa Pohlman" userId="ed7359e15857048a" providerId="LiveId" clId="{C2EEEB0B-FA78-45A1-9506-90BF0E75E4FD}" dt="2020-02-16T23:48:09.621" v="12931" actId="478"/>
          <ac:spMkLst>
            <pc:docMk/>
            <pc:sldMk cId="152443055" sldId="460"/>
            <ac:spMk id="2" creationId="{51C21541-E4F3-4077-8520-BAC563C364E6}"/>
          </ac:spMkLst>
        </pc:spChg>
        <pc:spChg chg="add del mod">
          <ac:chgData name="Lisa Pohlman" userId="ed7359e15857048a" providerId="LiveId" clId="{C2EEEB0B-FA78-45A1-9506-90BF0E75E4FD}" dt="2020-02-12T16:26:51.300" v="10219" actId="478"/>
          <ac:spMkLst>
            <pc:docMk/>
            <pc:sldMk cId="152443055" sldId="460"/>
            <ac:spMk id="3" creationId="{4A8CE7B7-1B99-487A-9ADE-DDF0E3F872F3}"/>
          </ac:spMkLst>
        </pc:spChg>
        <pc:spChg chg="add del mod">
          <ac:chgData name="Lisa Pohlman" userId="ed7359e15857048a" providerId="LiveId" clId="{C2EEEB0B-FA78-45A1-9506-90BF0E75E4FD}" dt="2020-02-12T16:44:01.560" v="11145" actId="478"/>
          <ac:spMkLst>
            <pc:docMk/>
            <pc:sldMk cId="152443055" sldId="460"/>
            <ac:spMk id="4" creationId="{19FD7581-6B5D-4756-B889-647FF94A35C4}"/>
          </ac:spMkLst>
        </pc:spChg>
        <pc:spChg chg="add del mod">
          <ac:chgData name="Lisa Pohlman" userId="ed7359e15857048a" providerId="LiveId" clId="{C2EEEB0B-FA78-45A1-9506-90BF0E75E4FD}" dt="2020-02-16T23:48:13.911" v="12932" actId="478"/>
          <ac:spMkLst>
            <pc:docMk/>
            <pc:sldMk cId="152443055" sldId="460"/>
            <ac:spMk id="4" creationId="{C1DD6349-233D-4AAA-84A7-D9FCEF1FACD8}"/>
          </ac:spMkLst>
        </pc:spChg>
        <pc:spChg chg="add del mod">
          <ac:chgData name="Lisa Pohlman" userId="ed7359e15857048a" providerId="LiveId" clId="{C2EEEB0B-FA78-45A1-9506-90BF0E75E4FD}" dt="2020-02-12T16:32:59.436" v="10233"/>
          <ac:spMkLst>
            <pc:docMk/>
            <pc:sldMk cId="152443055" sldId="460"/>
            <ac:spMk id="5" creationId="{433452C0-066A-4CFE-8EB0-A7BF04A75198}"/>
          </ac:spMkLst>
        </pc:spChg>
        <pc:spChg chg="add mod">
          <ac:chgData name="Lisa Pohlman" userId="ed7359e15857048a" providerId="LiveId" clId="{C2EEEB0B-FA78-45A1-9506-90BF0E75E4FD}" dt="2020-02-22T23:43:19.882" v="16338" actId="1076"/>
          <ac:spMkLst>
            <pc:docMk/>
            <pc:sldMk cId="152443055" sldId="460"/>
            <ac:spMk id="7" creationId="{A469DFA1-8487-42AC-8036-34D7EBFC5239}"/>
          </ac:spMkLst>
        </pc:spChg>
        <pc:spChg chg="add mod">
          <ac:chgData name="Lisa Pohlman" userId="ed7359e15857048a" providerId="LiveId" clId="{C2EEEB0B-FA78-45A1-9506-90BF0E75E4FD}" dt="2020-02-22T23:41:12.258" v="16332" actId="207"/>
          <ac:spMkLst>
            <pc:docMk/>
            <pc:sldMk cId="152443055" sldId="460"/>
            <ac:spMk id="8" creationId="{7C3B7A11-7AC4-4DF8-B24D-C1E33ABBD519}"/>
          </ac:spMkLst>
        </pc:spChg>
        <pc:spChg chg="add mod">
          <ac:chgData name="Lisa Pohlman" userId="ed7359e15857048a" providerId="LiveId" clId="{C2EEEB0B-FA78-45A1-9506-90BF0E75E4FD}" dt="2020-02-17T00:02:49.476" v="13049" actId="14100"/>
          <ac:spMkLst>
            <pc:docMk/>
            <pc:sldMk cId="152443055" sldId="460"/>
            <ac:spMk id="9" creationId="{8D3674B8-336D-4868-9D6C-1AFF4E077427}"/>
          </ac:spMkLst>
        </pc:spChg>
        <pc:spChg chg="add mod">
          <ac:chgData name="Lisa Pohlman" userId="ed7359e15857048a" providerId="LiveId" clId="{C2EEEB0B-FA78-45A1-9506-90BF0E75E4FD}" dt="2020-02-22T23:43:09.067" v="16336" actId="207"/>
          <ac:spMkLst>
            <pc:docMk/>
            <pc:sldMk cId="152443055" sldId="460"/>
            <ac:spMk id="10" creationId="{F725E984-95A2-4024-BD0C-D98F0E0AC4F5}"/>
          </ac:spMkLst>
        </pc:spChg>
        <pc:spChg chg="add mod">
          <ac:chgData name="Lisa Pohlman" userId="ed7359e15857048a" providerId="LiveId" clId="{C2EEEB0B-FA78-45A1-9506-90BF0E75E4FD}" dt="2020-02-17T00:04:15.310" v="13134" actId="1076"/>
          <ac:spMkLst>
            <pc:docMk/>
            <pc:sldMk cId="152443055" sldId="460"/>
            <ac:spMk id="11" creationId="{4174FEE9-D30A-4327-86B7-C3667992E8CD}"/>
          </ac:spMkLst>
        </pc:spChg>
        <pc:spChg chg="add mod">
          <ac:chgData name="Lisa Pohlman" userId="ed7359e15857048a" providerId="LiveId" clId="{C2EEEB0B-FA78-45A1-9506-90BF0E75E4FD}" dt="2020-02-22T23:43:17.802" v="16337" actId="1076"/>
          <ac:spMkLst>
            <pc:docMk/>
            <pc:sldMk cId="152443055" sldId="460"/>
            <ac:spMk id="12" creationId="{FB82F5AB-7544-466B-8826-E84154CC13B6}"/>
          </ac:spMkLst>
        </pc:spChg>
        <pc:spChg chg="add mod">
          <ac:chgData name="Lisa Pohlman" userId="ed7359e15857048a" providerId="LiveId" clId="{C2EEEB0B-FA78-45A1-9506-90BF0E75E4FD}" dt="2020-02-22T23:41:50.200" v="16335" actId="207"/>
          <ac:spMkLst>
            <pc:docMk/>
            <pc:sldMk cId="152443055" sldId="460"/>
            <ac:spMk id="13" creationId="{A69510C3-9066-417F-B3F3-6531C5269D9E}"/>
          </ac:spMkLst>
        </pc:spChg>
        <pc:spChg chg="add mod">
          <ac:chgData name="Lisa Pohlman" userId="ed7359e15857048a" providerId="LiveId" clId="{C2EEEB0B-FA78-45A1-9506-90BF0E75E4FD}" dt="2020-02-17T00:07:14.922" v="13268" actId="6549"/>
          <ac:spMkLst>
            <pc:docMk/>
            <pc:sldMk cId="152443055" sldId="460"/>
            <ac:spMk id="14" creationId="{E424E45E-E2FF-4022-ACD8-81694628274B}"/>
          </ac:spMkLst>
        </pc:spChg>
        <pc:spChg chg="add mod">
          <ac:chgData name="Lisa Pohlman" userId="ed7359e15857048a" providerId="LiveId" clId="{C2EEEB0B-FA78-45A1-9506-90BF0E75E4FD}" dt="2020-02-22T23:41:33.054" v="16334" actId="207"/>
          <ac:spMkLst>
            <pc:docMk/>
            <pc:sldMk cId="152443055" sldId="460"/>
            <ac:spMk id="15" creationId="{AEB95350-FA1F-4F5A-93D7-B9894BE3CD80}"/>
          </ac:spMkLst>
        </pc:spChg>
        <pc:spChg chg="add del">
          <ac:chgData name="Lisa Pohlman" userId="ed7359e15857048a" providerId="LiveId" clId="{C2EEEB0B-FA78-45A1-9506-90BF0E75E4FD}" dt="2020-02-17T00:07:22.133" v="13270" actId="478"/>
          <ac:spMkLst>
            <pc:docMk/>
            <pc:sldMk cId="152443055" sldId="460"/>
            <ac:spMk id="15" creationId="{D9933042-6A4D-428B-83CD-A724DF1A3F7E}"/>
          </ac:spMkLst>
        </pc:spChg>
        <pc:spChg chg="add del mod">
          <ac:chgData name="Lisa Pohlman" userId="ed7359e15857048a" providerId="LiveId" clId="{C2EEEB0B-FA78-45A1-9506-90BF0E75E4FD}" dt="2020-02-17T00:07:18.391" v="13269" actId="478"/>
          <ac:spMkLst>
            <pc:docMk/>
            <pc:sldMk cId="152443055" sldId="460"/>
            <ac:spMk id="16" creationId="{E024AD5E-B39C-4EF5-A788-02757287003A}"/>
          </ac:spMkLst>
        </pc:spChg>
        <pc:spChg chg="add del mod">
          <ac:chgData name="Lisa Pohlman" userId="ed7359e15857048a" providerId="LiveId" clId="{C2EEEB0B-FA78-45A1-9506-90BF0E75E4FD}" dt="2020-02-17T00:08:21.546" v="13319"/>
          <ac:spMkLst>
            <pc:docMk/>
            <pc:sldMk cId="152443055" sldId="460"/>
            <ac:spMk id="17" creationId="{4C35D1D2-DE56-4B5E-890B-AA3645722484}"/>
          </ac:spMkLst>
        </pc:spChg>
        <pc:picChg chg="add mod">
          <ac:chgData name="Lisa Pohlman" userId="ed7359e15857048a" providerId="LiveId" clId="{C2EEEB0B-FA78-45A1-9506-90BF0E75E4FD}" dt="2020-02-17T00:08:32.927" v="13321" actId="1076"/>
          <ac:picMkLst>
            <pc:docMk/>
            <pc:sldMk cId="152443055" sldId="460"/>
            <ac:picMk id="6" creationId="{DD66D29F-265F-4F50-B788-95F4CA179E1A}"/>
          </ac:picMkLst>
        </pc:picChg>
        <pc:picChg chg="add del mod">
          <ac:chgData name="Lisa Pohlman" userId="ed7359e15857048a" providerId="LiveId" clId="{C2EEEB0B-FA78-45A1-9506-90BF0E75E4FD}" dt="2020-02-12T16:32:32.469" v="10231" actId="478"/>
          <ac:picMkLst>
            <pc:docMk/>
            <pc:sldMk cId="152443055" sldId="460"/>
            <ac:picMk id="7172" creationId="{EE54CD78-B2D1-4162-8A2E-04B7BBE5279D}"/>
          </ac:picMkLst>
        </pc:picChg>
      </pc:sldChg>
      <pc:sldChg chg="addSp delSp modSp add del">
        <pc:chgData name="Lisa Pohlman" userId="ed7359e15857048a" providerId="LiveId" clId="{C2EEEB0B-FA78-45A1-9506-90BF0E75E4FD}" dt="2020-02-17T00:20:28.650" v="13494" actId="47"/>
        <pc:sldMkLst>
          <pc:docMk/>
          <pc:sldMk cId="2016699313" sldId="461"/>
        </pc:sldMkLst>
        <pc:spChg chg="del">
          <ac:chgData name="Lisa Pohlman" userId="ed7359e15857048a" providerId="LiveId" clId="{C2EEEB0B-FA78-45A1-9506-90BF0E75E4FD}" dt="2020-02-12T18:30:25.186" v="12716"/>
          <ac:spMkLst>
            <pc:docMk/>
            <pc:sldMk cId="2016699313" sldId="461"/>
            <ac:spMk id="2" creationId="{B375E472-C25F-4FC0-A952-36AB86960827}"/>
          </ac:spMkLst>
        </pc:spChg>
        <pc:spChg chg="del">
          <ac:chgData name="Lisa Pohlman" userId="ed7359e15857048a" providerId="LiveId" clId="{C2EEEB0B-FA78-45A1-9506-90BF0E75E4FD}" dt="2020-02-12T18:30:25.186" v="12716"/>
          <ac:spMkLst>
            <pc:docMk/>
            <pc:sldMk cId="2016699313" sldId="461"/>
            <ac:spMk id="3" creationId="{6D41D759-4B83-4521-9984-37B8D95E0F5F}"/>
          </ac:spMkLst>
        </pc:spChg>
        <pc:spChg chg="add del mod">
          <ac:chgData name="Lisa Pohlman" userId="ed7359e15857048a" providerId="LiveId" clId="{C2EEEB0B-FA78-45A1-9506-90BF0E75E4FD}" dt="2020-02-12T18:43:53.045" v="12848" actId="478"/>
          <ac:spMkLst>
            <pc:docMk/>
            <pc:sldMk cId="2016699313" sldId="461"/>
            <ac:spMk id="5" creationId="{BF167698-B64D-49DB-8DF7-DC1920557D76}"/>
          </ac:spMkLst>
        </pc:spChg>
        <pc:spChg chg="add mod">
          <ac:chgData name="Lisa Pohlman" userId="ed7359e15857048a" providerId="LiveId" clId="{C2EEEB0B-FA78-45A1-9506-90BF0E75E4FD}" dt="2020-02-12T18:44:24.929" v="12868" actId="1076"/>
          <ac:spMkLst>
            <pc:docMk/>
            <pc:sldMk cId="2016699313" sldId="461"/>
            <ac:spMk id="6" creationId="{ACCB57BF-2D84-4E9A-B585-0A6E1946756D}"/>
          </ac:spMkLst>
        </pc:spChg>
        <pc:spChg chg="add mod">
          <ac:chgData name="Lisa Pohlman" userId="ed7359e15857048a" providerId="LiveId" clId="{C2EEEB0B-FA78-45A1-9506-90BF0E75E4FD}" dt="2020-02-12T18:46:16.410" v="12911" actId="113"/>
          <ac:spMkLst>
            <pc:docMk/>
            <pc:sldMk cId="2016699313" sldId="461"/>
            <ac:spMk id="7" creationId="{74531F09-6E5F-457C-84F7-F290C02687E6}"/>
          </ac:spMkLst>
        </pc:spChg>
        <pc:graphicFrameChg chg="add mod modGraphic">
          <ac:chgData name="Lisa Pohlman" userId="ed7359e15857048a" providerId="LiveId" clId="{C2EEEB0B-FA78-45A1-9506-90BF0E75E4FD}" dt="2020-02-12T18:45:52.829" v="12901" actId="1076"/>
          <ac:graphicFrameMkLst>
            <pc:docMk/>
            <pc:sldMk cId="2016699313" sldId="461"/>
            <ac:graphicFrameMk id="4" creationId="{92656660-DB3D-404E-B2BD-FF55DBF0A232}"/>
          </ac:graphicFrameMkLst>
        </pc:graphicFrameChg>
      </pc:sldChg>
      <pc:sldChg chg="addSp delSp modSp add mod modAnim modNotesTx">
        <pc:chgData name="Lisa Pohlman" userId="ed7359e15857048a" providerId="LiveId" clId="{C2EEEB0B-FA78-45A1-9506-90BF0E75E4FD}" dt="2020-02-24T23:33:18.791" v="28053" actId="20577"/>
        <pc:sldMkLst>
          <pc:docMk/>
          <pc:sldMk cId="962978517" sldId="462"/>
        </pc:sldMkLst>
        <pc:spChg chg="mod">
          <ac:chgData name="Lisa Pohlman" userId="ed7359e15857048a" providerId="LiveId" clId="{C2EEEB0B-FA78-45A1-9506-90BF0E75E4FD}" dt="2020-02-22T23:16:46.901" v="16320" actId="1076"/>
          <ac:spMkLst>
            <pc:docMk/>
            <pc:sldMk cId="962978517" sldId="462"/>
            <ac:spMk id="2" creationId="{CA7F3FCD-D8C5-4C79-AC46-97A8335A6663}"/>
          </ac:spMkLst>
        </pc:spChg>
        <pc:spChg chg="add del mod">
          <ac:chgData name="Lisa Pohlman" userId="ed7359e15857048a" providerId="LiveId" clId="{C2EEEB0B-FA78-45A1-9506-90BF0E75E4FD}" dt="2020-02-22T22:19:58.319" v="15075"/>
          <ac:spMkLst>
            <pc:docMk/>
            <pc:sldMk cId="962978517" sldId="462"/>
            <ac:spMk id="3" creationId="{F00DDFBC-8304-4EB6-B9F2-BB7D16B30833}"/>
          </ac:spMkLst>
        </pc:spChg>
        <pc:spChg chg="add del mod">
          <ac:chgData name="Lisa Pohlman" userId="ed7359e15857048a" providerId="LiveId" clId="{C2EEEB0B-FA78-45A1-9506-90BF0E75E4FD}" dt="2020-02-22T22:20:42.262" v="15082"/>
          <ac:spMkLst>
            <pc:docMk/>
            <pc:sldMk cId="962978517" sldId="462"/>
            <ac:spMk id="9" creationId="{610A39FF-92DC-4D59-AD46-3CA8144D950A}"/>
          </ac:spMkLst>
        </pc:spChg>
        <pc:spChg chg="add mod">
          <ac:chgData name="Lisa Pohlman" userId="ed7359e15857048a" providerId="LiveId" clId="{C2EEEB0B-FA78-45A1-9506-90BF0E75E4FD}" dt="2020-02-22T23:14:24.416" v="16253" actId="1076"/>
          <ac:spMkLst>
            <pc:docMk/>
            <pc:sldMk cId="962978517" sldId="462"/>
            <ac:spMk id="12" creationId="{6C78B2C0-1FFF-47C8-903D-FA442FC01CF2}"/>
          </ac:spMkLst>
        </pc:spChg>
        <pc:spChg chg="add mod">
          <ac:chgData name="Lisa Pohlman" userId="ed7359e15857048a" providerId="LiveId" clId="{C2EEEB0B-FA78-45A1-9506-90BF0E75E4FD}" dt="2020-02-22T23:16:52.885" v="16321" actId="1076"/>
          <ac:spMkLst>
            <pc:docMk/>
            <pc:sldMk cId="962978517" sldId="462"/>
            <ac:spMk id="13" creationId="{AEC79452-BBA5-46C3-AD06-9683D46A0448}"/>
          </ac:spMkLst>
        </pc:spChg>
        <pc:spChg chg="add mod">
          <ac:chgData name="Lisa Pohlman" userId="ed7359e15857048a" providerId="LiveId" clId="{C2EEEB0B-FA78-45A1-9506-90BF0E75E4FD}" dt="2020-02-22T23:14:02.627" v="16250" actId="1076"/>
          <ac:spMkLst>
            <pc:docMk/>
            <pc:sldMk cId="962978517" sldId="462"/>
            <ac:spMk id="14" creationId="{C382056D-CFE4-4A3E-B0D3-67C34CC7679B}"/>
          </ac:spMkLst>
        </pc:spChg>
        <pc:picChg chg="add del mod">
          <ac:chgData name="Lisa Pohlman" userId="ed7359e15857048a" providerId="LiveId" clId="{C2EEEB0B-FA78-45A1-9506-90BF0E75E4FD}" dt="2020-02-22T22:19:54.274" v="15074"/>
          <ac:picMkLst>
            <pc:docMk/>
            <pc:sldMk cId="962978517" sldId="462"/>
            <ac:picMk id="5" creationId="{DE7E97F3-D720-49DB-9985-6DBB11377DA1}"/>
          </ac:picMkLst>
        </pc:picChg>
        <pc:picChg chg="add del mod">
          <ac:chgData name="Lisa Pohlman" userId="ed7359e15857048a" providerId="LiveId" clId="{C2EEEB0B-FA78-45A1-9506-90BF0E75E4FD}" dt="2020-02-22T22:20:30.724" v="15080" actId="478"/>
          <ac:picMkLst>
            <pc:docMk/>
            <pc:sldMk cId="962978517" sldId="462"/>
            <ac:picMk id="7" creationId="{790DCE93-A79B-41B1-A259-6D9DD0945A6D}"/>
          </ac:picMkLst>
        </pc:picChg>
        <pc:picChg chg="add mod modCrop">
          <ac:chgData name="Lisa Pohlman" userId="ed7359e15857048a" providerId="LiveId" clId="{C2EEEB0B-FA78-45A1-9506-90BF0E75E4FD}" dt="2020-02-22T22:30:14.678" v="15681" actId="1076"/>
          <ac:picMkLst>
            <pc:docMk/>
            <pc:sldMk cId="962978517" sldId="462"/>
            <ac:picMk id="11" creationId="{51CCDCC3-159E-497F-9E9D-9CD9348C85C4}"/>
          </ac:picMkLst>
        </pc:picChg>
      </pc:sldChg>
      <pc:sldChg chg="addSp delSp modSp add mod delAnim modAnim modNotesTx">
        <pc:chgData name="Lisa Pohlman" userId="ed7359e15857048a" providerId="LiveId" clId="{C2EEEB0B-FA78-45A1-9506-90BF0E75E4FD}" dt="2020-02-24T23:53:29.058" v="28377"/>
        <pc:sldMkLst>
          <pc:docMk/>
          <pc:sldMk cId="1172309670" sldId="463"/>
        </pc:sldMkLst>
        <pc:spChg chg="add del mod">
          <ac:chgData name="Lisa Pohlman" userId="ed7359e15857048a" providerId="LiveId" clId="{C2EEEB0B-FA78-45A1-9506-90BF0E75E4FD}" dt="2020-02-23T18:09:02.506" v="16502" actId="478"/>
          <ac:spMkLst>
            <pc:docMk/>
            <pc:sldMk cId="1172309670" sldId="463"/>
            <ac:spMk id="2" creationId="{386375E5-129C-43BE-9774-88587E92641E}"/>
          </ac:spMkLst>
        </pc:spChg>
        <pc:spChg chg="add mod">
          <ac:chgData name="Lisa Pohlman" userId="ed7359e15857048a" providerId="LiveId" clId="{C2EEEB0B-FA78-45A1-9506-90BF0E75E4FD}" dt="2020-02-24T23:10:00.335" v="27679" actId="2085"/>
          <ac:spMkLst>
            <pc:docMk/>
            <pc:sldMk cId="1172309670" sldId="463"/>
            <ac:spMk id="2" creationId="{40DEAFBE-A5F5-4830-9DAD-CDDCEF3DFE3B}"/>
          </ac:spMkLst>
        </pc:spChg>
        <pc:spChg chg="del">
          <ac:chgData name="Lisa Pohlman" userId="ed7359e15857048a" providerId="LiveId" clId="{C2EEEB0B-FA78-45A1-9506-90BF0E75E4FD}" dt="2020-02-16T23:55:43" v="12976"/>
          <ac:spMkLst>
            <pc:docMk/>
            <pc:sldMk cId="1172309670" sldId="463"/>
            <ac:spMk id="2" creationId="{FDF600B6-1BE9-41C2-85DE-232902D627A8}"/>
          </ac:spMkLst>
        </pc:spChg>
        <pc:spChg chg="add mod">
          <ac:chgData name="Lisa Pohlman" userId="ed7359e15857048a" providerId="LiveId" clId="{C2EEEB0B-FA78-45A1-9506-90BF0E75E4FD}" dt="2020-02-24T23:10:30.006" v="27682" actId="14100"/>
          <ac:spMkLst>
            <pc:docMk/>
            <pc:sldMk cId="1172309670" sldId="463"/>
            <ac:spMk id="3" creationId="{A577F990-1271-433F-8E62-A42382BB44E3}"/>
          </ac:spMkLst>
        </pc:spChg>
        <pc:spChg chg="del">
          <ac:chgData name="Lisa Pohlman" userId="ed7359e15857048a" providerId="LiveId" clId="{C2EEEB0B-FA78-45A1-9506-90BF0E75E4FD}" dt="2020-02-16T23:55:43" v="12976"/>
          <ac:spMkLst>
            <pc:docMk/>
            <pc:sldMk cId="1172309670" sldId="463"/>
            <ac:spMk id="3" creationId="{B3B82370-E9F3-4D77-9F56-97463595533C}"/>
          </ac:spMkLst>
        </pc:spChg>
        <pc:spChg chg="add del mod">
          <ac:chgData name="Lisa Pohlman" userId="ed7359e15857048a" providerId="LiveId" clId="{C2EEEB0B-FA78-45A1-9506-90BF0E75E4FD}" dt="2020-02-24T23:51:58.551" v="28369" actId="478"/>
          <ac:spMkLst>
            <pc:docMk/>
            <pc:sldMk cId="1172309670" sldId="463"/>
            <ac:spMk id="5" creationId="{1A405857-73E6-4F64-A5D6-861628C996C2}"/>
          </ac:spMkLst>
        </pc:spChg>
        <pc:spChg chg="add mod">
          <ac:chgData name="Lisa Pohlman" userId="ed7359e15857048a" providerId="LiveId" clId="{C2EEEB0B-FA78-45A1-9506-90BF0E75E4FD}" dt="2020-02-24T23:52:33.584" v="28372" actId="2085"/>
          <ac:spMkLst>
            <pc:docMk/>
            <pc:sldMk cId="1172309670" sldId="463"/>
            <ac:spMk id="6" creationId="{28B9E595-E646-4CE6-AF65-617B6BBB5AA6}"/>
          </ac:spMkLst>
        </pc:spChg>
        <pc:picChg chg="add mod">
          <ac:chgData name="Lisa Pohlman" userId="ed7359e15857048a" providerId="LiveId" clId="{C2EEEB0B-FA78-45A1-9506-90BF0E75E4FD}" dt="2020-02-22T15:54:41.602" v="14722" actId="1076"/>
          <ac:picMkLst>
            <pc:docMk/>
            <pc:sldMk cId="1172309670" sldId="463"/>
            <ac:picMk id="4" creationId="{48230B82-358B-46FD-94BE-D280DFC9A968}"/>
          </ac:picMkLst>
        </pc:picChg>
      </pc:sldChg>
      <pc:sldChg chg="addSp delSp modSp add mod modAnim modNotesTx">
        <pc:chgData name="Lisa Pohlman" userId="ed7359e15857048a" providerId="LiveId" clId="{C2EEEB0B-FA78-45A1-9506-90BF0E75E4FD}" dt="2020-02-24T23:40:22.240" v="28328" actId="20577"/>
        <pc:sldMkLst>
          <pc:docMk/>
          <pc:sldMk cId="99143602" sldId="464"/>
        </pc:sldMkLst>
        <pc:spChg chg="del">
          <ac:chgData name="Lisa Pohlman" userId="ed7359e15857048a" providerId="LiveId" clId="{C2EEEB0B-FA78-45A1-9506-90BF0E75E4FD}" dt="2020-02-17T00:17:02.410" v="13367" actId="478"/>
          <ac:spMkLst>
            <pc:docMk/>
            <pc:sldMk cId="99143602" sldId="464"/>
            <ac:spMk id="2" creationId="{8C83E07C-01E6-4CDA-9B8B-A1D677F480D5}"/>
          </ac:spMkLst>
        </pc:spChg>
        <pc:spChg chg="mod">
          <ac:chgData name="Lisa Pohlman" userId="ed7359e15857048a" providerId="LiveId" clId="{C2EEEB0B-FA78-45A1-9506-90BF0E75E4FD}" dt="2020-02-24T20:04:12.184" v="22602" actId="6549"/>
          <ac:spMkLst>
            <pc:docMk/>
            <pc:sldMk cId="99143602" sldId="464"/>
            <ac:spMk id="3" creationId="{C2DB8571-D525-4219-A13B-2066D986BA78}"/>
          </ac:spMkLst>
        </pc:spChg>
        <pc:spChg chg="add del mod">
          <ac:chgData name="Lisa Pohlman" userId="ed7359e15857048a" providerId="LiveId" clId="{C2EEEB0B-FA78-45A1-9506-90BF0E75E4FD}" dt="2020-02-17T00:18:10.622" v="13414" actId="478"/>
          <ac:spMkLst>
            <pc:docMk/>
            <pc:sldMk cId="99143602" sldId="464"/>
            <ac:spMk id="4" creationId="{3D725FE2-CA66-4AB6-B1C4-86E560554B23}"/>
          </ac:spMkLst>
        </pc:spChg>
        <pc:spChg chg="add del">
          <ac:chgData name="Lisa Pohlman" userId="ed7359e15857048a" providerId="LiveId" clId="{C2EEEB0B-FA78-45A1-9506-90BF0E75E4FD}" dt="2020-02-17T00:21:35.638" v="13496"/>
          <ac:spMkLst>
            <pc:docMk/>
            <pc:sldMk cId="99143602" sldId="464"/>
            <ac:spMk id="6" creationId="{85C7B6E8-4AB7-41D7-AC0A-260328770ADB}"/>
          </ac:spMkLst>
        </pc:spChg>
        <pc:picChg chg="add mod">
          <ac:chgData name="Lisa Pohlman" userId="ed7359e15857048a" providerId="LiveId" clId="{C2EEEB0B-FA78-45A1-9506-90BF0E75E4FD}" dt="2020-02-24T20:04:34.220" v="22603" actId="1076"/>
          <ac:picMkLst>
            <pc:docMk/>
            <pc:sldMk cId="99143602" sldId="464"/>
            <ac:picMk id="4" creationId="{D9A67B4C-FF9A-48D3-B490-73256AA6832D}"/>
          </ac:picMkLst>
        </pc:picChg>
        <pc:picChg chg="add mod">
          <ac:chgData name="Lisa Pohlman" userId="ed7359e15857048a" providerId="LiveId" clId="{C2EEEB0B-FA78-45A1-9506-90BF0E75E4FD}" dt="2020-02-24T20:04:37.316" v="22604" actId="1076"/>
          <ac:picMkLst>
            <pc:docMk/>
            <pc:sldMk cId="99143602" sldId="464"/>
            <ac:picMk id="5" creationId="{BA5F7202-0EDB-45BD-85F8-68CB87527EBA}"/>
          </ac:picMkLst>
        </pc:picChg>
      </pc:sldChg>
      <pc:sldChg chg="addSp delSp modSp add mod modAnim modNotesTx">
        <pc:chgData name="Lisa Pohlman" userId="ed7359e15857048a" providerId="LiveId" clId="{C2EEEB0B-FA78-45A1-9506-90BF0E75E4FD}" dt="2020-02-24T23:41:31.511" v="28368" actId="20577"/>
        <pc:sldMkLst>
          <pc:docMk/>
          <pc:sldMk cId="3897016873" sldId="465"/>
        </pc:sldMkLst>
        <pc:spChg chg="add mod">
          <ac:chgData name="Lisa Pohlman" userId="ed7359e15857048a" providerId="LiveId" clId="{C2EEEB0B-FA78-45A1-9506-90BF0E75E4FD}" dt="2020-02-24T22:53:06.681" v="27654" actId="20577"/>
          <ac:spMkLst>
            <pc:docMk/>
            <pc:sldMk cId="3897016873" sldId="465"/>
            <ac:spMk id="2" creationId="{11D51EEE-F6D6-4D85-AC15-6B77116797A2}"/>
          </ac:spMkLst>
        </pc:spChg>
        <pc:spChg chg="del">
          <ac:chgData name="Lisa Pohlman" userId="ed7359e15857048a" providerId="LiveId" clId="{C2EEEB0B-FA78-45A1-9506-90BF0E75E4FD}" dt="2020-02-17T00:21:52.549" v="13498"/>
          <ac:spMkLst>
            <pc:docMk/>
            <pc:sldMk cId="3897016873" sldId="465"/>
            <ac:spMk id="2" creationId="{758CA1D8-8244-48E7-921A-5E9AA803C452}"/>
          </ac:spMkLst>
        </pc:spChg>
        <pc:spChg chg="del">
          <ac:chgData name="Lisa Pohlman" userId="ed7359e15857048a" providerId="LiveId" clId="{C2EEEB0B-FA78-45A1-9506-90BF0E75E4FD}" dt="2020-02-17T00:21:52.549" v="13498"/>
          <ac:spMkLst>
            <pc:docMk/>
            <pc:sldMk cId="3897016873" sldId="465"/>
            <ac:spMk id="3" creationId="{79B5E202-C5BE-4831-97F7-40E9E876D6F3}"/>
          </ac:spMkLst>
        </pc:spChg>
        <pc:spChg chg="add del mod">
          <ac:chgData name="Lisa Pohlman" userId="ed7359e15857048a" providerId="LiveId" clId="{C2EEEB0B-FA78-45A1-9506-90BF0E75E4FD}" dt="2020-02-24T22:50:28.653" v="27586" actId="478"/>
          <ac:spMkLst>
            <pc:docMk/>
            <pc:sldMk cId="3897016873" sldId="465"/>
            <ac:spMk id="4" creationId="{DE8A3AA1-FE96-40F4-9265-28F8A83C65DB}"/>
          </ac:spMkLst>
        </pc:spChg>
      </pc:sldChg>
      <pc:sldChg chg="addSp delSp modSp add mod modAnim modNotesTx">
        <pc:chgData name="Lisa Pohlman" userId="ed7359e15857048a" providerId="LiveId" clId="{C2EEEB0B-FA78-45A1-9506-90BF0E75E4FD}" dt="2020-02-24T23:34:36.448" v="28158" actId="20577"/>
        <pc:sldMkLst>
          <pc:docMk/>
          <pc:sldMk cId="2659912877" sldId="466"/>
        </pc:sldMkLst>
        <pc:spChg chg="del">
          <ac:chgData name="Lisa Pohlman" userId="ed7359e15857048a" providerId="LiveId" clId="{C2EEEB0B-FA78-45A1-9506-90BF0E75E4FD}" dt="2020-02-22T22:31:49.698" v="15702"/>
          <ac:spMkLst>
            <pc:docMk/>
            <pc:sldMk cId="2659912877" sldId="466"/>
            <ac:spMk id="2" creationId="{83311A2D-D030-4E11-BCE7-65700D590CC1}"/>
          </ac:spMkLst>
        </pc:spChg>
        <pc:spChg chg="del">
          <ac:chgData name="Lisa Pohlman" userId="ed7359e15857048a" providerId="LiveId" clId="{C2EEEB0B-FA78-45A1-9506-90BF0E75E4FD}" dt="2020-02-22T22:31:49.698" v="15702"/>
          <ac:spMkLst>
            <pc:docMk/>
            <pc:sldMk cId="2659912877" sldId="466"/>
            <ac:spMk id="3" creationId="{7F3E2530-E4EC-4725-9E9E-F6444D9769BA}"/>
          </ac:spMkLst>
        </pc:spChg>
        <pc:spChg chg="add mod">
          <ac:chgData name="Lisa Pohlman" userId="ed7359e15857048a" providerId="LiveId" clId="{C2EEEB0B-FA78-45A1-9506-90BF0E75E4FD}" dt="2020-02-23T23:07:55.503" v="21858" actId="1076"/>
          <ac:spMkLst>
            <pc:docMk/>
            <pc:sldMk cId="2659912877" sldId="466"/>
            <ac:spMk id="8" creationId="{DF1F2EF4-56DB-426B-BBF5-98A85B4C7C0C}"/>
          </ac:spMkLst>
        </pc:spChg>
        <pc:picChg chg="add mod modCrop">
          <ac:chgData name="Lisa Pohlman" userId="ed7359e15857048a" providerId="LiveId" clId="{C2EEEB0B-FA78-45A1-9506-90BF0E75E4FD}" dt="2020-02-22T22:37:22.199" v="15723" actId="1076"/>
          <ac:picMkLst>
            <pc:docMk/>
            <pc:sldMk cId="2659912877" sldId="466"/>
            <ac:picMk id="5" creationId="{E89602A7-C45E-4CAA-8256-E906D9492490}"/>
          </ac:picMkLst>
        </pc:picChg>
        <pc:picChg chg="add mod">
          <ac:chgData name="Lisa Pohlman" userId="ed7359e15857048a" providerId="LiveId" clId="{C2EEEB0B-FA78-45A1-9506-90BF0E75E4FD}" dt="2020-02-23T23:07:48.728" v="21857" actId="14100"/>
          <ac:picMkLst>
            <pc:docMk/>
            <pc:sldMk cId="2659912877" sldId="466"/>
            <ac:picMk id="7" creationId="{97F12920-39D3-44E3-B39D-50494B9FEAD8}"/>
          </ac:picMkLst>
        </pc:picChg>
      </pc:sldChg>
      <pc:sldChg chg="addSp delSp modSp add mod delAnim modAnim modNotesTx">
        <pc:chgData name="Lisa Pohlman" userId="ed7359e15857048a" providerId="LiveId" clId="{C2EEEB0B-FA78-45A1-9506-90BF0E75E4FD}" dt="2020-02-24T23:37:15.481" v="28234" actId="20577"/>
        <pc:sldMkLst>
          <pc:docMk/>
          <pc:sldMk cId="3971706075" sldId="467"/>
        </pc:sldMkLst>
        <pc:spChg chg="add del mod">
          <ac:chgData name="Lisa Pohlman" userId="ed7359e15857048a" providerId="LiveId" clId="{C2EEEB0B-FA78-45A1-9506-90BF0E75E4FD}" dt="2020-02-22T22:44:31.111" v="15746" actId="478"/>
          <ac:spMkLst>
            <pc:docMk/>
            <pc:sldMk cId="3971706075" sldId="467"/>
            <ac:spMk id="2" creationId="{5525FF38-D68F-44D5-853A-9E324043C785}"/>
          </ac:spMkLst>
        </pc:spChg>
        <pc:spChg chg="add mod">
          <ac:chgData name="Lisa Pohlman" userId="ed7359e15857048a" providerId="LiveId" clId="{C2EEEB0B-FA78-45A1-9506-90BF0E75E4FD}" dt="2020-02-23T23:05:11.653" v="21847" actId="14100"/>
          <ac:spMkLst>
            <pc:docMk/>
            <pc:sldMk cId="3971706075" sldId="467"/>
            <ac:spMk id="3" creationId="{F5245B29-1ED0-4620-8AE0-B02ED2073D05}"/>
          </ac:spMkLst>
        </pc:spChg>
        <pc:spChg chg="add mod">
          <ac:chgData name="Lisa Pohlman" userId="ed7359e15857048a" providerId="LiveId" clId="{C2EEEB0B-FA78-45A1-9506-90BF0E75E4FD}" dt="2020-02-23T23:05:00.446" v="21846" actId="1076"/>
          <ac:spMkLst>
            <pc:docMk/>
            <pc:sldMk cId="3971706075" sldId="467"/>
            <ac:spMk id="4" creationId="{610EB1F8-3A68-4760-8F74-439EEE953F10}"/>
          </ac:spMkLst>
        </pc:spChg>
        <pc:spChg chg="add mod">
          <ac:chgData name="Lisa Pohlman" userId="ed7359e15857048a" providerId="LiveId" clId="{C2EEEB0B-FA78-45A1-9506-90BF0E75E4FD}" dt="2020-02-23T23:04:36.034" v="21843" actId="14100"/>
          <ac:spMkLst>
            <pc:docMk/>
            <pc:sldMk cId="3971706075" sldId="467"/>
            <ac:spMk id="6" creationId="{F65AE36D-2C5F-4B70-8E1A-B7A52ABA2A97}"/>
          </ac:spMkLst>
        </pc:spChg>
        <pc:picChg chg="mod">
          <ac:chgData name="Lisa Pohlman" userId="ed7359e15857048a" providerId="LiveId" clId="{C2EEEB0B-FA78-45A1-9506-90BF0E75E4FD}" dt="2020-02-23T23:04:16.428" v="21839" actId="14100"/>
          <ac:picMkLst>
            <pc:docMk/>
            <pc:sldMk cId="3971706075" sldId="467"/>
            <ac:picMk id="7" creationId="{97F12920-39D3-44E3-B39D-50494B9FEAD8}"/>
          </ac:picMkLst>
        </pc:picChg>
      </pc:sldChg>
      <pc:sldChg chg="modSp add mod modNotesTx">
        <pc:chgData name="Lisa Pohlman" userId="ed7359e15857048a" providerId="LiveId" clId="{C2EEEB0B-FA78-45A1-9506-90BF0E75E4FD}" dt="2020-02-24T23:12:44.684" v="27703" actId="20577"/>
        <pc:sldMkLst>
          <pc:docMk/>
          <pc:sldMk cId="3145007696" sldId="468"/>
        </pc:sldMkLst>
        <pc:picChg chg="mod">
          <ac:chgData name="Lisa Pohlman" userId="ed7359e15857048a" providerId="LiveId" clId="{C2EEEB0B-FA78-45A1-9506-90BF0E75E4FD}" dt="2020-02-23T17:36:55.920" v="16353" actId="14100"/>
          <ac:picMkLst>
            <pc:docMk/>
            <pc:sldMk cId="3145007696" sldId="468"/>
            <ac:picMk id="5" creationId="{F926C6CD-5A40-42D2-9F4D-814EF5F2EB6A}"/>
          </ac:picMkLst>
        </pc:picChg>
        <pc:picChg chg="mod">
          <ac:chgData name="Lisa Pohlman" userId="ed7359e15857048a" providerId="LiveId" clId="{C2EEEB0B-FA78-45A1-9506-90BF0E75E4FD}" dt="2020-02-23T17:37:00.655" v="16354" actId="14100"/>
          <ac:picMkLst>
            <pc:docMk/>
            <pc:sldMk cId="3145007696" sldId="468"/>
            <ac:picMk id="7" creationId="{4BF447EC-E923-43BC-96E8-466E81882602}"/>
          </ac:picMkLst>
        </pc:picChg>
        <pc:picChg chg="mod">
          <ac:chgData name="Lisa Pohlman" userId="ed7359e15857048a" providerId="LiveId" clId="{C2EEEB0B-FA78-45A1-9506-90BF0E75E4FD}" dt="2020-02-23T17:36:52.736" v="16352" actId="1076"/>
          <ac:picMkLst>
            <pc:docMk/>
            <pc:sldMk cId="3145007696" sldId="468"/>
            <ac:picMk id="8" creationId="{1CEB8117-BC0B-4C54-B2A8-BB237FBB392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E8ABFF-EBD6-41CD-8AD8-3DA939F2EF9F}" type="datetimeFigureOut">
              <a:rPr lang="en-US" smtClean="0"/>
              <a:t>2/24/2020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C6E7C1-E04A-4C92-93D2-F1781AA5695A}" type="slidenum">
              <a:rPr lang="en-US" smtClean="0"/>
              <a:t>‹#›</a:t>
            </a:fld>
            <a:endParaRPr lang="en-US"/>
          </a:p>
        </p:txBody>
      </p:sp>
    </p:spTree>
    <p:extLst>
      <p:ext uri="{BB962C8B-B14F-4D97-AF65-F5344CB8AC3E}">
        <p14:creationId xmlns:p14="http://schemas.microsoft.com/office/powerpoint/2010/main" val="4069593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C6E7C1-E04A-4C92-93D2-F1781AA5695A}" type="slidenum">
              <a:rPr lang="en-US" smtClean="0"/>
              <a:t>1</a:t>
            </a:fld>
            <a:endParaRPr lang="en-US"/>
          </a:p>
        </p:txBody>
      </p:sp>
    </p:spTree>
    <p:extLst>
      <p:ext uri="{BB962C8B-B14F-4D97-AF65-F5344CB8AC3E}">
        <p14:creationId xmlns:p14="http://schemas.microsoft.com/office/powerpoint/2010/main" val="3546964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closer at potassium. This is the true, unaltered value and it is an important value in his diagnosis. In animals that can’t urinate, potassium can’t be excreted. That is really important to recognize because it is the high potassium that kills these patients.  High potassium can stop the heart – that is why </a:t>
            </a:r>
            <a:r>
              <a:rPr lang="en-US" dirty="0" err="1"/>
              <a:t>KCl</a:t>
            </a:r>
            <a:r>
              <a:rPr lang="en-US" dirty="0"/>
              <a:t> is used for lethal injection in people. So, for this example, I will alter the potassium value from being very high to low. Now the altered potassium value doesn’t fit with the given diagnosis and the students need to recognize that. Usually, in these assignments I alter multiple things so they don’t stop looking after finding 1 error. </a:t>
            </a:r>
          </a:p>
        </p:txBody>
      </p:sp>
      <p:sp>
        <p:nvSpPr>
          <p:cNvPr id="4" name="Slide Number Placeholder 3"/>
          <p:cNvSpPr>
            <a:spLocks noGrp="1"/>
          </p:cNvSpPr>
          <p:nvPr>
            <p:ph type="sldNum" sz="quarter" idx="5"/>
          </p:nvPr>
        </p:nvSpPr>
        <p:spPr/>
        <p:txBody>
          <a:bodyPr/>
          <a:lstStyle/>
          <a:p>
            <a:fld id="{B7C6E7C1-E04A-4C92-93D2-F1781AA5695A}" type="slidenum">
              <a:rPr lang="en-US" smtClean="0"/>
              <a:t>10</a:t>
            </a:fld>
            <a:endParaRPr lang="en-US"/>
          </a:p>
        </p:txBody>
      </p:sp>
    </p:spTree>
    <p:extLst>
      <p:ext uri="{BB962C8B-B14F-4D97-AF65-F5344CB8AC3E}">
        <p14:creationId xmlns:p14="http://schemas.microsoft.com/office/powerpoint/2010/main" val="53965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in stage 1 of this ID the Error exercise, the students need to identify any pieces of the puzzle that don’t fit with the given diagnosis. If they fail to identify the specified errors, all is not lost; they get another chance to earn the points. In Stage 2 of the exercise, after being given the answers, they need to write an explanation of why the specified errors fit more precisely than the ones they chose. This requires them to reflect, and to recognize and utilize their mistakes as learning opportunities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believe that my role as a teacher and mentor is much more than imparting the subject matter. I want to help guide my students become critical thinkers and problem solvers who are able to harness their failures to grow and flourish, not to let their failures discourage or destroy them. </a:t>
            </a:r>
          </a:p>
          <a:p>
            <a:endParaRPr lang="en-US" dirty="0"/>
          </a:p>
        </p:txBody>
      </p:sp>
      <p:sp>
        <p:nvSpPr>
          <p:cNvPr id="4" name="Slide Number Placeholder 3"/>
          <p:cNvSpPr>
            <a:spLocks noGrp="1"/>
          </p:cNvSpPr>
          <p:nvPr>
            <p:ph type="sldNum" sz="quarter" idx="5"/>
          </p:nvPr>
        </p:nvSpPr>
        <p:spPr/>
        <p:txBody>
          <a:bodyPr/>
          <a:lstStyle/>
          <a:p>
            <a:fld id="{B7C6E7C1-E04A-4C92-93D2-F1781AA5695A}" type="slidenum">
              <a:rPr lang="en-US" smtClean="0"/>
              <a:t>11</a:t>
            </a:fld>
            <a:endParaRPr lang="en-US"/>
          </a:p>
        </p:txBody>
      </p:sp>
    </p:spTree>
    <p:extLst>
      <p:ext uri="{BB962C8B-B14F-4D97-AF65-F5344CB8AC3E}">
        <p14:creationId xmlns:p14="http://schemas.microsoft.com/office/powerpoint/2010/main" val="124615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failures provide the opportunity to become better students, better mentors and overall, better people. </a:t>
            </a:r>
          </a:p>
        </p:txBody>
      </p:sp>
      <p:sp>
        <p:nvSpPr>
          <p:cNvPr id="4" name="Slide Number Placeholder 3"/>
          <p:cNvSpPr>
            <a:spLocks noGrp="1"/>
          </p:cNvSpPr>
          <p:nvPr>
            <p:ph type="sldNum" sz="quarter" idx="5"/>
          </p:nvPr>
        </p:nvSpPr>
        <p:spPr/>
        <p:txBody>
          <a:bodyPr/>
          <a:lstStyle/>
          <a:p>
            <a:fld id="{B7C6E7C1-E04A-4C92-93D2-F1781AA5695A}" type="slidenum">
              <a:rPr lang="en-US" smtClean="0"/>
              <a:t>12</a:t>
            </a:fld>
            <a:endParaRPr lang="en-US"/>
          </a:p>
        </p:txBody>
      </p:sp>
    </p:spTree>
    <p:extLst>
      <p:ext uri="{BB962C8B-B14F-4D97-AF65-F5344CB8AC3E}">
        <p14:creationId xmlns:p14="http://schemas.microsoft.com/office/powerpoint/2010/main" val="352247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path that brought me here , started with a failure – a big failure. </a:t>
            </a:r>
          </a:p>
          <a:p>
            <a:endParaRPr lang="en-US" dirty="0"/>
          </a:p>
          <a:p>
            <a:r>
              <a:rPr lang="en-US" dirty="0"/>
              <a:t>On March 7</a:t>
            </a:r>
            <a:r>
              <a:rPr lang="en-US" baseline="30000" dirty="0"/>
              <a:t>th</a:t>
            </a:r>
            <a:r>
              <a:rPr lang="en-US" dirty="0"/>
              <a:t>, 1983, Brian, my high school sweetheart, committed suicide. As a result, I failed to complete my last year of high school and did not go off to University with my friends the following fall. Instead, I ran off with the carnival, for 10 whole years, . Really, I did. </a:t>
            </a:r>
          </a:p>
          <a:p>
            <a:endParaRPr lang="en-US" dirty="0"/>
          </a:p>
          <a:p>
            <a:r>
              <a:rPr lang="en-US" dirty="0"/>
              <a:t>The next fork in my path started with another failure.  I decided to go back to school. I submitted a mediocre application to the veterinary technology program at a Community College in Canada. I was not accepted. This Failure was a wake-up call. I needed to get to work if I wanted to make anything of my life. </a:t>
            </a:r>
          </a:p>
        </p:txBody>
      </p:sp>
      <p:sp>
        <p:nvSpPr>
          <p:cNvPr id="4" name="Slide Number Placeholder 3"/>
          <p:cNvSpPr>
            <a:spLocks noGrp="1"/>
          </p:cNvSpPr>
          <p:nvPr>
            <p:ph type="sldNum" sz="quarter" idx="5"/>
          </p:nvPr>
        </p:nvSpPr>
        <p:spPr/>
        <p:txBody>
          <a:bodyPr/>
          <a:lstStyle/>
          <a:p>
            <a:fld id="{B7C6E7C1-E04A-4C92-93D2-F1781AA5695A}" type="slidenum">
              <a:rPr lang="en-US" smtClean="0"/>
              <a:t>2</a:t>
            </a:fld>
            <a:endParaRPr lang="en-US"/>
          </a:p>
        </p:txBody>
      </p:sp>
    </p:spTree>
    <p:extLst>
      <p:ext uri="{BB962C8B-B14F-4D97-AF65-F5344CB8AC3E}">
        <p14:creationId xmlns:p14="http://schemas.microsoft.com/office/powerpoint/2010/main" val="114208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Shortly thereafter I applied to the University of Guelph as a mature student, I worked my butt of, and then 3 years later I was accepted to the Ontario Veterinary College on my first attempt. </a:t>
            </a:r>
          </a:p>
          <a:p>
            <a:r>
              <a:rPr lang="en-US" dirty="0"/>
              <a:t>After graduating from vet school, I practiced for a few years and then decided to further my education again.</a:t>
            </a:r>
          </a:p>
        </p:txBody>
      </p:sp>
      <p:sp>
        <p:nvSpPr>
          <p:cNvPr id="4" name="Slide Number Placeholder 3"/>
          <p:cNvSpPr>
            <a:spLocks noGrp="1"/>
          </p:cNvSpPr>
          <p:nvPr>
            <p:ph type="sldNum" sz="quarter" idx="5"/>
          </p:nvPr>
        </p:nvSpPr>
        <p:spPr/>
        <p:txBody>
          <a:bodyPr/>
          <a:lstStyle/>
          <a:p>
            <a:fld id="{B7C6E7C1-E04A-4C92-93D2-F1781AA5695A}" type="slidenum">
              <a:rPr lang="en-US" smtClean="0"/>
              <a:t>3</a:t>
            </a:fld>
            <a:endParaRPr lang="en-US"/>
          </a:p>
        </p:txBody>
      </p:sp>
    </p:spTree>
    <p:extLst>
      <p:ext uri="{BB962C8B-B14F-4D97-AF65-F5344CB8AC3E}">
        <p14:creationId xmlns:p14="http://schemas.microsoft.com/office/powerpoint/2010/main" val="820236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landed at Auburn University to do a Clinical Pathology residency and graduate degree. In the second year of my residency I got my first chance to lecture. Urinalysis – AWESOME! I was going to teach the students EVERYTHING they would ever have to know about urinalysis in my 50 min lecture. </a:t>
            </a:r>
          </a:p>
          <a:p>
            <a:r>
              <a:rPr lang="en-US" dirty="0"/>
              <a:t>This is how I imagined it would be  -- look at those excited and engaged students. </a:t>
            </a:r>
          </a:p>
          <a:p>
            <a:r>
              <a:rPr lang="en-US" dirty="0"/>
              <a:t>But as I turned up the lights, at the end of the lecture and actually looked at the students, rather than at the </a:t>
            </a:r>
            <a:r>
              <a:rPr lang="en-US" dirty="0" err="1"/>
              <a:t>powerpoint</a:t>
            </a:r>
            <a:r>
              <a:rPr lang="en-US" dirty="0"/>
              <a:t> slides, this is what I saw. In fact, as I was leaving I even heard a student say – “WOW,  that was painful”.  </a:t>
            </a:r>
          </a:p>
          <a:p>
            <a:endParaRPr lang="en-US" dirty="0"/>
          </a:p>
          <a:p>
            <a:r>
              <a:rPr lang="en-US" dirty="0"/>
              <a:t>Another failure – another wake-up call! </a:t>
            </a:r>
          </a:p>
          <a:p>
            <a:endParaRPr lang="en-US" dirty="0"/>
          </a:p>
          <a:p>
            <a:r>
              <a:rPr lang="en-US" dirty="0"/>
              <a:t>And so, the journey of learning to teach began.  </a:t>
            </a:r>
          </a:p>
          <a:p>
            <a:endParaRPr lang="en-US" dirty="0"/>
          </a:p>
          <a:p>
            <a:r>
              <a:rPr lang="en-US" dirty="0"/>
              <a:t>Very quickly I discovered that teaching is a great deal more than simply imparting information. </a:t>
            </a:r>
          </a:p>
          <a:p>
            <a:endParaRPr lang="en-US" dirty="0"/>
          </a:p>
        </p:txBody>
      </p:sp>
      <p:sp>
        <p:nvSpPr>
          <p:cNvPr id="4" name="Slide Number Placeholder 3"/>
          <p:cNvSpPr>
            <a:spLocks noGrp="1"/>
          </p:cNvSpPr>
          <p:nvPr>
            <p:ph type="sldNum" sz="quarter" idx="5"/>
          </p:nvPr>
        </p:nvSpPr>
        <p:spPr/>
        <p:txBody>
          <a:bodyPr/>
          <a:lstStyle/>
          <a:p>
            <a:fld id="{B7C6E7C1-E04A-4C92-93D2-F1781AA5695A}" type="slidenum">
              <a:rPr lang="en-US" smtClean="0"/>
              <a:t>4</a:t>
            </a:fld>
            <a:endParaRPr lang="en-US"/>
          </a:p>
        </p:txBody>
      </p:sp>
    </p:spTree>
    <p:extLst>
      <p:ext uri="{BB962C8B-B14F-4D97-AF65-F5344CB8AC3E}">
        <p14:creationId xmlns:p14="http://schemas.microsoft.com/office/powerpoint/2010/main" val="3064675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the way, I came across Kathryn Schultz’s book  -- Being Wrong. On the back there is an excerpt from a New Your Times book review “The one book that Harvard University president Drew Gilpin Faust wishes all incoming freshmen would read.” In it the author discusses what happens psychologically during “wrongness”. Or as she puts it “when the moment of thinking we are right, seroconverts  to an awareness of being wrong … this moment is crucial to our moral and intellectual development.” </a:t>
            </a:r>
          </a:p>
          <a:p>
            <a:endParaRPr lang="en-US" dirty="0"/>
          </a:p>
          <a:p>
            <a:r>
              <a:rPr lang="en-US" dirty="0"/>
              <a:t>This moment is an OPPORTUNITY! We need to harness the opportunity that lies within each defeat. </a:t>
            </a:r>
          </a:p>
          <a:p>
            <a:endParaRPr lang="en-US" dirty="0"/>
          </a:p>
          <a:p>
            <a:r>
              <a:rPr lang="en-US" dirty="0"/>
              <a:t>I have been telling you about big lifechanging personal failures and how my path was redirected as a result.  But, the concept of redirection/opportunity from failure works on a small scale too. Let me give you an example.</a:t>
            </a:r>
          </a:p>
        </p:txBody>
      </p:sp>
      <p:sp>
        <p:nvSpPr>
          <p:cNvPr id="4" name="Slide Number Placeholder 3"/>
          <p:cNvSpPr>
            <a:spLocks noGrp="1"/>
          </p:cNvSpPr>
          <p:nvPr>
            <p:ph type="sldNum" sz="quarter" idx="5"/>
          </p:nvPr>
        </p:nvSpPr>
        <p:spPr/>
        <p:txBody>
          <a:bodyPr/>
          <a:lstStyle/>
          <a:p>
            <a:fld id="{B7C6E7C1-E04A-4C92-93D2-F1781AA5695A}" type="slidenum">
              <a:rPr lang="en-US" smtClean="0"/>
              <a:t>5</a:t>
            </a:fld>
            <a:endParaRPr lang="en-US"/>
          </a:p>
        </p:txBody>
      </p:sp>
    </p:spTree>
    <p:extLst>
      <p:ext uri="{BB962C8B-B14F-4D97-AF65-F5344CB8AC3E}">
        <p14:creationId xmlns:p14="http://schemas.microsoft.com/office/powerpoint/2010/main" val="3967339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clinical pathology classes I teach the students how to evaluate and interpret laboratory data to come up with a diagnosis – putting the puzzle pieces </a:t>
            </a:r>
            <a:r>
              <a:rPr lang="en-US"/>
              <a:t>of </a:t>
            </a:r>
            <a:r>
              <a:rPr lang="en-US" dirty="0"/>
              <a:t>p</a:t>
            </a:r>
            <a:r>
              <a:rPr lang="en-US"/>
              <a:t>atient </a:t>
            </a:r>
            <a:r>
              <a:rPr lang="en-US" dirty="0"/>
              <a:t>history, physical examination, bloodwork, urinalysis, coagulation data and blood gas panels etc. together into a coherent picture. Everything needs to make sense. Everything needs to fit.  It can be tempting to consider the puzzle solved even though you have a piece left that doesn’t quite fit.  </a:t>
            </a:r>
          </a:p>
        </p:txBody>
      </p:sp>
      <p:sp>
        <p:nvSpPr>
          <p:cNvPr id="4" name="Slide Number Placeholder 3"/>
          <p:cNvSpPr>
            <a:spLocks noGrp="1"/>
          </p:cNvSpPr>
          <p:nvPr>
            <p:ph type="sldNum" sz="quarter" idx="5"/>
          </p:nvPr>
        </p:nvSpPr>
        <p:spPr/>
        <p:txBody>
          <a:bodyPr/>
          <a:lstStyle/>
          <a:p>
            <a:fld id="{B7C6E7C1-E04A-4C92-93D2-F1781AA5695A}" type="slidenum">
              <a:rPr lang="en-US" smtClean="0"/>
              <a:t>6</a:t>
            </a:fld>
            <a:endParaRPr lang="en-US"/>
          </a:p>
        </p:txBody>
      </p:sp>
    </p:spTree>
    <p:extLst>
      <p:ext uri="{BB962C8B-B14F-4D97-AF65-F5344CB8AC3E}">
        <p14:creationId xmlns:p14="http://schemas.microsoft.com/office/powerpoint/2010/main" val="3169792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that can lead us down the wrong path. So, what if a piece doesn’t fit? When that happens, we need to stop, think and reassess. In teaching  the art of diagnosing we have a tendency to go in one direction, meaning, here are the puzzle pieces, put them together to make a diagnosis. And it is a good way to do it, because that is real life. But I wanted to get the students to really look, to make sure all the data fits. So I developed an exercise that goes backwards. This exercise is called, Identify the error. </a:t>
            </a:r>
          </a:p>
        </p:txBody>
      </p:sp>
      <p:sp>
        <p:nvSpPr>
          <p:cNvPr id="4" name="Slide Number Placeholder 3"/>
          <p:cNvSpPr>
            <a:spLocks noGrp="1"/>
          </p:cNvSpPr>
          <p:nvPr>
            <p:ph type="sldNum" sz="quarter" idx="5"/>
          </p:nvPr>
        </p:nvSpPr>
        <p:spPr/>
        <p:txBody>
          <a:bodyPr/>
          <a:lstStyle/>
          <a:p>
            <a:fld id="{B7C6E7C1-E04A-4C92-93D2-F1781AA5695A}" type="slidenum">
              <a:rPr lang="en-US" smtClean="0"/>
              <a:t>7</a:t>
            </a:fld>
            <a:endParaRPr lang="en-US"/>
          </a:p>
        </p:txBody>
      </p:sp>
    </p:spTree>
    <p:extLst>
      <p:ext uri="{BB962C8B-B14F-4D97-AF65-F5344CB8AC3E}">
        <p14:creationId xmlns:p14="http://schemas.microsoft.com/office/powerpoint/2010/main" val="1763205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provide the history and diagnosis and then they will need to look at some altered data to identify what doesn’t fit with that diagnosis. This is Fang. He has a urethral obstruction – otherwise known as a “blocked cat”. He can’t pee!</a:t>
            </a:r>
          </a:p>
        </p:txBody>
      </p:sp>
      <p:sp>
        <p:nvSpPr>
          <p:cNvPr id="4" name="Slide Number Placeholder 3"/>
          <p:cNvSpPr>
            <a:spLocks noGrp="1"/>
          </p:cNvSpPr>
          <p:nvPr>
            <p:ph type="sldNum" sz="quarter" idx="5"/>
          </p:nvPr>
        </p:nvSpPr>
        <p:spPr/>
        <p:txBody>
          <a:bodyPr/>
          <a:lstStyle/>
          <a:p>
            <a:fld id="{B7C6E7C1-E04A-4C92-93D2-F1781AA5695A}" type="slidenum">
              <a:rPr lang="en-US" smtClean="0"/>
              <a:t>8</a:t>
            </a:fld>
            <a:endParaRPr lang="en-US"/>
          </a:p>
        </p:txBody>
      </p:sp>
    </p:spTree>
    <p:extLst>
      <p:ext uri="{BB962C8B-B14F-4D97-AF65-F5344CB8AC3E}">
        <p14:creationId xmlns:p14="http://schemas.microsoft.com/office/powerpoint/2010/main" val="848829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give them a bunch of data. I know you can’t read this – I’m just showing it to you so you can get a sense of what is provided.  In this example I am providing a complete blood count (CBC) and serum chemistry.  But before I give it to the students I alter some KEY values. For example I could alter the potassium value. </a:t>
            </a:r>
          </a:p>
        </p:txBody>
      </p:sp>
      <p:sp>
        <p:nvSpPr>
          <p:cNvPr id="4" name="Slide Number Placeholder 3"/>
          <p:cNvSpPr>
            <a:spLocks noGrp="1"/>
          </p:cNvSpPr>
          <p:nvPr>
            <p:ph type="sldNum" sz="quarter" idx="5"/>
          </p:nvPr>
        </p:nvSpPr>
        <p:spPr/>
        <p:txBody>
          <a:bodyPr/>
          <a:lstStyle/>
          <a:p>
            <a:fld id="{B7C6E7C1-E04A-4C92-93D2-F1781AA5695A}" type="slidenum">
              <a:rPr lang="en-US" smtClean="0"/>
              <a:t>9</a:t>
            </a:fld>
            <a:endParaRPr lang="en-US"/>
          </a:p>
        </p:txBody>
      </p:sp>
    </p:spTree>
    <p:extLst>
      <p:ext uri="{BB962C8B-B14F-4D97-AF65-F5344CB8AC3E}">
        <p14:creationId xmlns:p14="http://schemas.microsoft.com/office/powerpoint/2010/main" val="4247100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4498-7203-4C76-A833-5E6B846A9C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9BBC84-A1DA-409E-BBE0-931FD6DD3D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D6C43D-699C-41E4-9A0E-0F9A77E03C66}"/>
              </a:ext>
            </a:extLst>
          </p:cNvPr>
          <p:cNvSpPr>
            <a:spLocks noGrp="1"/>
          </p:cNvSpPr>
          <p:nvPr>
            <p:ph type="dt" sz="half" idx="10"/>
          </p:nvPr>
        </p:nvSpPr>
        <p:spPr/>
        <p:txBody>
          <a:bodyPr/>
          <a:lstStyle/>
          <a:p>
            <a:fld id="{68C336C1-9858-42E1-816E-E016001EEA05}" type="datetimeFigureOut">
              <a:rPr lang="en-US" smtClean="0"/>
              <a:t>2/24/2020</a:t>
            </a:fld>
            <a:endParaRPr lang="en-US"/>
          </a:p>
        </p:txBody>
      </p:sp>
      <p:sp>
        <p:nvSpPr>
          <p:cNvPr id="5" name="Footer Placeholder 4">
            <a:extLst>
              <a:ext uri="{FF2B5EF4-FFF2-40B4-BE49-F238E27FC236}">
                <a16:creationId xmlns:a16="http://schemas.microsoft.com/office/drawing/2014/main" id="{A7F71DC5-BCFA-4F5C-AAC6-16AB4A89E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04674-E464-4C17-87D1-04C7C979BB28}"/>
              </a:ext>
            </a:extLst>
          </p:cNvPr>
          <p:cNvSpPr>
            <a:spLocks noGrp="1"/>
          </p:cNvSpPr>
          <p:nvPr>
            <p:ph type="sldNum" sz="quarter" idx="12"/>
          </p:nvPr>
        </p:nvSpPr>
        <p:spPr/>
        <p:txBody>
          <a:bodyPr/>
          <a:lstStyle/>
          <a:p>
            <a:fld id="{446DBFE1-1ED8-4B46-822E-601C1CD86B6C}" type="slidenum">
              <a:rPr lang="en-US" smtClean="0"/>
              <a:t>‹#›</a:t>
            </a:fld>
            <a:endParaRPr lang="en-US"/>
          </a:p>
        </p:txBody>
      </p:sp>
    </p:spTree>
    <p:extLst>
      <p:ext uri="{BB962C8B-B14F-4D97-AF65-F5344CB8AC3E}">
        <p14:creationId xmlns:p14="http://schemas.microsoft.com/office/powerpoint/2010/main" val="16738464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7BA9-FBD7-4C10-B073-6D99DFCD8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360B58-FB6A-45F9-8160-9000D538B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E9A28-41DF-4C08-8FC1-50990609EB9F}"/>
              </a:ext>
            </a:extLst>
          </p:cNvPr>
          <p:cNvSpPr>
            <a:spLocks noGrp="1"/>
          </p:cNvSpPr>
          <p:nvPr>
            <p:ph type="dt" sz="half" idx="10"/>
          </p:nvPr>
        </p:nvSpPr>
        <p:spPr/>
        <p:txBody>
          <a:bodyPr/>
          <a:lstStyle/>
          <a:p>
            <a:fld id="{68C336C1-9858-42E1-816E-E016001EEA05}" type="datetimeFigureOut">
              <a:rPr lang="en-US" smtClean="0"/>
              <a:t>2/24/2020</a:t>
            </a:fld>
            <a:endParaRPr lang="en-US"/>
          </a:p>
        </p:txBody>
      </p:sp>
      <p:sp>
        <p:nvSpPr>
          <p:cNvPr id="5" name="Footer Placeholder 4">
            <a:extLst>
              <a:ext uri="{FF2B5EF4-FFF2-40B4-BE49-F238E27FC236}">
                <a16:creationId xmlns:a16="http://schemas.microsoft.com/office/drawing/2014/main" id="{2E013D2E-570F-4569-BA22-648B5087A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2C34E-21B2-4B12-8229-8A04D7FD6C1C}"/>
              </a:ext>
            </a:extLst>
          </p:cNvPr>
          <p:cNvSpPr>
            <a:spLocks noGrp="1"/>
          </p:cNvSpPr>
          <p:nvPr>
            <p:ph type="sldNum" sz="quarter" idx="12"/>
          </p:nvPr>
        </p:nvSpPr>
        <p:spPr/>
        <p:txBody>
          <a:bodyPr/>
          <a:lstStyle/>
          <a:p>
            <a:fld id="{446DBFE1-1ED8-4B46-822E-601C1CD86B6C}" type="slidenum">
              <a:rPr lang="en-US" smtClean="0"/>
              <a:t>‹#›</a:t>
            </a:fld>
            <a:endParaRPr lang="en-US"/>
          </a:p>
        </p:txBody>
      </p:sp>
    </p:spTree>
    <p:extLst>
      <p:ext uri="{BB962C8B-B14F-4D97-AF65-F5344CB8AC3E}">
        <p14:creationId xmlns:p14="http://schemas.microsoft.com/office/powerpoint/2010/main" val="75235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1ECCA1-9B83-456E-8B93-8E5B1D53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D7D22A-77EC-498F-8B7F-AFB2D54BFC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CDB1E-D829-4294-B8AE-7890C6462C42}"/>
              </a:ext>
            </a:extLst>
          </p:cNvPr>
          <p:cNvSpPr>
            <a:spLocks noGrp="1"/>
          </p:cNvSpPr>
          <p:nvPr>
            <p:ph type="dt" sz="half" idx="10"/>
          </p:nvPr>
        </p:nvSpPr>
        <p:spPr/>
        <p:txBody>
          <a:bodyPr/>
          <a:lstStyle/>
          <a:p>
            <a:fld id="{68C336C1-9858-42E1-816E-E016001EEA05}" type="datetimeFigureOut">
              <a:rPr lang="en-US" smtClean="0"/>
              <a:t>2/24/2020</a:t>
            </a:fld>
            <a:endParaRPr lang="en-US"/>
          </a:p>
        </p:txBody>
      </p:sp>
      <p:sp>
        <p:nvSpPr>
          <p:cNvPr id="5" name="Footer Placeholder 4">
            <a:extLst>
              <a:ext uri="{FF2B5EF4-FFF2-40B4-BE49-F238E27FC236}">
                <a16:creationId xmlns:a16="http://schemas.microsoft.com/office/drawing/2014/main" id="{66D4F4A8-ABB0-4BD4-9A83-865747229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CDD96-68D1-4348-9384-A1DB477330C2}"/>
              </a:ext>
            </a:extLst>
          </p:cNvPr>
          <p:cNvSpPr>
            <a:spLocks noGrp="1"/>
          </p:cNvSpPr>
          <p:nvPr>
            <p:ph type="sldNum" sz="quarter" idx="12"/>
          </p:nvPr>
        </p:nvSpPr>
        <p:spPr/>
        <p:txBody>
          <a:bodyPr/>
          <a:lstStyle/>
          <a:p>
            <a:fld id="{446DBFE1-1ED8-4B46-822E-601C1CD86B6C}" type="slidenum">
              <a:rPr lang="en-US" smtClean="0"/>
              <a:t>‹#›</a:t>
            </a:fld>
            <a:endParaRPr lang="en-US"/>
          </a:p>
        </p:txBody>
      </p:sp>
    </p:spTree>
    <p:extLst>
      <p:ext uri="{BB962C8B-B14F-4D97-AF65-F5344CB8AC3E}">
        <p14:creationId xmlns:p14="http://schemas.microsoft.com/office/powerpoint/2010/main" val="73876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01CB-E4D4-42A0-B10E-017A4D5654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70FFE5-C644-4927-A0DF-FDF1EF30F2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B9888-2D19-4B0F-BD92-22711387F00B}"/>
              </a:ext>
            </a:extLst>
          </p:cNvPr>
          <p:cNvSpPr>
            <a:spLocks noGrp="1"/>
          </p:cNvSpPr>
          <p:nvPr>
            <p:ph type="dt" sz="half" idx="10"/>
          </p:nvPr>
        </p:nvSpPr>
        <p:spPr/>
        <p:txBody>
          <a:bodyPr/>
          <a:lstStyle/>
          <a:p>
            <a:fld id="{68C336C1-9858-42E1-816E-E016001EEA05}" type="datetimeFigureOut">
              <a:rPr lang="en-US" smtClean="0"/>
              <a:t>2/24/2020</a:t>
            </a:fld>
            <a:endParaRPr lang="en-US"/>
          </a:p>
        </p:txBody>
      </p:sp>
      <p:sp>
        <p:nvSpPr>
          <p:cNvPr id="5" name="Footer Placeholder 4">
            <a:extLst>
              <a:ext uri="{FF2B5EF4-FFF2-40B4-BE49-F238E27FC236}">
                <a16:creationId xmlns:a16="http://schemas.microsoft.com/office/drawing/2014/main" id="{E90D986B-BB74-4C1B-B556-AF0EBD0076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3F45E-4D7F-4268-B58B-C5FB2367A9C0}"/>
              </a:ext>
            </a:extLst>
          </p:cNvPr>
          <p:cNvSpPr>
            <a:spLocks noGrp="1"/>
          </p:cNvSpPr>
          <p:nvPr>
            <p:ph type="sldNum" sz="quarter" idx="12"/>
          </p:nvPr>
        </p:nvSpPr>
        <p:spPr/>
        <p:txBody>
          <a:bodyPr/>
          <a:lstStyle/>
          <a:p>
            <a:fld id="{446DBFE1-1ED8-4B46-822E-601C1CD86B6C}" type="slidenum">
              <a:rPr lang="en-US" smtClean="0"/>
              <a:t>‹#›</a:t>
            </a:fld>
            <a:endParaRPr lang="en-US"/>
          </a:p>
        </p:txBody>
      </p:sp>
    </p:spTree>
    <p:extLst>
      <p:ext uri="{BB962C8B-B14F-4D97-AF65-F5344CB8AC3E}">
        <p14:creationId xmlns:p14="http://schemas.microsoft.com/office/powerpoint/2010/main" val="242635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1664-B945-4D96-A6F2-314EDBE124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408FDB-6A20-413D-99E7-33C8A30A9C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6E6AD5-6611-40DF-B741-DCB9D3A00F74}"/>
              </a:ext>
            </a:extLst>
          </p:cNvPr>
          <p:cNvSpPr>
            <a:spLocks noGrp="1"/>
          </p:cNvSpPr>
          <p:nvPr>
            <p:ph type="dt" sz="half" idx="10"/>
          </p:nvPr>
        </p:nvSpPr>
        <p:spPr/>
        <p:txBody>
          <a:bodyPr/>
          <a:lstStyle/>
          <a:p>
            <a:fld id="{68C336C1-9858-42E1-816E-E016001EEA05}" type="datetimeFigureOut">
              <a:rPr lang="en-US" smtClean="0"/>
              <a:t>2/24/2020</a:t>
            </a:fld>
            <a:endParaRPr lang="en-US"/>
          </a:p>
        </p:txBody>
      </p:sp>
      <p:sp>
        <p:nvSpPr>
          <p:cNvPr id="5" name="Footer Placeholder 4">
            <a:extLst>
              <a:ext uri="{FF2B5EF4-FFF2-40B4-BE49-F238E27FC236}">
                <a16:creationId xmlns:a16="http://schemas.microsoft.com/office/drawing/2014/main" id="{78F03E77-6EB9-417D-8725-6542F00AC3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BD6AE-C5F5-428E-A28E-A824A9FDD5B2}"/>
              </a:ext>
            </a:extLst>
          </p:cNvPr>
          <p:cNvSpPr>
            <a:spLocks noGrp="1"/>
          </p:cNvSpPr>
          <p:nvPr>
            <p:ph type="sldNum" sz="quarter" idx="12"/>
          </p:nvPr>
        </p:nvSpPr>
        <p:spPr/>
        <p:txBody>
          <a:bodyPr/>
          <a:lstStyle/>
          <a:p>
            <a:fld id="{446DBFE1-1ED8-4B46-822E-601C1CD86B6C}" type="slidenum">
              <a:rPr lang="en-US" smtClean="0"/>
              <a:t>‹#›</a:t>
            </a:fld>
            <a:endParaRPr lang="en-US"/>
          </a:p>
        </p:txBody>
      </p:sp>
    </p:spTree>
    <p:extLst>
      <p:ext uri="{BB962C8B-B14F-4D97-AF65-F5344CB8AC3E}">
        <p14:creationId xmlns:p14="http://schemas.microsoft.com/office/powerpoint/2010/main" val="167345353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63B74-7556-462B-8A17-A70968FC1F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CF2EED-D802-4207-941D-0FB8C9C06B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75DBA4-BD93-4859-8944-5230BD315D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26FDF5-5C6E-48BD-A9F7-FF3BF0D59583}"/>
              </a:ext>
            </a:extLst>
          </p:cNvPr>
          <p:cNvSpPr>
            <a:spLocks noGrp="1"/>
          </p:cNvSpPr>
          <p:nvPr>
            <p:ph type="dt" sz="half" idx="10"/>
          </p:nvPr>
        </p:nvSpPr>
        <p:spPr/>
        <p:txBody>
          <a:bodyPr/>
          <a:lstStyle/>
          <a:p>
            <a:fld id="{68C336C1-9858-42E1-816E-E016001EEA05}" type="datetimeFigureOut">
              <a:rPr lang="en-US" smtClean="0"/>
              <a:t>2/24/2020</a:t>
            </a:fld>
            <a:endParaRPr lang="en-US"/>
          </a:p>
        </p:txBody>
      </p:sp>
      <p:sp>
        <p:nvSpPr>
          <p:cNvPr id="6" name="Footer Placeholder 5">
            <a:extLst>
              <a:ext uri="{FF2B5EF4-FFF2-40B4-BE49-F238E27FC236}">
                <a16:creationId xmlns:a16="http://schemas.microsoft.com/office/drawing/2014/main" id="{830E65C3-97D8-48D8-BF39-C1AFDCE79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AE476F-A5F6-4259-848C-9C0BD2472177}"/>
              </a:ext>
            </a:extLst>
          </p:cNvPr>
          <p:cNvSpPr>
            <a:spLocks noGrp="1"/>
          </p:cNvSpPr>
          <p:nvPr>
            <p:ph type="sldNum" sz="quarter" idx="12"/>
          </p:nvPr>
        </p:nvSpPr>
        <p:spPr/>
        <p:txBody>
          <a:bodyPr/>
          <a:lstStyle/>
          <a:p>
            <a:fld id="{446DBFE1-1ED8-4B46-822E-601C1CD86B6C}" type="slidenum">
              <a:rPr lang="en-US" smtClean="0"/>
              <a:t>‹#›</a:t>
            </a:fld>
            <a:endParaRPr lang="en-US"/>
          </a:p>
        </p:txBody>
      </p:sp>
    </p:spTree>
    <p:extLst>
      <p:ext uri="{BB962C8B-B14F-4D97-AF65-F5344CB8AC3E}">
        <p14:creationId xmlns:p14="http://schemas.microsoft.com/office/powerpoint/2010/main" val="2004930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4065-BD22-4165-8D42-F93AD4EBE2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A96F41-01F9-45E8-A862-26556E7FE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401CEE-A1A5-4049-BF0C-45AF954B3E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FE2C76-DD82-4336-A7FA-D949C93394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AEEC7A-272C-494B-9A03-AB718ACDB8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3B1AB0-F560-42E2-A14A-14F065EC10D8}"/>
              </a:ext>
            </a:extLst>
          </p:cNvPr>
          <p:cNvSpPr>
            <a:spLocks noGrp="1"/>
          </p:cNvSpPr>
          <p:nvPr>
            <p:ph type="dt" sz="half" idx="10"/>
          </p:nvPr>
        </p:nvSpPr>
        <p:spPr/>
        <p:txBody>
          <a:bodyPr/>
          <a:lstStyle/>
          <a:p>
            <a:fld id="{68C336C1-9858-42E1-816E-E016001EEA05}" type="datetimeFigureOut">
              <a:rPr lang="en-US" smtClean="0"/>
              <a:t>2/24/2020</a:t>
            </a:fld>
            <a:endParaRPr lang="en-US"/>
          </a:p>
        </p:txBody>
      </p:sp>
      <p:sp>
        <p:nvSpPr>
          <p:cNvPr id="8" name="Footer Placeholder 7">
            <a:extLst>
              <a:ext uri="{FF2B5EF4-FFF2-40B4-BE49-F238E27FC236}">
                <a16:creationId xmlns:a16="http://schemas.microsoft.com/office/drawing/2014/main" id="{6B2A4486-1597-4079-97B9-F74DE30123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F869BA-E2C2-43AE-B5E9-C878A19B0830}"/>
              </a:ext>
            </a:extLst>
          </p:cNvPr>
          <p:cNvSpPr>
            <a:spLocks noGrp="1"/>
          </p:cNvSpPr>
          <p:nvPr>
            <p:ph type="sldNum" sz="quarter" idx="12"/>
          </p:nvPr>
        </p:nvSpPr>
        <p:spPr/>
        <p:txBody>
          <a:bodyPr/>
          <a:lstStyle/>
          <a:p>
            <a:fld id="{446DBFE1-1ED8-4B46-822E-601C1CD86B6C}" type="slidenum">
              <a:rPr lang="en-US" smtClean="0"/>
              <a:t>‹#›</a:t>
            </a:fld>
            <a:endParaRPr lang="en-US"/>
          </a:p>
        </p:txBody>
      </p:sp>
    </p:spTree>
    <p:extLst>
      <p:ext uri="{BB962C8B-B14F-4D97-AF65-F5344CB8AC3E}">
        <p14:creationId xmlns:p14="http://schemas.microsoft.com/office/powerpoint/2010/main" val="306054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76C4F-7184-423A-AAB9-BBC695E72D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571E4C-C05A-418E-98A9-81B545E42491}"/>
              </a:ext>
            </a:extLst>
          </p:cNvPr>
          <p:cNvSpPr>
            <a:spLocks noGrp="1"/>
          </p:cNvSpPr>
          <p:nvPr>
            <p:ph type="dt" sz="half" idx="10"/>
          </p:nvPr>
        </p:nvSpPr>
        <p:spPr/>
        <p:txBody>
          <a:bodyPr/>
          <a:lstStyle/>
          <a:p>
            <a:fld id="{68C336C1-9858-42E1-816E-E016001EEA05}" type="datetimeFigureOut">
              <a:rPr lang="en-US" smtClean="0"/>
              <a:t>2/24/2020</a:t>
            </a:fld>
            <a:endParaRPr lang="en-US"/>
          </a:p>
        </p:txBody>
      </p:sp>
      <p:sp>
        <p:nvSpPr>
          <p:cNvPr id="4" name="Footer Placeholder 3">
            <a:extLst>
              <a:ext uri="{FF2B5EF4-FFF2-40B4-BE49-F238E27FC236}">
                <a16:creationId xmlns:a16="http://schemas.microsoft.com/office/drawing/2014/main" id="{8251908D-3132-445A-9841-67D2579B23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7576C4-8B32-46E8-8867-F50D2A2A9D3F}"/>
              </a:ext>
            </a:extLst>
          </p:cNvPr>
          <p:cNvSpPr>
            <a:spLocks noGrp="1"/>
          </p:cNvSpPr>
          <p:nvPr>
            <p:ph type="sldNum" sz="quarter" idx="12"/>
          </p:nvPr>
        </p:nvSpPr>
        <p:spPr/>
        <p:txBody>
          <a:bodyPr/>
          <a:lstStyle/>
          <a:p>
            <a:fld id="{446DBFE1-1ED8-4B46-822E-601C1CD86B6C}" type="slidenum">
              <a:rPr lang="en-US" smtClean="0"/>
              <a:t>‹#›</a:t>
            </a:fld>
            <a:endParaRPr lang="en-US"/>
          </a:p>
        </p:txBody>
      </p:sp>
    </p:spTree>
    <p:extLst>
      <p:ext uri="{BB962C8B-B14F-4D97-AF65-F5344CB8AC3E}">
        <p14:creationId xmlns:p14="http://schemas.microsoft.com/office/powerpoint/2010/main" val="1646875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1CEB9-501B-44D6-B198-9E224F631A92}"/>
              </a:ext>
            </a:extLst>
          </p:cNvPr>
          <p:cNvSpPr>
            <a:spLocks noGrp="1"/>
          </p:cNvSpPr>
          <p:nvPr>
            <p:ph type="dt" sz="half" idx="10"/>
          </p:nvPr>
        </p:nvSpPr>
        <p:spPr/>
        <p:txBody>
          <a:bodyPr/>
          <a:lstStyle/>
          <a:p>
            <a:fld id="{68C336C1-9858-42E1-816E-E016001EEA05}" type="datetimeFigureOut">
              <a:rPr lang="en-US" smtClean="0"/>
              <a:t>2/24/2020</a:t>
            </a:fld>
            <a:endParaRPr lang="en-US"/>
          </a:p>
        </p:txBody>
      </p:sp>
      <p:sp>
        <p:nvSpPr>
          <p:cNvPr id="3" name="Footer Placeholder 2">
            <a:extLst>
              <a:ext uri="{FF2B5EF4-FFF2-40B4-BE49-F238E27FC236}">
                <a16:creationId xmlns:a16="http://schemas.microsoft.com/office/drawing/2014/main" id="{522A5987-1A64-46B0-8471-D854C853EC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18A122-9077-4BFD-9F26-6A996A5B964C}"/>
              </a:ext>
            </a:extLst>
          </p:cNvPr>
          <p:cNvSpPr>
            <a:spLocks noGrp="1"/>
          </p:cNvSpPr>
          <p:nvPr>
            <p:ph type="sldNum" sz="quarter" idx="12"/>
          </p:nvPr>
        </p:nvSpPr>
        <p:spPr/>
        <p:txBody>
          <a:bodyPr/>
          <a:lstStyle/>
          <a:p>
            <a:fld id="{446DBFE1-1ED8-4B46-822E-601C1CD86B6C}" type="slidenum">
              <a:rPr lang="en-US" smtClean="0"/>
              <a:t>‹#›</a:t>
            </a:fld>
            <a:endParaRPr lang="en-US"/>
          </a:p>
        </p:txBody>
      </p:sp>
    </p:spTree>
    <p:extLst>
      <p:ext uri="{BB962C8B-B14F-4D97-AF65-F5344CB8AC3E}">
        <p14:creationId xmlns:p14="http://schemas.microsoft.com/office/powerpoint/2010/main" val="53220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DBF80-0022-4092-8BD4-CB58A66867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28D8A5-EFD1-452E-B893-2DBFF244A0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67AD95-79AE-4EB2-9F25-66FAB87F8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8B013E-AAD1-4AF0-83A1-86B3825640A9}"/>
              </a:ext>
            </a:extLst>
          </p:cNvPr>
          <p:cNvSpPr>
            <a:spLocks noGrp="1"/>
          </p:cNvSpPr>
          <p:nvPr>
            <p:ph type="dt" sz="half" idx="10"/>
          </p:nvPr>
        </p:nvSpPr>
        <p:spPr/>
        <p:txBody>
          <a:bodyPr/>
          <a:lstStyle/>
          <a:p>
            <a:fld id="{68C336C1-9858-42E1-816E-E016001EEA05}" type="datetimeFigureOut">
              <a:rPr lang="en-US" smtClean="0"/>
              <a:t>2/24/2020</a:t>
            </a:fld>
            <a:endParaRPr lang="en-US"/>
          </a:p>
        </p:txBody>
      </p:sp>
      <p:sp>
        <p:nvSpPr>
          <p:cNvPr id="6" name="Footer Placeholder 5">
            <a:extLst>
              <a:ext uri="{FF2B5EF4-FFF2-40B4-BE49-F238E27FC236}">
                <a16:creationId xmlns:a16="http://schemas.microsoft.com/office/drawing/2014/main" id="{EEB22D89-8C92-4176-BBD5-72114F2BC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994822-5A28-42C8-A79E-1C70C30C3BA2}"/>
              </a:ext>
            </a:extLst>
          </p:cNvPr>
          <p:cNvSpPr>
            <a:spLocks noGrp="1"/>
          </p:cNvSpPr>
          <p:nvPr>
            <p:ph type="sldNum" sz="quarter" idx="12"/>
          </p:nvPr>
        </p:nvSpPr>
        <p:spPr/>
        <p:txBody>
          <a:bodyPr/>
          <a:lstStyle/>
          <a:p>
            <a:fld id="{446DBFE1-1ED8-4B46-822E-601C1CD86B6C}" type="slidenum">
              <a:rPr lang="en-US" smtClean="0"/>
              <a:t>‹#›</a:t>
            </a:fld>
            <a:endParaRPr lang="en-US"/>
          </a:p>
        </p:txBody>
      </p:sp>
    </p:spTree>
    <p:extLst>
      <p:ext uri="{BB962C8B-B14F-4D97-AF65-F5344CB8AC3E}">
        <p14:creationId xmlns:p14="http://schemas.microsoft.com/office/powerpoint/2010/main" val="28017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75AF4-FE6D-4679-9959-C092B93F91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0EF495-B963-4A4D-929A-C75C6128F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A979F9-E5D7-4EE9-8752-146060193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AD01AA-E9FD-4F2D-AFCB-E30098C51530}"/>
              </a:ext>
            </a:extLst>
          </p:cNvPr>
          <p:cNvSpPr>
            <a:spLocks noGrp="1"/>
          </p:cNvSpPr>
          <p:nvPr>
            <p:ph type="dt" sz="half" idx="10"/>
          </p:nvPr>
        </p:nvSpPr>
        <p:spPr/>
        <p:txBody>
          <a:bodyPr/>
          <a:lstStyle/>
          <a:p>
            <a:fld id="{68C336C1-9858-42E1-816E-E016001EEA05}" type="datetimeFigureOut">
              <a:rPr lang="en-US" smtClean="0"/>
              <a:t>2/24/2020</a:t>
            </a:fld>
            <a:endParaRPr lang="en-US"/>
          </a:p>
        </p:txBody>
      </p:sp>
      <p:sp>
        <p:nvSpPr>
          <p:cNvPr id="6" name="Footer Placeholder 5">
            <a:extLst>
              <a:ext uri="{FF2B5EF4-FFF2-40B4-BE49-F238E27FC236}">
                <a16:creationId xmlns:a16="http://schemas.microsoft.com/office/drawing/2014/main" id="{CB19F064-1D64-49A8-80A8-C741B117DD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F041A-A653-446A-902D-468832085820}"/>
              </a:ext>
            </a:extLst>
          </p:cNvPr>
          <p:cNvSpPr>
            <a:spLocks noGrp="1"/>
          </p:cNvSpPr>
          <p:nvPr>
            <p:ph type="sldNum" sz="quarter" idx="12"/>
          </p:nvPr>
        </p:nvSpPr>
        <p:spPr/>
        <p:txBody>
          <a:bodyPr/>
          <a:lstStyle/>
          <a:p>
            <a:fld id="{446DBFE1-1ED8-4B46-822E-601C1CD86B6C}" type="slidenum">
              <a:rPr lang="en-US" smtClean="0"/>
              <a:t>‹#›</a:t>
            </a:fld>
            <a:endParaRPr lang="en-US"/>
          </a:p>
        </p:txBody>
      </p:sp>
    </p:spTree>
    <p:extLst>
      <p:ext uri="{BB962C8B-B14F-4D97-AF65-F5344CB8AC3E}">
        <p14:creationId xmlns:p14="http://schemas.microsoft.com/office/powerpoint/2010/main" val="2878822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85B8B8-AAE1-49DC-AF36-568FC41EB4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39A8D6-111C-4FEA-B78D-71D45F3E62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63974-539F-4526-A653-4873BB42C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336C1-9858-42E1-816E-E016001EEA05}" type="datetimeFigureOut">
              <a:rPr lang="en-US" smtClean="0"/>
              <a:t>2/24/2020</a:t>
            </a:fld>
            <a:endParaRPr lang="en-US"/>
          </a:p>
        </p:txBody>
      </p:sp>
      <p:sp>
        <p:nvSpPr>
          <p:cNvPr id="5" name="Footer Placeholder 4">
            <a:extLst>
              <a:ext uri="{FF2B5EF4-FFF2-40B4-BE49-F238E27FC236}">
                <a16:creationId xmlns:a16="http://schemas.microsoft.com/office/drawing/2014/main" id="{92BA8BFE-10DA-4C0D-9EDA-BF436B3AD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19B042-1C6F-475F-BFDC-0D877A03F3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DBFE1-1ED8-4B46-822E-601C1CD86B6C}" type="slidenum">
              <a:rPr lang="en-US" smtClean="0"/>
              <a:t>‹#›</a:t>
            </a:fld>
            <a:endParaRPr lang="en-US"/>
          </a:p>
        </p:txBody>
      </p:sp>
    </p:spTree>
    <p:extLst>
      <p:ext uri="{BB962C8B-B14F-4D97-AF65-F5344CB8AC3E}">
        <p14:creationId xmlns:p14="http://schemas.microsoft.com/office/powerpoint/2010/main" val="136805854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F099-5AD0-46B5-822E-4C3261F490B1}"/>
              </a:ext>
            </a:extLst>
          </p:cNvPr>
          <p:cNvSpPr>
            <a:spLocks noGrp="1"/>
          </p:cNvSpPr>
          <p:nvPr>
            <p:ph type="ctrTitle"/>
          </p:nvPr>
        </p:nvSpPr>
        <p:spPr>
          <a:xfrm>
            <a:off x="1628775" y="1073385"/>
            <a:ext cx="9144000" cy="2387600"/>
          </a:xfrm>
        </p:spPr>
        <p:txBody>
          <a:bodyPr>
            <a:normAutofit/>
          </a:bodyPr>
          <a:lstStyle/>
          <a:p>
            <a:r>
              <a:rPr lang="en-US" dirty="0">
                <a:latin typeface="AR CENA" panose="02000000000000000000" pitchFamily="2" charset="0"/>
              </a:rPr>
              <a:t>Failure &amp; Opportunity</a:t>
            </a:r>
          </a:p>
        </p:txBody>
      </p:sp>
    </p:spTree>
    <p:extLst>
      <p:ext uri="{BB962C8B-B14F-4D97-AF65-F5344CB8AC3E}">
        <p14:creationId xmlns:p14="http://schemas.microsoft.com/office/powerpoint/2010/main" val="2125222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9602A7-C45E-4CAA-8256-E906D9492490}"/>
              </a:ext>
            </a:extLst>
          </p:cNvPr>
          <p:cNvPicPr>
            <a:picLocks noChangeAspect="1"/>
          </p:cNvPicPr>
          <p:nvPr/>
        </p:nvPicPr>
        <p:blipFill rotWithShape="1">
          <a:blip r:embed="rId3">
            <a:extLst>
              <a:ext uri="{28A0092B-C50C-407E-A947-70E740481C1C}">
                <a14:useLocalDpi xmlns:a14="http://schemas.microsoft.com/office/drawing/2010/main" val="0"/>
              </a:ext>
            </a:extLst>
          </a:blip>
          <a:srcRect r="25302"/>
          <a:stretch/>
        </p:blipFill>
        <p:spPr>
          <a:xfrm>
            <a:off x="314882" y="84701"/>
            <a:ext cx="6445592" cy="6688598"/>
          </a:xfrm>
          <a:prstGeom prst="rect">
            <a:avLst/>
          </a:prstGeom>
          <a:ln>
            <a:solidFill>
              <a:schemeClr val="tx1"/>
            </a:solidFill>
          </a:ln>
        </p:spPr>
      </p:pic>
      <p:pic>
        <p:nvPicPr>
          <p:cNvPr id="7" name="Picture 6">
            <a:extLst>
              <a:ext uri="{FF2B5EF4-FFF2-40B4-BE49-F238E27FC236}">
                <a16:creationId xmlns:a16="http://schemas.microsoft.com/office/drawing/2014/main" id="{97F12920-39D3-44E3-B39D-50494B9FE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54654"/>
            <a:ext cx="12192000" cy="9351292"/>
          </a:xfrm>
          <a:prstGeom prst="rect">
            <a:avLst/>
          </a:prstGeom>
          <a:solidFill>
            <a:schemeClr val="bg1"/>
          </a:solidFill>
          <a:ln>
            <a:solidFill>
              <a:schemeClr val="tx1"/>
            </a:solidFill>
          </a:ln>
        </p:spPr>
      </p:pic>
      <p:sp>
        <p:nvSpPr>
          <p:cNvPr id="3" name="Rectangle 2">
            <a:extLst>
              <a:ext uri="{FF2B5EF4-FFF2-40B4-BE49-F238E27FC236}">
                <a16:creationId xmlns:a16="http://schemas.microsoft.com/office/drawing/2014/main" id="{F5245B29-1ED0-4620-8AE0-B02ED2073D05}"/>
              </a:ext>
            </a:extLst>
          </p:cNvPr>
          <p:cNvSpPr/>
          <p:nvPr/>
        </p:nvSpPr>
        <p:spPr>
          <a:xfrm>
            <a:off x="0" y="2807594"/>
            <a:ext cx="12015989" cy="516568"/>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10EB1F8-3A68-4760-8F74-439EEE953F10}"/>
              </a:ext>
            </a:extLst>
          </p:cNvPr>
          <p:cNvSpPr/>
          <p:nvPr/>
        </p:nvSpPr>
        <p:spPr>
          <a:xfrm>
            <a:off x="6760474" y="2945434"/>
            <a:ext cx="1231326" cy="301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r>
              <a:rPr lang="en-US" sz="2800" dirty="0">
                <a:solidFill>
                  <a:srgbClr val="C00000"/>
                </a:solidFill>
              </a:rPr>
              <a:t>     L</a:t>
            </a:r>
            <a:endParaRPr lang="en-US" sz="2800" dirty="0">
              <a:solidFill>
                <a:schemeClr val="tx1"/>
              </a:solidFill>
            </a:endParaRPr>
          </a:p>
        </p:txBody>
      </p:sp>
      <p:sp>
        <p:nvSpPr>
          <p:cNvPr id="6" name="Oval 5">
            <a:extLst>
              <a:ext uri="{FF2B5EF4-FFF2-40B4-BE49-F238E27FC236}">
                <a16:creationId xmlns:a16="http://schemas.microsoft.com/office/drawing/2014/main" id="{F65AE36D-2C5F-4B70-8E1A-B7A52ABA2A97}"/>
              </a:ext>
            </a:extLst>
          </p:cNvPr>
          <p:cNvSpPr/>
          <p:nvPr/>
        </p:nvSpPr>
        <p:spPr>
          <a:xfrm>
            <a:off x="6316972" y="2717442"/>
            <a:ext cx="1809597" cy="75363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70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B8571-D525-4219-A13B-2066D986BA78}"/>
              </a:ext>
            </a:extLst>
          </p:cNvPr>
          <p:cNvSpPr>
            <a:spLocks noGrp="1"/>
          </p:cNvSpPr>
          <p:nvPr>
            <p:ph idx="1"/>
          </p:nvPr>
        </p:nvSpPr>
        <p:spPr>
          <a:xfrm>
            <a:off x="632138" y="940167"/>
            <a:ext cx="10515600" cy="5157632"/>
          </a:xfrm>
        </p:spPr>
        <p:txBody>
          <a:bodyPr>
            <a:normAutofit/>
          </a:bodyPr>
          <a:lstStyle/>
          <a:p>
            <a:pPr marL="0" indent="0" algn="ctr">
              <a:buNone/>
            </a:pPr>
            <a:r>
              <a:rPr lang="en-US" sz="4000" b="1" dirty="0">
                <a:solidFill>
                  <a:srgbClr val="7030A0"/>
                </a:solidFill>
              </a:rPr>
              <a:t>Stage 1</a:t>
            </a:r>
          </a:p>
          <a:p>
            <a:pPr marL="0" indent="0" algn="ctr">
              <a:buNone/>
            </a:pPr>
            <a:endParaRPr lang="en-US" sz="4000" b="1" dirty="0">
              <a:solidFill>
                <a:srgbClr val="7030A0"/>
              </a:solidFill>
            </a:endParaRPr>
          </a:p>
          <a:p>
            <a:pPr marL="0" indent="0" algn="ctr">
              <a:buNone/>
            </a:pPr>
            <a:r>
              <a:rPr lang="en-US" sz="4000" dirty="0"/>
              <a:t>Identify errors &amp; Explain</a:t>
            </a:r>
          </a:p>
          <a:p>
            <a:pPr marL="0" indent="0" algn="ctr">
              <a:buNone/>
            </a:pPr>
            <a:endParaRPr lang="en-US" sz="4000" b="1" dirty="0"/>
          </a:p>
          <a:p>
            <a:pPr marL="0" indent="0" algn="ctr">
              <a:buNone/>
            </a:pPr>
            <a:r>
              <a:rPr lang="en-US" sz="4000" b="1" dirty="0">
                <a:solidFill>
                  <a:srgbClr val="7030A0"/>
                </a:solidFill>
              </a:rPr>
              <a:t>Stage 2: </a:t>
            </a:r>
          </a:p>
          <a:p>
            <a:pPr marL="0" indent="0" algn="ctr">
              <a:buNone/>
            </a:pPr>
            <a:endParaRPr lang="en-US" sz="4000" b="1" dirty="0">
              <a:solidFill>
                <a:srgbClr val="7030A0"/>
              </a:solidFill>
            </a:endParaRPr>
          </a:p>
          <a:p>
            <a:pPr marL="0" indent="0" algn="ctr">
              <a:buNone/>
            </a:pPr>
            <a:r>
              <a:rPr lang="en-US" sz="4000" b="1" dirty="0"/>
              <a:t>Reflect, Understand &amp; Learn</a:t>
            </a:r>
          </a:p>
        </p:txBody>
      </p:sp>
      <p:pic>
        <p:nvPicPr>
          <p:cNvPr id="5" name="Picture 4">
            <a:extLst>
              <a:ext uri="{FF2B5EF4-FFF2-40B4-BE49-F238E27FC236}">
                <a16:creationId xmlns:a16="http://schemas.microsoft.com/office/drawing/2014/main" id="{BA5F7202-0EDB-45BD-85F8-68CB87527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88" y="605654"/>
            <a:ext cx="3076532" cy="2668799"/>
          </a:xfrm>
          <a:prstGeom prst="rect">
            <a:avLst/>
          </a:prstGeom>
        </p:spPr>
      </p:pic>
      <p:pic>
        <p:nvPicPr>
          <p:cNvPr id="4" name="Picture 3">
            <a:extLst>
              <a:ext uri="{FF2B5EF4-FFF2-40B4-BE49-F238E27FC236}">
                <a16:creationId xmlns:a16="http://schemas.microsoft.com/office/drawing/2014/main" id="{D9A67B4C-FF9A-48D3-B490-73256AA68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4850" y="3799073"/>
            <a:ext cx="3400219" cy="2949588"/>
          </a:xfrm>
          <a:prstGeom prst="rect">
            <a:avLst/>
          </a:prstGeom>
        </p:spPr>
      </p:pic>
    </p:spTree>
    <p:extLst>
      <p:ext uri="{BB962C8B-B14F-4D97-AF65-F5344CB8AC3E}">
        <p14:creationId xmlns:p14="http://schemas.microsoft.com/office/powerpoint/2010/main" val="9914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D51EEE-F6D6-4D85-AC15-6B77116797A2}"/>
              </a:ext>
            </a:extLst>
          </p:cNvPr>
          <p:cNvSpPr txBox="1"/>
          <p:nvPr/>
        </p:nvSpPr>
        <p:spPr>
          <a:xfrm>
            <a:off x="2428949" y="2397948"/>
            <a:ext cx="6947736" cy="2062103"/>
          </a:xfrm>
          <a:prstGeom prst="rect">
            <a:avLst/>
          </a:prstGeom>
          <a:noFill/>
        </p:spPr>
        <p:txBody>
          <a:bodyPr wrap="none" rtlCol="0">
            <a:spAutoFit/>
          </a:bodyPr>
          <a:lstStyle/>
          <a:p>
            <a:pPr algn="ctr"/>
            <a:r>
              <a:rPr lang="en-US" sz="3200" dirty="0">
                <a:latin typeface="AR CENA" panose="02000000000000000000" pitchFamily="2" charset="0"/>
                <a:cs typeface="Times New Roman" panose="02020603050405020304" pitchFamily="18" charset="0"/>
              </a:rPr>
              <a:t>Our failures provide the opportunity to become</a:t>
            </a:r>
          </a:p>
          <a:p>
            <a:pPr algn="ctr"/>
            <a:r>
              <a:rPr lang="en-US" sz="3200" dirty="0">
                <a:solidFill>
                  <a:srgbClr val="7030A0"/>
                </a:solidFill>
                <a:latin typeface="AR CENA" panose="02000000000000000000" pitchFamily="2" charset="0"/>
                <a:cs typeface="Times New Roman" panose="02020603050405020304" pitchFamily="18" charset="0"/>
              </a:rPr>
              <a:t>better students</a:t>
            </a:r>
          </a:p>
          <a:p>
            <a:pPr algn="ctr"/>
            <a:r>
              <a:rPr lang="en-US" sz="3200" dirty="0">
                <a:solidFill>
                  <a:srgbClr val="7030A0"/>
                </a:solidFill>
                <a:latin typeface="AR CENA" panose="02000000000000000000" pitchFamily="2" charset="0"/>
                <a:cs typeface="Times New Roman" panose="02020603050405020304" pitchFamily="18" charset="0"/>
              </a:rPr>
              <a:t>better mentors</a:t>
            </a:r>
          </a:p>
          <a:p>
            <a:pPr algn="ctr"/>
            <a:r>
              <a:rPr lang="en-US" sz="3200" dirty="0">
                <a:solidFill>
                  <a:srgbClr val="7030A0"/>
                </a:solidFill>
                <a:latin typeface="AR CENA" panose="02000000000000000000" pitchFamily="2" charset="0"/>
                <a:cs typeface="Times New Roman" panose="02020603050405020304" pitchFamily="18" charset="0"/>
              </a:rPr>
              <a:t>better people</a:t>
            </a:r>
          </a:p>
        </p:txBody>
      </p:sp>
    </p:spTree>
    <p:extLst>
      <p:ext uri="{BB962C8B-B14F-4D97-AF65-F5344CB8AC3E}">
        <p14:creationId xmlns:p14="http://schemas.microsoft.com/office/powerpoint/2010/main" val="3897016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26C6CD-5A40-42D2-9F4D-814EF5F2E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88" y="754713"/>
            <a:ext cx="3399895" cy="3415635"/>
          </a:xfrm>
          <a:prstGeom prst="rect">
            <a:avLst/>
          </a:prstGeom>
          <a:ln>
            <a:noFill/>
          </a:ln>
          <a:effectLst>
            <a:softEdge rad="112500"/>
          </a:effectLst>
        </p:spPr>
      </p:pic>
      <p:pic>
        <p:nvPicPr>
          <p:cNvPr id="8" name="Picture 7">
            <a:extLst>
              <a:ext uri="{FF2B5EF4-FFF2-40B4-BE49-F238E27FC236}">
                <a16:creationId xmlns:a16="http://schemas.microsoft.com/office/drawing/2014/main" id="{1CEB8117-BC0B-4C54-B2A8-BB237FBB39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4267" y="566410"/>
            <a:ext cx="3852472" cy="5893753"/>
          </a:xfrm>
          <a:prstGeom prst="rect">
            <a:avLst/>
          </a:prstGeom>
          <a:ln>
            <a:noFill/>
          </a:ln>
          <a:effectLst>
            <a:softEdge rad="112500"/>
          </a:effectLst>
        </p:spPr>
      </p:pic>
      <p:pic>
        <p:nvPicPr>
          <p:cNvPr id="7" name="Picture 2" descr="Image result for st lawrence college veterinary technology">
            <a:extLst>
              <a:ext uri="{FF2B5EF4-FFF2-40B4-BE49-F238E27FC236}">
                <a16:creationId xmlns:a16="http://schemas.microsoft.com/office/drawing/2014/main" id="{4BF447EC-E923-43BC-96E8-466E818826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0067" y="1914259"/>
            <a:ext cx="4517462" cy="29740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quot;No&quot; Symbol 2">
            <a:extLst>
              <a:ext uri="{FF2B5EF4-FFF2-40B4-BE49-F238E27FC236}">
                <a16:creationId xmlns:a16="http://schemas.microsoft.com/office/drawing/2014/main" id="{8933759A-574B-40E2-9C51-8A431AF1F455}"/>
              </a:ext>
            </a:extLst>
          </p:cNvPr>
          <p:cNvSpPr/>
          <p:nvPr/>
        </p:nvSpPr>
        <p:spPr>
          <a:xfrm>
            <a:off x="7653182" y="1474625"/>
            <a:ext cx="3852472" cy="4077325"/>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4500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age result for ontario veterinary college">
            <a:extLst>
              <a:ext uri="{FF2B5EF4-FFF2-40B4-BE49-F238E27FC236}">
                <a16:creationId xmlns:a16="http://schemas.microsoft.com/office/drawing/2014/main" id="{DDBA8756-C97E-40ED-9FB0-BA753A51B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053" y="2592634"/>
            <a:ext cx="6039894" cy="382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Image result for OVC GUELPH">
            <a:extLst>
              <a:ext uri="{FF2B5EF4-FFF2-40B4-BE49-F238E27FC236}">
                <a16:creationId xmlns:a16="http://schemas.microsoft.com/office/drawing/2014/main" id="{97CBA56F-C004-4C91-9E2C-409C69263B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07" y="440877"/>
            <a:ext cx="6282876" cy="20624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352CA89-8995-4565-925E-0109D00A5B86}"/>
              </a:ext>
            </a:extLst>
          </p:cNvPr>
          <p:cNvSpPr/>
          <p:nvPr/>
        </p:nvSpPr>
        <p:spPr>
          <a:xfrm>
            <a:off x="2433404" y="820711"/>
            <a:ext cx="6682543" cy="559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a:extLst>
              <a:ext uri="{FF2B5EF4-FFF2-40B4-BE49-F238E27FC236}">
                <a16:creationId xmlns:a16="http://schemas.microsoft.com/office/drawing/2014/main" id="{CEB30F39-5090-4947-9E73-DFAA3C4BFC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5947" y="1606037"/>
            <a:ext cx="2380488" cy="3228853"/>
          </a:xfrm>
          <a:prstGeom prst="rect">
            <a:avLst/>
          </a:prstGeom>
        </p:spPr>
      </p:pic>
    </p:spTree>
    <p:extLst>
      <p:ext uri="{BB962C8B-B14F-4D97-AF65-F5344CB8AC3E}">
        <p14:creationId xmlns:p14="http://schemas.microsoft.com/office/powerpoint/2010/main" val="96685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FE14-EDB0-4D39-8E50-4AA0305C701D}"/>
              </a:ext>
            </a:extLst>
          </p:cNvPr>
          <p:cNvSpPr>
            <a:spLocks noGrp="1"/>
          </p:cNvSpPr>
          <p:nvPr>
            <p:ph type="title"/>
          </p:nvPr>
        </p:nvSpPr>
        <p:spPr>
          <a:xfrm>
            <a:off x="885821" y="1008975"/>
            <a:ext cx="10515600" cy="1325563"/>
          </a:xfrm>
        </p:spPr>
        <p:txBody>
          <a:bodyPr/>
          <a:lstStyle/>
          <a:p>
            <a:pPr algn="ctr"/>
            <a:r>
              <a:rPr lang="en-US" dirty="0">
                <a:latin typeface="AR CENA" panose="02000000000000000000" pitchFamily="2" charset="0"/>
              </a:rPr>
              <a:t>First Ever Lecture </a:t>
            </a:r>
          </a:p>
        </p:txBody>
      </p:sp>
      <p:sp>
        <p:nvSpPr>
          <p:cNvPr id="4" name="Text Placeholder 3">
            <a:extLst>
              <a:ext uri="{FF2B5EF4-FFF2-40B4-BE49-F238E27FC236}">
                <a16:creationId xmlns:a16="http://schemas.microsoft.com/office/drawing/2014/main" id="{6F9B4600-1CAD-43C6-B6F0-502E7051BCC3}"/>
              </a:ext>
            </a:extLst>
          </p:cNvPr>
          <p:cNvSpPr>
            <a:spLocks noGrp="1"/>
          </p:cNvSpPr>
          <p:nvPr>
            <p:ph type="body" idx="1"/>
          </p:nvPr>
        </p:nvSpPr>
        <p:spPr>
          <a:xfrm>
            <a:off x="751009" y="1800753"/>
            <a:ext cx="5157787" cy="823912"/>
          </a:xfrm>
        </p:spPr>
        <p:txBody>
          <a:bodyPr/>
          <a:lstStyle/>
          <a:p>
            <a:pPr algn="ctr"/>
            <a:r>
              <a:rPr lang="en-US" dirty="0"/>
              <a:t>How I imagined it would be</a:t>
            </a:r>
          </a:p>
        </p:txBody>
      </p:sp>
      <p:sp>
        <p:nvSpPr>
          <p:cNvPr id="6" name="Text Placeholder 5">
            <a:extLst>
              <a:ext uri="{FF2B5EF4-FFF2-40B4-BE49-F238E27FC236}">
                <a16:creationId xmlns:a16="http://schemas.microsoft.com/office/drawing/2014/main" id="{93965F93-0B08-4D1A-B768-AFE6FD135E15}"/>
              </a:ext>
            </a:extLst>
          </p:cNvPr>
          <p:cNvSpPr>
            <a:spLocks noGrp="1"/>
          </p:cNvSpPr>
          <p:nvPr>
            <p:ph type="body" sz="quarter" idx="3"/>
          </p:nvPr>
        </p:nvSpPr>
        <p:spPr>
          <a:xfrm>
            <a:off x="6122991" y="1857814"/>
            <a:ext cx="5183188" cy="823912"/>
          </a:xfrm>
        </p:spPr>
        <p:txBody>
          <a:bodyPr/>
          <a:lstStyle/>
          <a:p>
            <a:pPr algn="ctr"/>
            <a:r>
              <a:rPr lang="en-US" dirty="0"/>
              <a:t>How it really was</a:t>
            </a:r>
          </a:p>
        </p:txBody>
      </p:sp>
      <p:pic>
        <p:nvPicPr>
          <p:cNvPr id="5" name="Picture 4">
            <a:extLst>
              <a:ext uri="{FF2B5EF4-FFF2-40B4-BE49-F238E27FC236}">
                <a16:creationId xmlns:a16="http://schemas.microsoft.com/office/drawing/2014/main" id="{4039A085-ABCD-41F8-B8AD-B5DEC763A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29" y="2681726"/>
            <a:ext cx="5288479" cy="3167299"/>
          </a:xfrm>
          <a:prstGeom prst="rect">
            <a:avLst/>
          </a:prstGeom>
        </p:spPr>
      </p:pic>
      <p:pic>
        <p:nvPicPr>
          <p:cNvPr id="8" name="Picture 7">
            <a:extLst>
              <a:ext uri="{FF2B5EF4-FFF2-40B4-BE49-F238E27FC236}">
                <a16:creationId xmlns:a16="http://schemas.microsoft.com/office/drawing/2014/main" id="{FE2E84EE-E74B-47C0-87A3-0663FE268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8796" y="3180480"/>
            <a:ext cx="6283204" cy="2697012"/>
          </a:xfrm>
          <a:prstGeom prst="rect">
            <a:avLst/>
          </a:prstGeom>
        </p:spPr>
      </p:pic>
      <p:pic>
        <p:nvPicPr>
          <p:cNvPr id="14" name="Picture 3">
            <a:extLst>
              <a:ext uri="{FF2B5EF4-FFF2-40B4-BE49-F238E27FC236}">
                <a16:creationId xmlns:a16="http://schemas.microsoft.com/office/drawing/2014/main" id="{3518788A-7FBE-4295-9338-5BBF76F8B64F}"/>
              </a:ext>
            </a:extLst>
          </p:cNvPr>
          <p:cNvPicPr>
            <a:picLocks noChangeAspect="1" noChangeArrowheads="1"/>
          </p:cNvPicPr>
          <p:nvPr/>
        </p:nvPicPr>
        <p:blipFill>
          <a:blip r:embed="rId5" cstate="print"/>
          <a:srcRect/>
          <a:stretch>
            <a:fillRect/>
          </a:stretch>
        </p:blipFill>
        <p:spPr bwMode="auto">
          <a:xfrm>
            <a:off x="0" y="72639"/>
            <a:ext cx="2895601" cy="1178296"/>
          </a:xfrm>
          <a:prstGeom prst="rect">
            <a:avLst/>
          </a:prstGeom>
          <a:noFill/>
          <a:ln w="9525">
            <a:noFill/>
            <a:miter lim="800000"/>
            <a:headEnd/>
            <a:tailEnd/>
          </a:ln>
        </p:spPr>
      </p:pic>
    </p:spTree>
    <p:extLst>
      <p:ext uri="{BB962C8B-B14F-4D97-AF65-F5344CB8AC3E}">
        <p14:creationId xmlns:p14="http://schemas.microsoft.com/office/powerpoint/2010/main" val="77846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8C9848-C424-4073-BEFB-8BE9BD0EAB26}"/>
              </a:ext>
            </a:extLst>
          </p:cNvPr>
          <p:cNvSpPr/>
          <p:nvPr/>
        </p:nvSpPr>
        <p:spPr>
          <a:xfrm>
            <a:off x="5486215" y="3303194"/>
            <a:ext cx="6400800" cy="2862322"/>
          </a:xfrm>
          <a:prstGeom prst="rect">
            <a:avLst/>
          </a:prstGeom>
        </p:spPr>
        <p:txBody>
          <a:bodyPr wrap="square">
            <a:spAutoFit/>
          </a:bodyPr>
          <a:lstStyle/>
          <a:p>
            <a:r>
              <a:rPr lang="en-US" sz="3600" dirty="0"/>
              <a:t>“… the moment when the feeling of being right seroconverts  to the feeling of being wrong … this moment is crucial to our moral and intellectual development”</a:t>
            </a:r>
          </a:p>
        </p:txBody>
      </p:sp>
      <p:sp>
        <p:nvSpPr>
          <p:cNvPr id="2" name="TextBox 1">
            <a:extLst>
              <a:ext uri="{FF2B5EF4-FFF2-40B4-BE49-F238E27FC236}">
                <a16:creationId xmlns:a16="http://schemas.microsoft.com/office/drawing/2014/main" id="{20CA348B-A82C-48D1-B4E2-9D6D25F4D410}"/>
              </a:ext>
            </a:extLst>
          </p:cNvPr>
          <p:cNvSpPr txBox="1"/>
          <p:nvPr/>
        </p:nvSpPr>
        <p:spPr>
          <a:xfrm>
            <a:off x="5486215" y="597059"/>
            <a:ext cx="5576476" cy="2862322"/>
          </a:xfrm>
          <a:prstGeom prst="rect">
            <a:avLst/>
          </a:prstGeom>
          <a:noFill/>
        </p:spPr>
        <p:txBody>
          <a:bodyPr wrap="square" rtlCol="0">
            <a:spAutoFit/>
          </a:bodyPr>
          <a:lstStyle/>
          <a:p>
            <a:r>
              <a:rPr lang="en-US" sz="3600" dirty="0"/>
              <a:t>“The one book that Harvard University president Drew Gilpin Faust wishes all incoming freshmen would read. “</a:t>
            </a:r>
          </a:p>
        </p:txBody>
      </p:sp>
      <p:pic>
        <p:nvPicPr>
          <p:cNvPr id="1026" name="Picture 2" descr="Being Wrong: Adventures in the Margin of Error">
            <a:extLst>
              <a:ext uri="{FF2B5EF4-FFF2-40B4-BE49-F238E27FC236}">
                <a16:creationId xmlns:a16="http://schemas.microsoft.com/office/drawing/2014/main" id="{87639BF2-2AA7-42BE-A726-C7A8D4EA6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737" y="597059"/>
            <a:ext cx="3722532" cy="56062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70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66D29F-265F-4F50-B788-95F4CA179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474" y="434715"/>
            <a:ext cx="7299786" cy="6332345"/>
          </a:xfrm>
          <a:prstGeom prst="rect">
            <a:avLst/>
          </a:prstGeom>
        </p:spPr>
      </p:pic>
      <p:sp>
        <p:nvSpPr>
          <p:cNvPr id="7" name="TextBox 6">
            <a:extLst>
              <a:ext uri="{FF2B5EF4-FFF2-40B4-BE49-F238E27FC236}">
                <a16:creationId xmlns:a16="http://schemas.microsoft.com/office/drawing/2014/main" id="{A469DFA1-8487-42AC-8036-34D7EBFC5239}"/>
              </a:ext>
            </a:extLst>
          </p:cNvPr>
          <p:cNvSpPr txBox="1"/>
          <p:nvPr/>
        </p:nvSpPr>
        <p:spPr>
          <a:xfrm>
            <a:off x="0" y="3105834"/>
            <a:ext cx="2947923" cy="646331"/>
          </a:xfrm>
          <a:prstGeom prst="rect">
            <a:avLst/>
          </a:prstGeom>
          <a:noFill/>
        </p:spPr>
        <p:txBody>
          <a:bodyPr wrap="none" rtlCol="0">
            <a:spAutoFit/>
          </a:bodyPr>
          <a:lstStyle/>
          <a:p>
            <a:r>
              <a:rPr lang="en-US" sz="3600" dirty="0">
                <a:solidFill>
                  <a:srgbClr val="7030A0"/>
                </a:solidFill>
              </a:rPr>
              <a:t>Patient History</a:t>
            </a:r>
          </a:p>
        </p:txBody>
      </p:sp>
      <p:sp>
        <p:nvSpPr>
          <p:cNvPr id="8" name="TextBox 7">
            <a:extLst>
              <a:ext uri="{FF2B5EF4-FFF2-40B4-BE49-F238E27FC236}">
                <a16:creationId xmlns:a16="http://schemas.microsoft.com/office/drawing/2014/main" id="{7C3B7A11-7AC4-4DF8-B24D-C1E33ABBD519}"/>
              </a:ext>
            </a:extLst>
          </p:cNvPr>
          <p:cNvSpPr txBox="1"/>
          <p:nvPr/>
        </p:nvSpPr>
        <p:spPr>
          <a:xfrm>
            <a:off x="9132274" y="3401462"/>
            <a:ext cx="2778902" cy="1200329"/>
          </a:xfrm>
          <a:prstGeom prst="rect">
            <a:avLst/>
          </a:prstGeom>
          <a:noFill/>
        </p:spPr>
        <p:txBody>
          <a:bodyPr wrap="none" rtlCol="0">
            <a:spAutoFit/>
          </a:bodyPr>
          <a:lstStyle/>
          <a:p>
            <a:pPr algn="ctr"/>
            <a:r>
              <a:rPr lang="en-US" sz="3600" dirty="0">
                <a:solidFill>
                  <a:srgbClr val="002060"/>
                </a:solidFill>
              </a:rPr>
              <a:t>Physical Exam</a:t>
            </a:r>
          </a:p>
          <a:p>
            <a:pPr algn="ctr"/>
            <a:r>
              <a:rPr lang="en-US" sz="3600" dirty="0">
                <a:solidFill>
                  <a:srgbClr val="002060"/>
                </a:solidFill>
              </a:rPr>
              <a:t>Findings</a:t>
            </a:r>
          </a:p>
        </p:txBody>
      </p:sp>
      <p:sp>
        <p:nvSpPr>
          <p:cNvPr id="9" name="Rectangle 8">
            <a:extLst>
              <a:ext uri="{FF2B5EF4-FFF2-40B4-BE49-F238E27FC236}">
                <a16:creationId xmlns:a16="http://schemas.microsoft.com/office/drawing/2014/main" id="{8D3674B8-336D-4868-9D6C-1AFF4E077427}"/>
              </a:ext>
            </a:extLst>
          </p:cNvPr>
          <p:cNvSpPr/>
          <p:nvPr/>
        </p:nvSpPr>
        <p:spPr>
          <a:xfrm>
            <a:off x="4586990" y="561436"/>
            <a:ext cx="2653259" cy="2436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0" name="TextBox 9">
            <a:extLst>
              <a:ext uri="{FF2B5EF4-FFF2-40B4-BE49-F238E27FC236}">
                <a16:creationId xmlns:a16="http://schemas.microsoft.com/office/drawing/2014/main" id="{F725E984-95A2-4024-BD0C-D98F0E0AC4F5}"/>
              </a:ext>
            </a:extLst>
          </p:cNvPr>
          <p:cNvSpPr txBox="1"/>
          <p:nvPr/>
        </p:nvSpPr>
        <p:spPr>
          <a:xfrm>
            <a:off x="2038767" y="828185"/>
            <a:ext cx="930063" cy="646331"/>
          </a:xfrm>
          <a:prstGeom prst="rect">
            <a:avLst/>
          </a:prstGeom>
          <a:noFill/>
        </p:spPr>
        <p:txBody>
          <a:bodyPr wrap="none" rtlCol="0">
            <a:spAutoFit/>
          </a:bodyPr>
          <a:lstStyle/>
          <a:p>
            <a:r>
              <a:rPr lang="en-US" sz="3600" dirty="0">
                <a:solidFill>
                  <a:schemeClr val="accent2"/>
                </a:solidFill>
              </a:rPr>
              <a:t>CBC</a:t>
            </a:r>
          </a:p>
        </p:txBody>
      </p:sp>
      <p:sp>
        <p:nvSpPr>
          <p:cNvPr id="11" name="TextBox 10">
            <a:extLst>
              <a:ext uri="{FF2B5EF4-FFF2-40B4-BE49-F238E27FC236}">
                <a16:creationId xmlns:a16="http://schemas.microsoft.com/office/drawing/2014/main" id="{4174FEE9-D30A-4327-86B7-C3667992E8CD}"/>
              </a:ext>
            </a:extLst>
          </p:cNvPr>
          <p:cNvSpPr txBox="1"/>
          <p:nvPr/>
        </p:nvSpPr>
        <p:spPr>
          <a:xfrm>
            <a:off x="8647939" y="1967010"/>
            <a:ext cx="3394134" cy="646331"/>
          </a:xfrm>
          <a:prstGeom prst="rect">
            <a:avLst/>
          </a:prstGeom>
          <a:noFill/>
        </p:spPr>
        <p:txBody>
          <a:bodyPr wrap="none" rtlCol="0">
            <a:spAutoFit/>
          </a:bodyPr>
          <a:lstStyle/>
          <a:p>
            <a:r>
              <a:rPr lang="en-US" sz="3600" dirty="0">
                <a:solidFill>
                  <a:srgbClr val="C8080D"/>
                </a:solidFill>
              </a:rPr>
              <a:t>Serum Chemistry</a:t>
            </a:r>
          </a:p>
        </p:txBody>
      </p:sp>
      <p:sp>
        <p:nvSpPr>
          <p:cNvPr id="12" name="TextBox 11">
            <a:extLst>
              <a:ext uri="{FF2B5EF4-FFF2-40B4-BE49-F238E27FC236}">
                <a16:creationId xmlns:a16="http://schemas.microsoft.com/office/drawing/2014/main" id="{FB82F5AB-7544-466B-8826-E84154CC13B6}"/>
              </a:ext>
            </a:extLst>
          </p:cNvPr>
          <p:cNvSpPr txBox="1"/>
          <p:nvPr/>
        </p:nvSpPr>
        <p:spPr>
          <a:xfrm>
            <a:off x="515829" y="1867986"/>
            <a:ext cx="1988558" cy="646331"/>
          </a:xfrm>
          <a:prstGeom prst="rect">
            <a:avLst/>
          </a:prstGeom>
          <a:noFill/>
        </p:spPr>
        <p:txBody>
          <a:bodyPr wrap="none" rtlCol="0">
            <a:spAutoFit/>
          </a:bodyPr>
          <a:lstStyle/>
          <a:p>
            <a:r>
              <a:rPr lang="en-US" sz="3600" dirty="0">
                <a:solidFill>
                  <a:srgbClr val="00B050"/>
                </a:solidFill>
              </a:rPr>
              <a:t>Urinalysis</a:t>
            </a:r>
          </a:p>
        </p:txBody>
      </p:sp>
      <p:sp>
        <p:nvSpPr>
          <p:cNvPr id="13" name="TextBox 12">
            <a:extLst>
              <a:ext uri="{FF2B5EF4-FFF2-40B4-BE49-F238E27FC236}">
                <a16:creationId xmlns:a16="http://schemas.microsoft.com/office/drawing/2014/main" id="{A69510C3-9066-417F-B3F3-6531C5269D9E}"/>
              </a:ext>
            </a:extLst>
          </p:cNvPr>
          <p:cNvSpPr txBox="1"/>
          <p:nvPr/>
        </p:nvSpPr>
        <p:spPr>
          <a:xfrm>
            <a:off x="8222876" y="828185"/>
            <a:ext cx="1406795" cy="646331"/>
          </a:xfrm>
          <a:prstGeom prst="rect">
            <a:avLst/>
          </a:prstGeom>
          <a:noFill/>
        </p:spPr>
        <p:txBody>
          <a:bodyPr wrap="none" rtlCol="0">
            <a:spAutoFit/>
          </a:bodyPr>
          <a:lstStyle/>
          <a:p>
            <a:r>
              <a:rPr lang="en-US" sz="3600" dirty="0">
                <a:solidFill>
                  <a:schemeClr val="accent4">
                    <a:lumMod val="50000"/>
                  </a:schemeClr>
                </a:solidFill>
              </a:rPr>
              <a:t>Biopsy</a:t>
            </a:r>
          </a:p>
        </p:txBody>
      </p:sp>
      <p:sp>
        <p:nvSpPr>
          <p:cNvPr id="14" name="TextBox 13">
            <a:extLst>
              <a:ext uri="{FF2B5EF4-FFF2-40B4-BE49-F238E27FC236}">
                <a16:creationId xmlns:a16="http://schemas.microsoft.com/office/drawing/2014/main" id="{E424E45E-E2FF-4022-ACD8-81694628274B}"/>
              </a:ext>
            </a:extLst>
          </p:cNvPr>
          <p:cNvSpPr txBox="1"/>
          <p:nvPr/>
        </p:nvSpPr>
        <p:spPr>
          <a:xfrm>
            <a:off x="9867904" y="5020699"/>
            <a:ext cx="1276311" cy="646331"/>
          </a:xfrm>
          <a:prstGeom prst="rect">
            <a:avLst/>
          </a:prstGeom>
          <a:noFill/>
        </p:spPr>
        <p:txBody>
          <a:bodyPr wrap="none" rtlCol="0">
            <a:spAutoFit/>
          </a:bodyPr>
          <a:lstStyle/>
          <a:p>
            <a:r>
              <a:rPr lang="en-US" sz="3600" dirty="0">
                <a:solidFill>
                  <a:srgbClr val="C709B0"/>
                </a:solidFill>
              </a:rPr>
              <a:t>Other</a:t>
            </a:r>
          </a:p>
        </p:txBody>
      </p:sp>
      <p:sp>
        <p:nvSpPr>
          <p:cNvPr id="15" name="TextBox 14">
            <a:extLst>
              <a:ext uri="{FF2B5EF4-FFF2-40B4-BE49-F238E27FC236}">
                <a16:creationId xmlns:a16="http://schemas.microsoft.com/office/drawing/2014/main" id="{AEB95350-FA1F-4F5A-93D7-B9894BE3CD80}"/>
              </a:ext>
            </a:extLst>
          </p:cNvPr>
          <p:cNvSpPr txBox="1"/>
          <p:nvPr/>
        </p:nvSpPr>
        <p:spPr>
          <a:xfrm>
            <a:off x="418516" y="4416642"/>
            <a:ext cx="2069797" cy="646331"/>
          </a:xfrm>
          <a:prstGeom prst="rect">
            <a:avLst/>
          </a:prstGeom>
          <a:noFill/>
        </p:spPr>
        <p:txBody>
          <a:bodyPr wrap="none" rtlCol="0">
            <a:spAutoFit/>
          </a:bodyPr>
          <a:lstStyle/>
          <a:p>
            <a:r>
              <a:rPr lang="en-US" sz="3600" dirty="0">
                <a:solidFill>
                  <a:schemeClr val="accent2">
                    <a:lumMod val="75000"/>
                  </a:schemeClr>
                </a:solidFill>
              </a:rPr>
              <a:t>Blood Gas</a:t>
            </a:r>
          </a:p>
        </p:txBody>
      </p:sp>
    </p:spTree>
    <p:extLst>
      <p:ext uri="{BB962C8B-B14F-4D97-AF65-F5344CB8AC3E}">
        <p14:creationId xmlns:p14="http://schemas.microsoft.com/office/powerpoint/2010/main" val="15244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230B82-358B-46FD-94BE-D280DFC9A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167" y="805721"/>
            <a:ext cx="9839665" cy="5246558"/>
          </a:xfrm>
          <a:prstGeom prst="rect">
            <a:avLst/>
          </a:prstGeom>
        </p:spPr>
      </p:pic>
      <p:sp>
        <p:nvSpPr>
          <p:cNvPr id="3" name="Rectangle 2">
            <a:extLst>
              <a:ext uri="{FF2B5EF4-FFF2-40B4-BE49-F238E27FC236}">
                <a16:creationId xmlns:a16="http://schemas.microsoft.com/office/drawing/2014/main" id="{A577F990-1271-433F-8E62-A42382BB44E3}"/>
              </a:ext>
            </a:extLst>
          </p:cNvPr>
          <p:cNvSpPr/>
          <p:nvPr/>
        </p:nvSpPr>
        <p:spPr>
          <a:xfrm>
            <a:off x="2158584" y="5156616"/>
            <a:ext cx="1511895" cy="674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0DEAFBE-A5F5-4830-9DAD-CDDCEF3DFE3B}"/>
              </a:ext>
            </a:extLst>
          </p:cNvPr>
          <p:cNvSpPr/>
          <p:nvPr/>
        </p:nvSpPr>
        <p:spPr>
          <a:xfrm>
            <a:off x="3026535" y="5254580"/>
            <a:ext cx="7160654" cy="576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8B9E595-E646-4CE6-AF65-617B6BBB5AA6}"/>
              </a:ext>
            </a:extLst>
          </p:cNvPr>
          <p:cNvSpPr/>
          <p:nvPr/>
        </p:nvSpPr>
        <p:spPr>
          <a:xfrm>
            <a:off x="3026535" y="5254580"/>
            <a:ext cx="7160654" cy="674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30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3FCD-D8C5-4C79-AC46-97A8335A6663}"/>
              </a:ext>
            </a:extLst>
          </p:cNvPr>
          <p:cNvSpPr>
            <a:spLocks noGrp="1"/>
          </p:cNvSpPr>
          <p:nvPr>
            <p:ph type="title"/>
          </p:nvPr>
        </p:nvSpPr>
        <p:spPr>
          <a:xfrm>
            <a:off x="838200" y="105222"/>
            <a:ext cx="10515600" cy="1325563"/>
          </a:xfrm>
        </p:spPr>
        <p:txBody>
          <a:bodyPr/>
          <a:lstStyle/>
          <a:p>
            <a:pPr algn="ctr"/>
            <a:r>
              <a:rPr lang="en-US" sz="2800" dirty="0">
                <a:latin typeface="AR CENA" panose="02000000000000000000" pitchFamily="2" charset="0"/>
              </a:rPr>
              <a:t>Given the provided Diagnosis </a:t>
            </a:r>
            <a:r>
              <a:rPr lang="en-US" dirty="0">
                <a:latin typeface="AR CENA" panose="02000000000000000000" pitchFamily="2" charset="0"/>
              </a:rPr>
              <a:t>Identify the </a:t>
            </a:r>
            <a:r>
              <a:rPr lang="en-US" sz="2800" dirty="0">
                <a:latin typeface="AR CENA" panose="02000000000000000000" pitchFamily="2" charset="0"/>
              </a:rPr>
              <a:t>data </a:t>
            </a:r>
            <a:r>
              <a:rPr lang="en-US" dirty="0">
                <a:latin typeface="AR CENA" panose="02000000000000000000" pitchFamily="2" charset="0"/>
              </a:rPr>
              <a:t>Error </a:t>
            </a:r>
            <a:endParaRPr lang="en-US" dirty="0"/>
          </a:p>
        </p:txBody>
      </p:sp>
      <p:pic>
        <p:nvPicPr>
          <p:cNvPr id="11" name="Content Placeholder 10">
            <a:extLst>
              <a:ext uri="{FF2B5EF4-FFF2-40B4-BE49-F238E27FC236}">
                <a16:creationId xmlns:a16="http://schemas.microsoft.com/office/drawing/2014/main" id="{51CCDCC3-159E-497F-9E9D-9CD9348C85C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335" t="4392" r="26768" b="41652"/>
          <a:stretch/>
        </p:blipFill>
        <p:spPr>
          <a:xfrm>
            <a:off x="671859" y="2077116"/>
            <a:ext cx="5009414" cy="34627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a:extLst>
              <a:ext uri="{FF2B5EF4-FFF2-40B4-BE49-F238E27FC236}">
                <a16:creationId xmlns:a16="http://schemas.microsoft.com/office/drawing/2014/main" id="{6C78B2C0-1FFF-47C8-903D-FA442FC01CF2}"/>
              </a:ext>
            </a:extLst>
          </p:cNvPr>
          <p:cNvSpPr txBox="1"/>
          <p:nvPr/>
        </p:nvSpPr>
        <p:spPr>
          <a:xfrm>
            <a:off x="1269166" y="1430785"/>
            <a:ext cx="2583305" cy="646331"/>
          </a:xfrm>
          <a:prstGeom prst="rect">
            <a:avLst/>
          </a:prstGeom>
          <a:noFill/>
        </p:spPr>
        <p:txBody>
          <a:bodyPr wrap="square" rtlCol="0">
            <a:spAutoFit/>
          </a:bodyPr>
          <a:lstStyle/>
          <a:p>
            <a:r>
              <a:rPr lang="en-US" sz="3600" dirty="0"/>
              <a:t>Fang</a:t>
            </a:r>
          </a:p>
        </p:txBody>
      </p:sp>
      <p:sp>
        <p:nvSpPr>
          <p:cNvPr id="13" name="TextBox 12">
            <a:extLst>
              <a:ext uri="{FF2B5EF4-FFF2-40B4-BE49-F238E27FC236}">
                <a16:creationId xmlns:a16="http://schemas.microsoft.com/office/drawing/2014/main" id="{AEC79452-BBA5-46C3-AD06-9683D46A0448}"/>
              </a:ext>
            </a:extLst>
          </p:cNvPr>
          <p:cNvSpPr txBox="1"/>
          <p:nvPr/>
        </p:nvSpPr>
        <p:spPr>
          <a:xfrm>
            <a:off x="6028431" y="2218486"/>
            <a:ext cx="5325369" cy="584775"/>
          </a:xfrm>
          <a:prstGeom prst="rect">
            <a:avLst/>
          </a:prstGeom>
          <a:noFill/>
        </p:spPr>
        <p:txBody>
          <a:bodyPr wrap="none" rtlCol="0">
            <a:spAutoFit/>
          </a:bodyPr>
          <a:lstStyle/>
          <a:p>
            <a:pPr algn="ctr"/>
            <a:r>
              <a:rPr lang="en-US" sz="3200" dirty="0"/>
              <a:t>Diagnosis: urethral obstruction</a:t>
            </a:r>
          </a:p>
        </p:txBody>
      </p:sp>
      <p:sp>
        <p:nvSpPr>
          <p:cNvPr id="14" name="TextBox 13">
            <a:extLst>
              <a:ext uri="{FF2B5EF4-FFF2-40B4-BE49-F238E27FC236}">
                <a16:creationId xmlns:a16="http://schemas.microsoft.com/office/drawing/2014/main" id="{C382056D-CFE4-4A3E-B0D3-67C34CC7679B}"/>
              </a:ext>
            </a:extLst>
          </p:cNvPr>
          <p:cNvSpPr txBox="1"/>
          <p:nvPr/>
        </p:nvSpPr>
        <p:spPr>
          <a:xfrm>
            <a:off x="7065697" y="3423759"/>
            <a:ext cx="3291157" cy="769441"/>
          </a:xfrm>
          <a:prstGeom prst="rect">
            <a:avLst/>
          </a:prstGeom>
          <a:noFill/>
        </p:spPr>
        <p:txBody>
          <a:bodyPr wrap="none" rtlCol="0">
            <a:spAutoFit/>
          </a:bodyPr>
          <a:lstStyle/>
          <a:p>
            <a:r>
              <a:rPr lang="en-US" sz="4400" b="1" dirty="0">
                <a:solidFill>
                  <a:srgbClr val="C00000"/>
                </a:solidFill>
              </a:rPr>
              <a:t>He can’t pee!</a:t>
            </a:r>
          </a:p>
        </p:txBody>
      </p:sp>
    </p:spTree>
    <p:extLst>
      <p:ext uri="{BB962C8B-B14F-4D97-AF65-F5344CB8AC3E}">
        <p14:creationId xmlns:p14="http://schemas.microsoft.com/office/powerpoint/2010/main" val="96297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9602A7-C45E-4CAA-8256-E906D9492490}"/>
              </a:ext>
            </a:extLst>
          </p:cNvPr>
          <p:cNvPicPr>
            <a:picLocks noChangeAspect="1"/>
          </p:cNvPicPr>
          <p:nvPr/>
        </p:nvPicPr>
        <p:blipFill rotWithShape="1">
          <a:blip r:embed="rId3">
            <a:extLst>
              <a:ext uri="{28A0092B-C50C-407E-A947-70E740481C1C}">
                <a14:useLocalDpi xmlns:a14="http://schemas.microsoft.com/office/drawing/2010/main" val="0"/>
              </a:ext>
            </a:extLst>
          </a:blip>
          <a:srcRect r="25302"/>
          <a:stretch/>
        </p:blipFill>
        <p:spPr>
          <a:xfrm>
            <a:off x="314882" y="84701"/>
            <a:ext cx="6445592" cy="6688598"/>
          </a:xfrm>
          <a:prstGeom prst="rect">
            <a:avLst/>
          </a:prstGeom>
          <a:ln>
            <a:solidFill>
              <a:schemeClr val="tx1"/>
            </a:solidFill>
          </a:ln>
        </p:spPr>
      </p:pic>
      <p:pic>
        <p:nvPicPr>
          <p:cNvPr id="7" name="Picture 6">
            <a:extLst>
              <a:ext uri="{FF2B5EF4-FFF2-40B4-BE49-F238E27FC236}">
                <a16:creationId xmlns:a16="http://schemas.microsoft.com/office/drawing/2014/main" id="{97F12920-39D3-44E3-B39D-50494B9FE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0118" y="940158"/>
            <a:ext cx="7656999" cy="5654839"/>
          </a:xfrm>
          <a:prstGeom prst="rect">
            <a:avLst/>
          </a:prstGeom>
          <a:ln>
            <a:solidFill>
              <a:schemeClr val="tx1"/>
            </a:solidFill>
          </a:ln>
        </p:spPr>
      </p:pic>
      <p:sp>
        <p:nvSpPr>
          <p:cNvPr id="8" name="Arrow: Right 7">
            <a:extLst>
              <a:ext uri="{FF2B5EF4-FFF2-40B4-BE49-F238E27FC236}">
                <a16:creationId xmlns:a16="http://schemas.microsoft.com/office/drawing/2014/main" id="{DF1F2EF4-56DB-426B-BBF5-98A85B4C7C0C}"/>
              </a:ext>
            </a:extLst>
          </p:cNvPr>
          <p:cNvSpPr/>
          <p:nvPr/>
        </p:nvSpPr>
        <p:spPr>
          <a:xfrm>
            <a:off x="3606084" y="4056846"/>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91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24859</TotalTime>
  <Words>1276</Words>
  <Application>Microsoft Office PowerPoint</Application>
  <PresentationFormat>Widescreen</PresentationFormat>
  <Paragraphs>72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 CENA</vt:lpstr>
      <vt:lpstr>Arial</vt:lpstr>
      <vt:lpstr>Calibri</vt:lpstr>
      <vt:lpstr>Calibri Light</vt:lpstr>
      <vt:lpstr>Office Theme</vt:lpstr>
      <vt:lpstr>Failure &amp; Opportunity</vt:lpstr>
      <vt:lpstr>PowerPoint Presentation</vt:lpstr>
      <vt:lpstr>PowerPoint Presentation</vt:lpstr>
      <vt:lpstr>First Ever Lecture </vt:lpstr>
      <vt:lpstr>PowerPoint Presentation</vt:lpstr>
      <vt:lpstr>PowerPoint Presentation</vt:lpstr>
      <vt:lpstr>PowerPoint Presentation</vt:lpstr>
      <vt:lpstr>Given the provided Diagnosis Identify the data Error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Simplify, Animate, Complicate, Apply</dc:title>
  <dc:creator>Lisa Pohlman</dc:creator>
  <cp:lastModifiedBy>Lisa Pohlman</cp:lastModifiedBy>
  <cp:revision>52</cp:revision>
  <cp:lastPrinted>2020-02-24T23:44:35Z</cp:lastPrinted>
  <dcterms:created xsi:type="dcterms:W3CDTF">2020-01-25T05:37:02Z</dcterms:created>
  <dcterms:modified xsi:type="dcterms:W3CDTF">2020-02-25T00:06:54Z</dcterms:modified>
</cp:coreProperties>
</file>