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4" r:id="rId2"/>
    <p:sldId id="495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4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285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29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4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3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483B-1A82-4F10-A03D-34B47471F5A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C9AD-59DC-4229-B0E5-9BE41F89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7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517217" cy="2852737"/>
          </a:xfrm>
        </p:spPr>
        <p:txBody>
          <a:bodyPr/>
          <a:lstStyle/>
          <a:p>
            <a:r>
              <a:rPr lang="en-US" dirty="0"/>
              <a:t>Don Saucier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517217" cy="1500187"/>
          </a:xfrm>
        </p:spPr>
        <p:txBody>
          <a:bodyPr/>
          <a:lstStyle/>
          <a:p>
            <a:r>
              <a:rPr lang="en-US" dirty="0"/>
              <a:t>Introduced by Tucker Jones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0"/>
            <a:ext cx="478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4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Publication Ordeals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5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Failed Job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7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Failure → Social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9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45" y="563562"/>
            <a:ext cx="3405309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BFA48-F137-44FC-94DE-3658F2D2B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149350"/>
            <a:ext cx="68834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3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Teaching is the best thing we do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3061"/>
            <a:ext cx="9144000" cy="81968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Let’s keep talking about failure.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6E931-3923-4956-8D61-5C11AA968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59" b="24258"/>
          <a:stretch/>
        </p:blipFill>
        <p:spPr>
          <a:xfrm>
            <a:off x="2865863" y="2843869"/>
            <a:ext cx="5916012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491817" cy="2852737"/>
          </a:xfrm>
        </p:spPr>
        <p:txBody>
          <a:bodyPr>
            <a:normAutofit/>
          </a:bodyPr>
          <a:lstStyle/>
          <a:p>
            <a:r>
              <a:rPr lang="en-US" b="1" dirty="0"/>
              <a:t>Thank you for attending SPOTLIGHT K-State!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0"/>
            <a:ext cx="47815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ACEBA0-AA46-4795-8140-1BDEFC53A379}"/>
              </a:ext>
            </a:extLst>
          </p:cNvPr>
          <p:cNvSpPr txBox="1"/>
          <p:nvPr/>
        </p:nvSpPr>
        <p:spPr>
          <a:xfrm>
            <a:off x="831850" y="5452843"/>
            <a:ext cx="401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ITeachAtKState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72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4820-3C5B-4061-9E7C-AB5F98A77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Reflecting on and Sharing Our Failures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DCBD6-A155-4B1F-AEE1-0F6DE727F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8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should share our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can </a:t>
            </a:r>
            <a:r>
              <a:rPr lang="en-US" u="sng" dirty="0"/>
              <a:t>normalize</a:t>
            </a:r>
            <a:r>
              <a:rPr lang="en-US" dirty="0"/>
              <a:t> and </a:t>
            </a:r>
            <a:r>
              <a:rPr lang="en-US" u="sng" dirty="0"/>
              <a:t>learn from</a:t>
            </a:r>
            <a:r>
              <a:rPr lang="en-US" dirty="0"/>
              <a:t> our and others’ failure</a:t>
            </a:r>
          </a:p>
        </p:txBody>
      </p:sp>
    </p:spTree>
    <p:extLst>
      <p:ext uri="{BB962C8B-B14F-4D97-AF65-F5344CB8AC3E}">
        <p14:creationId xmlns:p14="http://schemas.microsoft.com/office/powerpoint/2010/main" val="200339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All Fail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1" y="73822"/>
            <a:ext cx="193965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50" y="68487"/>
            <a:ext cx="2034383" cy="23250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294" y="46792"/>
            <a:ext cx="1803575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389" y="68487"/>
            <a:ext cx="1989927" cy="22764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250" y="4429919"/>
            <a:ext cx="1777236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691" y="4429919"/>
            <a:ext cx="1838617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759" y="73630"/>
            <a:ext cx="1857409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9294" y="4429919"/>
            <a:ext cx="197598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9260" y="4429919"/>
            <a:ext cx="2020725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961" y="4429919"/>
            <a:ext cx="176785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867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Failures Have Consequences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1" y="73822"/>
            <a:ext cx="193965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50" y="68487"/>
            <a:ext cx="2034383" cy="23250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294" y="46792"/>
            <a:ext cx="1803575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389" y="68487"/>
            <a:ext cx="1989927" cy="22764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250" y="4429919"/>
            <a:ext cx="1777236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691" y="4429919"/>
            <a:ext cx="1838617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759" y="73630"/>
            <a:ext cx="1857409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9294" y="4429919"/>
            <a:ext cx="197598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9260" y="4429919"/>
            <a:ext cx="2020725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961" y="4429919"/>
            <a:ext cx="176785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590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Excellent Teachers Learn from Failure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1" y="73822"/>
            <a:ext cx="193965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50" y="68487"/>
            <a:ext cx="2034383" cy="23250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294" y="46792"/>
            <a:ext cx="1803575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389" y="68487"/>
            <a:ext cx="1989927" cy="22764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250" y="4429919"/>
            <a:ext cx="1777236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691" y="4429919"/>
            <a:ext cx="1838617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759" y="73630"/>
            <a:ext cx="1857409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9294" y="4429919"/>
            <a:ext cx="197598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9260" y="4429919"/>
            <a:ext cx="2020725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961" y="4429919"/>
            <a:ext cx="1767850" cy="23198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19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Fail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7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0310" y="3653315"/>
            <a:ext cx="3470622" cy="5375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empty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98" y="1122363"/>
            <a:ext cx="5819045" cy="387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4E90-89EB-4CA0-9FC6-DCA68A59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1A2-DB17-4105-85C8-17BF1148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Miller Library, Colby College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A25C0-80E8-41CC-AFE2-CC4E2F0A5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95" y="1209684"/>
            <a:ext cx="4850781" cy="26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754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Don Saucier</vt:lpstr>
      <vt:lpstr>Reflecting on and Sharing Our Failures</vt:lpstr>
      <vt:lpstr>We should share our failures</vt:lpstr>
      <vt:lpstr>What I Learned</vt:lpstr>
      <vt:lpstr>What I Learned</vt:lpstr>
      <vt:lpstr>What I Learned</vt:lpstr>
      <vt:lpstr>I Fail A Lot</vt:lpstr>
      <vt:lpstr>PowerPoint Presentation</vt:lpstr>
      <vt:lpstr>PowerPoint Presentation</vt:lpstr>
      <vt:lpstr>Publication Ordeals</vt:lpstr>
      <vt:lpstr>Failed Job Searches</vt:lpstr>
      <vt:lpstr>Failure → Social Psychology</vt:lpstr>
      <vt:lpstr>PowerPoint Presentation</vt:lpstr>
      <vt:lpstr>PowerPoint Presentation</vt:lpstr>
      <vt:lpstr>Teaching is the best thing we do </vt:lpstr>
      <vt:lpstr>Thank you for attending SPOTLIGHT K-State!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Saucier</dc:title>
  <dc:creator>Anish Sinha</dc:creator>
  <cp:lastModifiedBy>Anish Sinha</cp:lastModifiedBy>
  <cp:revision>1</cp:revision>
  <dcterms:created xsi:type="dcterms:W3CDTF">2020-03-19T16:41:49Z</dcterms:created>
  <dcterms:modified xsi:type="dcterms:W3CDTF">2020-03-19T16:42:44Z</dcterms:modified>
</cp:coreProperties>
</file>