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686" r:id="rId2"/>
    <p:sldMasterId id="2147483706" r:id="rId3"/>
    <p:sldMasterId id="2147483701" r:id="rId4"/>
  </p:sldMasterIdLst>
  <p:notesMasterIdLst>
    <p:notesMasterId r:id="rId8"/>
  </p:notesMasterIdLst>
  <p:handoutMasterIdLst>
    <p:handoutMasterId r:id="rId9"/>
  </p:handoutMasterIdLst>
  <p:sldIdLst>
    <p:sldId id="390" r:id="rId5"/>
    <p:sldId id="385" r:id="rId6"/>
    <p:sldId id="288" r:id="rId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McKneight" initials="MM" lastIdx="1" clrIdx="0">
    <p:extLst>
      <p:ext uri="{19B8F6BF-5375-455C-9EA6-DF929625EA0E}">
        <p15:presenceInfo xmlns:p15="http://schemas.microsoft.com/office/powerpoint/2012/main" userId="S-1-5-21-3222061595-732799848-2956756862-308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D28"/>
    <a:srgbClr val="94A545"/>
    <a:srgbClr val="4799B5"/>
    <a:srgbClr val="000000"/>
    <a:srgbClr val="3C7E94"/>
    <a:srgbClr val="BA6324"/>
    <a:srgbClr val="788D36"/>
    <a:srgbClr val="878A8B"/>
    <a:srgbClr val="558BFF"/>
    <a:srgbClr val="2C5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84804" autoAdjust="0"/>
  </p:normalViewPr>
  <p:slideViewPr>
    <p:cSldViewPr snapToGrid="0" showGuides="1">
      <p:cViewPr varScale="1">
        <p:scale>
          <a:sx n="91" d="100"/>
          <a:sy n="91" d="100"/>
        </p:scale>
        <p:origin x="5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7F5253C-9A75-AF46-ACEE-EAEE5B05D80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1A940B9-CD79-EF4A-961D-7F81D59A9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9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B0B5A0C-4C94-FA4D-AE3B-06DAC0064AF4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154D62-D7A5-D248-8B93-7A8623E10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7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insert your implementing partner </a:t>
            </a:r>
            <a:r>
              <a:rPr lang="en-US" b="1" dirty="0"/>
              <a:t>institutional</a:t>
            </a:r>
            <a:r>
              <a:rPr lang="en-US" dirty="0"/>
              <a:t> logo, go to View</a:t>
            </a:r>
            <a:r>
              <a:rPr lang="en-US" baseline="0" dirty="0"/>
              <a:t> &gt;&gt; Slide Master, and </a:t>
            </a:r>
            <a:r>
              <a:rPr lang="en-US" baseline="0" dirty="0" smtClean="0"/>
              <a:t>place you logo in-between the USAID logo and </a:t>
            </a:r>
            <a:r>
              <a:rPr lang="en-US" baseline="0" dirty="0"/>
              <a:t>the </a:t>
            </a:r>
            <a:r>
              <a:rPr lang="en-US" baseline="0" dirty="0" smtClean="0"/>
              <a:t>Kansas State University logo with your logo. </a:t>
            </a:r>
            <a:r>
              <a:rPr lang="en-US" baseline="0" dirty="0"/>
              <a:t>No text or partner logos can be placed within the upper blue banner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title slide photo is a placeholder that can be easily replaced.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insert your implementing partner </a:t>
            </a:r>
            <a:r>
              <a:rPr lang="en-US" b="1" dirty="0" smtClean="0"/>
              <a:t>institutional</a:t>
            </a:r>
            <a:r>
              <a:rPr lang="en-US" dirty="0" smtClean="0"/>
              <a:t> logo, go to View</a:t>
            </a:r>
            <a:r>
              <a:rPr lang="en-US" baseline="0" dirty="0" smtClean="0"/>
              <a:t> &gt;&gt; Slide Master, and place you logo in-between the USAID logo and the Kansas State University logo with your logo. No text or partner logos can be placed within the upper blue banner.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title slide photo is a placeholder that can be easily replaced.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58758" y="6611159"/>
            <a:ext cx="7226024" cy="230832"/>
          </a:xfrm>
          <a:prstGeom prst="rect">
            <a:avLst/>
          </a:prstGeom>
          <a:noFill/>
          <a:ln w="12700" cap="sq" cmpd="sng">
            <a:noFill/>
            <a:prstDash val="solid"/>
          </a:ln>
        </p:spPr>
        <p:txBody>
          <a:bodyPr wrap="square" rtlCol="0" anchor="t" anchorCtr="0">
            <a:spAutoFit/>
          </a:bodyPr>
          <a:lstStyle/>
          <a:p>
            <a:r>
              <a:rPr lang="en-US" sz="900" b="0" i="1" dirty="0">
                <a:solidFill>
                  <a:schemeClr val="bg1"/>
                </a:solidFill>
                <a:latin typeface="Arial"/>
                <a:cs typeface="Arial"/>
              </a:rPr>
              <a:t>Photo</a:t>
            </a:r>
            <a:r>
              <a:rPr lang="en-US" sz="900" b="0" i="1" baseline="0" dirty="0">
                <a:solidFill>
                  <a:schemeClr val="bg1"/>
                </a:solidFill>
                <a:latin typeface="Arial"/>
                <a:cs typeface="Arial"/>
              </a:rPr>
              <a:t> Credit Goes Here</a:t>
            </a:r>
            <a:endParaRPr lang="en-US" sz="9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2856" y="5723098"/>
            <a:ext cx="5022850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Photo credit: Name/Organization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5175081"/>
            <a:ext cx="8186737" cy="26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21842" y="3829050"/>
            <a:ext cx="7089775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GOES HERE AND HERE</a:t>
            </a:r>
          </a:p>
        </p:txBody>
      </p:sp>
    </p:spTree>
    <p:extLst>
      <p:ext uri="{BB962C8B-B14F-4D97-AF65-F5344CB8AC3E}">
        <p14:creationId xmlns:p14="http://schemas.microsoft.com/office/powerpoint/2010/main" val="20996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9196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67950" y="2087563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31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7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5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9196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9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9196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9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01266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903413"/>
            <a:ext cx="81534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74948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9196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1663" y="2205038"/>
            <a:ext cx="4368800" cy="38401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325018" y="2204869"/>
            <a:ext cx="3344862" cy="36795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 in parens,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762464"/>
            <a:ext cx="8153400" cy="39803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37D2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(Parentheses Under Header)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023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33946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219196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none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99966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tal_RGB_6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102420"/>
            <a:ext cx="9144000" cy="846688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horizontal RGB 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7" y="6051471"/>
            <a:ext cx="809895" cy="68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06" y="6176701"/>
            <a:ext cx="1864659" cy="4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orizontal RGB white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  <p:pic>
        <p:nvPicPr>
          <p:cNvPr id="5" name="Picture 4" descr="Horizontal_RGB_600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7" y="6051471"/>
            <a:ext cx="809895" cy="686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06" y="6176701"/>
            <a:ext cx="1864659" cy="4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5" r:id="rId4"/>
    <p:sldLayoutId id="2147483697" r:id="rId5"/>
    <p:sldLayoutId id="2147483696" r:id="rId6"/>
    <p:sldLayoutId id="214748370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orizontal RGB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6417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4"/>
          <p:cNvSpPr txBox="1">
            <a:spLocks/>
          </p:cNvSpPr>
          <p:nvPr userDrawn="1"/>
        </p:nvSpPr>
        <p:spPr>
          <a:xfrm>
            <a:off x="472786" y="5256486"/>
            <a:ext cx="8214013" cy="1099863"/>
          </a:xfrm>
          <a:prstGeom prst="rect">
            <a:avLst/>
          </a:prstGeom>
        </p:spPr>
        <p:txBody>
          <a:bodyPr anchor="t"/>
          <a:lstStyle/>
          <a:p>
            <a:pPr marL="231775" lvl="2" indent="-231775" algn="ctr">
              <a:lnSpc>
                <a:spcPts val="2000"/>
              </a:lnSpc>
            </a:pPr>
            <a:r>
              <a:rPr lang="en-US" sz="2000" dirty="0" err="1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  <a:endParaRPr lang="en-US" sz="20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3" name="Picture 2" descr="vertical RGB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68" y="1580049"/>
            <a:ext cx="4945209" cy="2302837"/>
          </a:xfrm>
          <a:prstGeom prst="rect">
            <a:avLst/>
          </a:prstGeom>
        </p:spPr>
      </p:pic>
      <p:pic>
        <p:nvPicPr>
          <p:cNvPr id="9" name="Picture 8" descr="Horizontal_RGB_60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" y="5942146"/>
            <a:ext cx="2372451" cy="915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7" y="6051471"/>
            <a:ext cx="809895" cy="686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06" y="6176701"/>
            <a:ext cx="1864659" cy="4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2438" y="5321001"/>
            <a:ext cx="8186737" cy="268287"/>
          </a:xfrm>
        </p:spPr>
        <p:txBody>
          <a:bodyPr/>
          <a:lstStyle/>
          <a:p>
            <a:pPr algn="ctr"/>
            <a:r>
              <a:rPr lang="en-US" dirty="0" smtClean="0"/>
              <a:t>Event date – Event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000918" y="4187078"/>
            <a:ext cx="7089775" cy="1284018"/>
          </a:xfrm>
        </p:spPr>
        <p:txBody>
          <a:bodyPr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765" b="38271"/>
          <a:stretch/>
        </p:blipFill>
        <p:spPr>
          <a:xfrm>
            <a:off x="0" y="1215844"/>
            <a:ext cx="9144000" cy="28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Presentation 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7950" y="2087563"/>
            <a:ext cx="8101013" cy="3801960"/>
          </a:xfrm>
        </p:spPr>
        <p:txBody>
          <a:bodyPr/>
          <a:lstStyle/>
          <a:p>
            <a:pPr marL="0" indent="0" algn="ctr">
              <a:lnSpc>
                <a:spcPts val="2400"/>
              </a:lnSpc>
              <a:spcBef>
                <a:spcPts val="1200"/>
              </a:spcBef>
              <a:buNone/>
            </a:pPr>
            <a:r>
              <a:rPr lang="en-US" b="1" dirty="0" smtClean="0"/>
              <a:t>Please include</a:t>
            </a:r>
            <a:r>
              <a:rPr lang="en-US" dirty="0" smtClean="0"/>
              <a:t>: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dirty="0" smtClean="0">
                <a:latin typeface="Arial"/>
                <a:cs typeface="Arial"/>
              </a:rPr>
              <a:t>Introduction and Objectives (1-2 slides)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Critical Innovations and/or Technologies (1-2)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Suitability of Innovations and/or Technologies (5-6)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Overall Outcomes of Research Project (4-6)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Data Management (i.e. data uploaded, current status and future plans (1)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Scalability and Sustainability of Innovations and/or Technologies (1-2)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Future Directions (1-2)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dirty="0" smtClean="0"/>
              <a:t>Acknowledgement of </a:t>
            </a:r>
            <a:r>
              <a:rPr lang="en-US" b="1" u="sng" dirty="0" smtClean="0"/>
              <a:t>ALL</a:t>
            </a:r>
            <a:r>
              <a:rPr lang="en-US" dirty="0" smtClean="0"/>
              <a:t> Partners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6775</TotalTime>
  <Words>198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Unicode MS</vt:lpstr>
      <vt:lpstr>Calibri</vt:lpstr>
      <vt:lpstr>Gill Sans MT</vt:lpstr>
      <vt:lpstr>Title Slide</vt:lpstr>
      <vt:lpstr>Content Slides</vt:lpstr>
      <vt:lpstr>Feed the Future-only branded blank</vt:lpstr>
      <vt:lpstr>Closing Slides</vt:lpstr>
      <vt:lpstr>PowerPoint Presentation</vt:lpstr>
      <vt:lpstr>Presentation Outline</vt:lpstr>
      <vt:lpstr>PowerPoint Presentation</vt:lpstr>
    </vt:vector>
  </TitlesOfParts>
  <Company>Rowe Design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Miya Rowe</dc:creator>
  <cp:lastModifiedBy>kelsey tully</cp:lastModifiedBy>
  <cp:revision>607</cp:revision>
  <cp:lastPrinted>2015-01-30T22:32:16Z</cp:lastPrinted>
  <dcterms:created xsi:type="dcterms:W3CDTF">2015-01-15T01:04:45Z</dcterms:created>
  <dcterms:modified xsi:type="dcterms:W3CDTF">2019-03-22T16:20:49Z</dcterms:modified>
</cp:coreProperties>
</file>