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2918400" cy="21945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0"/>
    <p:restoredTop sz="94692"/>
  </p:normalViewPr>
  <p:slideViewPr>
    <p:cSldViewPr snapToGrid="0">
      <p:cViewPr varScale="1">
        <p:scale>
          <a:sx n="35" d="100"/>
          <a:sy n="35" d="100"/>
        </p:scale>
        <p:origin x="1368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ir Bahadori" userId="9982ea87-ff01-4142-97dc-55d633377f85" providerId="ADAL" clId="{6A9D59AF-DA51-5CC2-8420-8B3C27C8606F}"/>
    <pc:docChg chg="undo redo custSel modSld">
      <pc:chgData name="Amir Bahadori" userId="9982ea87-ff01-4142-97dc-55d633377f85" providerId="ADAL" clId="{6A9D59AF-DA51-5CC2-8420-8B3C27C8606F}" dt="2026-08-04T12:27:29.859" v="2221" actId="1076"/>
      <pc:docMkLst>
        <pc:docMk/>
      </pc:docMkLst>
      <pc:sldChg chg="addSp delSp modSp mod">
        <pc:chgData name="Amir Bahadori" userId="9982ea87-ff01-4142-97dc-55d633377f85" providerId="ADAL" clId="{6A9D59AF-DA51-5CC2-8420-8B3C27C8606F}" dt="2026-08-04T12:27:29.859" v="2221" actId="1076"/>
        <pc:sldMkLst>
          <pc:docMk/>
          <pc:sldMk cId="1674619122" sldId="256"/>
        </pc:sldMkLst>
        <pc:spChg chg="add mod">
          <ac:chgData name="Amir Bahadori" userId="9982ea87-ff01-4142-97dc-55d633377f85" providerId="ADAL" clId="{6A9D59AF-DA51-5CC2-8420-8B3C27C8606F}" dt="2026-08-02T11:18:40.982" v="1265" actId="1076"/>
          <ac:spMkLst>
            <pc:docMk/>
            <pc:sldMk cId="1674619122" sldId="256"/>
            <ac:spMk id="4" creationId="{2F1A6E40-C686-2CFC-C551-8C54C25D1709}"/>
          </ac:spMkLst>
        </pc:spChg>
        <pc:spChg chg="add mod">
          <ac:chgData name="Amir Bahadori" userId="9982ea87-ff01-4142-97dc-55d633377f85" providerId="ADAL" clId="{6A9D59AF-DA51-5CC2-8420-8B3C27C8606F}" dt="2026-08-02T11:09:56.917" v="609" actId="1035"/>
          <ac:spMkLst>
            <pc:docMk/>
            <pc:sldMk cId="1674619122" sldId="256"/>
            <ac:spMk id="5" creationId="{D67FF483-AE2D-F9AC-EE87-3CF5E5CD3859}"/>
          </ac:spMkLst>
        </pc:spChg>
        <pc:spChg chg="add mod">
          <ac:chgData name="Amir Bahadori" userId="9982ea87-ff01-4142-97dc-55d633377f85" providerId="ADAL" clId="{6A9D59AF-DA51-5CC2-8420-8B3C27C8606F}" dt="2026-08-02T11:08:39.663" v="569" actId="12789"/>
          <ac:spMkLst>
            <pc:docMk/>
            <pc:sldMk cId="1674619122" sldId="256"/>
            <ac:spMk id="6" creationId="{0FC05D23-AB6D-2360-116D-AC8B84F4FD02}"/>
          </ac:spMkLst>
        </pc:spChg>
        <pc:spChg chg="add mod">
          <ac:chgData name="Amir Bahadori" userId="9982ea87-ff01-4142-97dc-55d633377f85" providerId="ADAL" clId="{6A9D59AF-DA51-5CC2-8420-8B3C27C8606F}" dt="2026-08-04T12:27:10.747" v="2218" actId="2711"/>
          <ac:spMkLst>
            <pc:docMk/>
            <pc:sldMk cId="1674619122" sldId="256"/>
            <ac:spMk id="7" creationId="{431EC4D1-F28B-0788-BD5C-384C255BFBC3}"/>
          </ac:spMkLst>
        </pc:spChg>
        <pc:spChg chg="add mod">
          <ac:chgData name="Amir Bahadori" userId="9982ea87-ff01-4142-97dc-55d633377f85" providerId="ADAL" clId="{6A9D59AF-DA51-5CC2-8420-8B3C27C8606F}" dt="2026-08-02T11:08:39.663" v="569" actId="12789"/>
          <ac:spMkLst>
            <pc:docMk/>
            <pc:sldMk cId="1674619122" sldId="256"/>
            <ac:spMk id="8" creationId="{9D4E215A-5883-B8A0-3D57-C92375D27FDD}"/>
          </ac:spMkLst>
        </pc:spChg>
        <pc:spChg chg="add mod">
          <ac:chgData name="Amir Bahadori" userId="9982ea87-ff01-4142-97dc-55d633377f85" providerId="ADAL" clId="{6A9D59AF-DA51-5CC2-8420-8B3C27C8606F}" dt="2026-08-02T11:08:39.663" v="569" actId="12789"/>
          <ac:spMkLst>
            <pc:docMk/>
            <pc:sldMk cId="1674619122" sldId="256"/>
            <ac:spMk id="9" creationId="{E19950F4-6971-3721-A7DB-36E42D3F9BF0}"/>
          </ac:spMkLst>
        </pc:spChg>
        <pc:spChg chg="add mod">
          <ac:chgData name="Amir Bahadori" userId="9982ea87-ff01-4142-97dc-55d633377f85" providerId="ADAL" clId="{6A9D59AF-DA51-5CC2-8420-8B3C27C8606F}" dt="2026-08-04T12:27:10.747" v="2218" actId="2711"/>
          <ac:spMkLst>
            <pc:docMk/>
            <pc:sldMk cId="1674619122" sldId="256"/>
            <ac:spMk id="10" creationId="{FEAE5C2B-312D-015F-A9FA-AD9035A6008F}"/>
          </ac:spMkLst>
        </pc:spChg>
        <pc:spChg chg="add mod">
          <ac:chgData name="Amir Bahadori" userId="9982ea87-ff01-4142-97dc-55d633377f85" providerId="ADAL" clId="{6A9D59AF-DA51-5CC2-8420-8B3C27C8606F}" dt="2026-08-02T11:03:31.295" v="489" actId="207"/>
          <ac:spMkLst>
            <pc:docMk/>
            <pc:sldMk cId="1674619122" sldId="256"/>
            <ac:spMk id="11" creationId="{ECD93C12-D523-65A6-5682-655B785833C8}"/>
          </ac:spMkLst>
        </pc:spChg>
        <pc:spChg chg="add mod">
          <ac:chgData name="Amir Bahadori" userId="9982ea87-ff01-4142-97dc-55d633377f85" providerId="ADAL" clId="{6A9D59AF-DA51-5CC2-8420-8B3C27C8606F}" dt="2026-08-04T12:27:29.859" v="2221" actId="1076"/>
          <ac:spMkLst>
            <pc:docMk/>
            <pc:sldMk cId="1674619122" sldId="256"/>
            <ac:spMk id="12" creationId="{6E5C9C06-83DF-76B1-BF6F-18E8A16C010E}"/>
          </ac:spMkLst>
        </pc:spChg>
        <pc:spChg chg="add mod">
          <ac:chgData name="Amir Bahadori" userId="9982ea87-ff01-4142-97dc-55d633377f85" providerId="ADAL" clId="{6A9D59AF-DA51-5CC2-8420-8B3C27C8606F}" dt="2026-08-02T11:10:16.473" v="617" actId="20577"/>
          <ac:spMkLst>
            <pc:docMk/>
            <pc:sldMk cId="1674619122" sldId="256"/>
            <ac:spMk id="14" creationId="{3A12E7AC-C90A-EA6C-DAF9-A30ABB87598D}"/>
          </ac:spMkLst>
        </pc:spChg>
        <pc:spChg chg="add mod">
          <ac:chgData name="Amir Bahadori" userId="9982ea87-ff01-4142-97dc-55d633377f85" providerId="ADAL" clId="{6A9D59AF-DA51-5CC2-8420-8B3C27C8606F}" dt="2026-08-02T11:03:34.627" v="491" actId="207"/>
          <ac:spMkLst>
            <pc:docMk/>
            <pc:sldMk cId="1674619122" sldId="256"/>
            <ac:spMk id="15" creationId="{E197CB50-FA20-181B-1FAC-19B45CFB8AD2}"/>
          </ac:spMkLst>
        </pc:spChg>
        <pc:spChg chg="add mod">
          <ac:chgData name="Amir Bahadori" userId="9982ea87-ff01-4142-97dc-55d633377f85" providerId="ADAL" clId="{6A9D59AF-DA51-5CC2-8420-8B3C27C8606F}" dt="2026-08-02T11:06:48.482" v="538" actId="1076"/>
          <ac:spMkLst>
            <pc:docMk/>
            <pc:sldMk cId="1674619122" sldId="256"/>
            <ac:spMk id="27" creationId="{0E71A43E-9C7A-2EFB-1272-43847FF26104}"/>
          </ac:spMkLst>
        </pc:spChg>
        <pc:spChg chg="add mod">
          <ac:chgData name="Amir Bahadori" userId="9982ea87-ff01-4142-97dc-55d633377f85" providerId="ADAL" clId="{6A9D59AF-DA51-5CC2-8420-8B3C27C8606F}" dt="2026-08-04T12:27:10.747" v="2218" actId="2711"/>
          <ac:spMkLst>
            <pc:docMk/>
            <pc:sldMk cId="1674619122" sldId="256"/>
            <ac:spMk id="28" creationId="{FDB8DDA7-91A4-D544-AE2D-2D3894AB6E47}"/>
          </ac:spMkLst>
        </pc:spChg>
        <pc:spChg chg="add mod">
          <ac:chgData name="Amir Bahadori" userId="9982ea87-ff01-4142-97dc-55d633377f85" providerId="ADAL" clId="{6A9D59AF-DA51-5CC2-8420-8B3C27C8606F}" dt="2026-08-02T11:07:42.562" v="557" actId="14100"/>
          <ac:spMkLst>
            <pc:docMk/>
            <pc:sldMk cId="1674619122" sldId="256"/>
            <ac:spMk id="29" creationId="{EB5CAEA5-0FA0-1DCF-18B3-A2D16ADE77F1}"/>
          </ac:spMkLst>
        </pc:spChg>
        <pc:spChg chg="add mod">
          <ac:chgData name="Amir Bahadori" userId="9982ea87-ff01-4142-97dc-55d633377f85" providerId="ADAL" clId="{6A9D59AF-DA51-5CC2-8420-8B3C27C8606F}" dt="2026-08-02T11:07:51.493" v="560" actId="14100"/>
          <ac:spMkLst>
            <pc:docMk/>
            <pc:sldMk cId="1674619122" sldId="256"/>
            <ac:spMk id="30" creationId="{4C2117A6-06B9-B13F-C91D-285DED49F4FB}"/>
          </ac:spMkLst>
        </pc:spChg>
        <pc:spChg chg="add mod">
          <ac:chgData name="Amir Bahadori" userId="9982ea87-ff01-4142-97dc-55d633377f85" providerId="ADAL" clId="{6A9D59AF-DA51-5CC2-8420-8B3C27C8606F}" dt="2026-08-04T12:27:10.747" v="2218" actId="2711"/>
          <ac:spMkLst>
            <pc:docMk/>
            <pc:sldMk cId="1674619122" sldId="256"/>
            <ac:spMk id="31" creationId="{2708DC32-7FBC-EF50-04B8-A16F129BD948}"/>
          </ac:spMkLst>
        </pc:spChg>
        <pc:spChg chg="add mod">
          <ac:chgData name="Amir Bahadori" userId="9982ea87-ff01-4142-97dc-55d633377f85" providerId="ADAL" clId="{6A9D59AF-DA51-5CC2-8420-8B3C27C8606F}" dt="2026-08-04T12:27:10.747" v="2218" actId="2711"/>
          <ac:spMkLst>
            <pc:docMk/>
            <pc:sldMk cId="1674619122" sldId="256"/>
            <ac:spMk id="36" creationId="{6768C170-76DA-4912-85DB-203D1F347339}"/>
          </ac:spMkLst>
        </pc:spChg>
        <pc:spChg chg="add mod">
          <ac:chgData name="Amir Bahadori" userId="9982ea87-ff01-4142-97dc-55d633377f85" providerId="ADAL" clId="{6A9D59AF-DA51-5CC2-8420-8B3C27C8606F}" dt="2026-08-04T12:27:21.209" v="2219" actId="1076"/>
          <ac:spMkLst>
            <pc:docMk/>
            <pc:sldMk cId="1674619122" sldId="256"/>
            <ac:spMk id="37" creationId="{8A49E8B7-4C11-C115-8EBF-67E2A46758AF}"/>
          </ac:spMkLst>
        </pc:spChg>
        <pc:spChg chg="add mod">
          <ac:chgData name="Amir Bahadori" userId="9982ea87-ff01-4142-97dc-55d633377f85" providerId="ADAL" clId="{6A9D59AF-DA51-5CC2-8420-8B3C27C8606F}" dt="2026-08-02T11:14:54.116" v="1007" actId="207"/>
          <ac:spMkLst>
            <pc:docMk/>
            <pc:sldMk cId="1674619122" sldId="256"/>
            <ac:spMk id="38" creationId="{9BB6F9CF-F64B-D816-6B8F-DDC2092C60DD}"/>
          </ac:spMkLst>
        </pc:spChg>
        <pc:spChg chg="add mod">
          <ac:chgData name="Amir Bahadori" userId="9982ea87-ff01-4142-97dc-55d633377f85" providerId="ADAL" clId="{6A9D59AF-DA51-5CC2-8420-8B3C27C8606F}" dt="2026-08-04T12:27:10.747" v="2218" actId="2711"/>
          <ac:spMkLst>
            <pc:docMk/>
            <pc:sldMk cId="1674619122" sldId="256"/>
            <ac:spMk id="39" creationId="{83E24DD7-AB18-7A26-E27D-2C2EC80C5EC8}"/>
          </ac:spMkLst>
        </pc:spChg>
        <pc:spChg chg="add mod">
          <ac:chgData name="Amir Bahadori" userId="9982ea87-ff01-4142-97dc-55d633377f85" providerId="ADAL" clId="{6A9D59AF-DA51-5CC2-8420-8B3C27C8606F}" dt="2026-08-04T12:23:48.588" v="2108" actId="1076"/>
          <ac:spMkLst>
            <pc:docMk/>
            <pc:sldMk cId="1674619122" sldId="256"/>
            <ac:spMk id="40" creationId="{400B1936-CA34-3C2F-6AA0-899FDC900818}"/>
          </ac:spMkLst>
        </pc:spChg>
        <pc:spChg chg="add mod">
          <ac:chgData name="Amir Bahadori" userId="9982ea87-ff01-4142-97dc-55d633377f85" providerId="ADAL" clId="{6A9D59AF-DA51-5CC2-8420-8B3C27C8606F}" dt="2026-08-02T11:16:43.080" v="1095" actId="20577"/>
          <ac:spMkLst>
            <pc:docMk/>
            <pc:sldMk cId="1674619122" sldId="256"/>
            <ac:spMk id="41" creationId="{47CACB78-26D3-523F-B59A-5BDE410026CA}"/>
          </ac:spMkLst>
        </pc:spChg>
        <pc:spChg chg="add mod">
          <ac:chgData name="Amir Bahadori" userId="9982ea87-ff01-4142-97dc-55d633377f85" providerId="ADAL" clId="{6A9D59AF-DA51-5CC2-8420-8B3C27C8606F}" dt="2026-08-04T12:27:10.747" v="2218" actId="2711"/>
          <ac:spMkLst>
            <pc:docMk/>
            <pc:sldMk cId="1674619122" sldId="256"/>
            <ac:spMk id="42" creationId="{95EC5ADF-9D82-C8D1-0B2D-1DA910D95004}"/>
          </ac:spMkLst>
        </pc:spChg>
        <pc:spChg chg="add mod">
          <ac:chgData name="Amir Bahadori" userId="9982ea87-ff01-4142-97dc-55d633377f85" providerId="ADAL" clId="{6A9D59AF-DA51-5CC2-8420-8B3C27C8606F}" dt="2026-08-02T11:17:20.822" v="1150" actId="20577"/>
          <ac:spMkLst>
            <pc:docMk/>
            <pc:sldMk cId="1674619122" sldId="256"/>
            <ac:spMk id="43" creationId="{ED8DE087-E09B-77FB-826C-55A7B00C2F90}"/>
          </ac:spMkLst>
        </pc:spChg>
        <pc:spChg chg="add mod">
          <ac:chgData name="Amir Bahadori" userId="9982ea87-ff01-4142-97dc-55d633377f85" providerId="ADAL" clId="{6A9D59AF-DA51-5CC2-8420-8B3C27C8606F}" dt="2026-08-02T11:18:44.636" v="1272" actId="20577"/>
          <ac:spMkLst>
            <pc:docMk/>
            <pc:sldMk cId="1674619122" sldId="256"/>
            <ac:spMk id="44" creationId="{0824B2FB-551C-7A44-8D6C-CC33FDEA8E9F}"/>
          </ac:spMkLst>
        </pc:spChg>
        <pc:spChg chg="add mod">
          <ac:chgData name="Amir Bahadori" userId="9982ea87-ff01-4142-97dc-55d633377f85" providerId="ADAL" clId="{6A9D59AF-DA51-5CC2-8420-8B3C27C8606F}" dt="2026-08-04T12:27:10.747" v="2218" actId="2711"/>
          <ac:spMkLst>
            <pc:docMk/>
            <pc:sldMk cId="1674619122" sldId="256"/>
            <ac:spMk id="45" creationId="{2173A1B5-AEA1-F71F-7B23-AD9A67B52C5F}"/>
          </ac:spMkLst>
        </pc:spChg>
        <pc:spChg chg="add mod">
          <ac:chgData name="Amir Bahadori" userId="9982ea87-ff01-4142-97dc-55d633377f85" providerId="ADAL" clId="{6A9D59AF-DA51-5CC2-8420-8B3C27C8606F}" dt="2026-08-02T11:20:48.054" v="1555" actId="20577"/>
          <ac:spMkLst>
            <pc:docMk/>
            <pc:sldMk cId="1674619122" sldId="256"/>
            <ac:spMk id="48" creationId="{7BD0E788-F8FD-8B42-7468-B5491DA8AFDA}"/>
          </ac:spMkLst>
        </pc:spChg>
        <pc:spChg chg="add mod">
          <ac:chgData name="Amir Bahadori" userId="9982ea87-ff01-4142-97dc-55d633377f85" providerId="ADAL" clId="{6A9D59AF-DA51-5CC2-8420-8B3C27C8606F}" dt="2026-08-04T12:27:10.747" v="2218" actId="2711"/>
          <ac:spMkLst>
            <pc:docMk/>
            <pc:sldMk cId="1674619122" sldId="256"/>
            <ac:spMk id="49" creationId="{61B4A12D-44A5-8F2A-4238-8420BAF12AB8}"/>
          </ac:spMkLst>
        </pc:spChg>
        <pc:spChg chg="add mod">
          <ac:chgData name="Amir Bahadori" userId="9982ea87-ff01-4142-97dc-55d633377f85" providerId="ADAL" clId="{6A9D59AF-DA51-5CC2-8420-8B3C27C8606F}" dt="2026-08-02T11:22:20.629" v="1886" actId="1076"/>
          <ac:spMkLst>
            <pc:docMk/>
            <pc:sldMk cId="1674619122" sldId="256"/>
            <ac:spMk id="50" creationId="{56695779-AB35-880E-3416-28B85976FFBB}"/>
          </ac:spMkLst>
        </pc:spChg>
        <pc:spChg chg="add mod">
          <ac:chgData name="Amir Bahadori" userId="9982ea87-ff01-4142-97dc-55d633377f85" providerId="ADAL" clId="{6A9D59AF-DA51-5CC2-8420-8B3C27C8606F}" dt="2026-08-02T11:23:39.631" v="2063" actId="1076"/>
          <ac:spMkLst>
            <pc:docMk/>
            <pc:sldMk cId="1674619122" sldId="256"/>
            <ac:spMk id="51" creationId="{E6654241-11C7-C62E-8642-4BBB1CF5C5D6}"/>
          </ac:spMkLst>
        </pc:spChg>
        <pc:spChg chg="add mod">
          <ac:chgData name="Amir Bahadori" userId="9982ea87-ff01-4142-97dc-55d633377f85" providerId="ADAL" clId="{6A9D59AF-DA51-5CC2-8420-8B3C27C8606F}" dt="2026-08-04T12:27:10.747" v="2218" actId="2711"/>
          <ac:spMkLst>
            <pc:docMk/>
            <pc:sldMk cId="1674619122" sldId="256"/>
            <ac:spMk id="52" creationId="{66BE6E57-F78E-EF89-115D-DDB0ED8EB02E}"/>
          </ac:spMkLst>
        </pc:spChg>
        <pc:cxnChg chg="add mod">
          <ac:chgData name="Amir Bahadori" userId="9982ea87-ff01-4142-97dc-55d633377f85" providerId="ADAL" clId="{6A9D59AF-DA51-5CC2-8420-8B3C27C8606F}" dt="2026-08-02T11:05:59.196" v="531" actId="1037"/>
          <ac:cxnSpMkLst>
            <pc:docMk/>
            <pc:sldMk cId="1674619122" sldId="256"/>
            <ac:cxnSpMk id="21" creationId="{BB8D1B79-A8AC-8DFC-EE83-0E5BF6AF2C01}"/>
          </ac:cxnSpMkLst>
        </pc:cxnChg>
        <pc:cxnChg chg="add mod">
          <ac:chgData name="Amir Bahadori" userId="9982ea87-ff01-4142-97dc-55d633377f85" providerId="ADAL" clId="{6A9D59AF-DA51-5CC2-8420-8B3C27C8606F}" dt="2026-08-02T11:05:53.995" v="518" actId="1076"/>
          <ac:cxnSpMkLst>
            <pc:docMk/>
            <pc:sldMk cId="1674619122" sldId="256"/>
            <ac:cxnSpMk id="23" creationId="{78B424E5-47E1-3EC4-DC2A-F0404613E2CD}"/>
          </ac:cxnSpMkLst>
        </pc:cxnChg>
        <pc:cxnChg chg="add mod">
          <ac:chgData name="Amir Bahadori" userId="9982ea87-ff01-4142-97dc-55d633377f85" providerId="ADAL" clId="{6A9D59AF-DA51-5CC2-8420-8B3C27C8606F}" dt="2026-08-02T11:06:06.075" v="533" actId="1076"/>
          <ac:cxnSpMkLst>
            <pc:docMk/>
            <pc:sldMk cId="1674619122" sldId="256"/>
            <ac:cxnSpMk id="24" creationId="{C5CC4B12-3369-DBF0-CFB0-D97327DAF123}"/>
          </ac:cxnSpMkLst>
        </pc:cxnChg>
        <pc:cxnChg chg="add mod">
          <ac:chgData name="Amir Bahadori" userId="9982ea87-ff01-4142-97dc-55d633377f85" providerId="ADAL" clId="{6A9D59AF-DA51-5CC2-8420-8B3C27C8606F}" dt="2026-08-02T11:06:13.101" v="535" actId="1076"/>
          <ac:cxnSpMkLst>
            <pc:docMk/>
            <pc:sldMk cId="1674619122" sldId="256"/>
            <ac:cxnSpMk id="25" creationId="{781D01F9-6847-1DA5-24E2-F1FC649CD566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3591562"/>
            <a:ext cx="27980640" cy="7640320"/>
          </a:xfrm>
        </p:spPr>
        <p:txBody>
          <a:bodyPr anchor="b"/>
          <a:lstStyle>
            <a:lvl1pPr algn="ctr">
              <a:defRPr sz="19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11526522"/>
            <a:ext cx="24688800" cy="5298438"/>
          </a:xfrm>
        </p:spPr>
        <p:txBody>
          <a:bodyPr/>
          <a:lstStyle>
            <a:lvl1pPr marL="0" indent="0" algn="ctr">
              <a:buNone/>
              <a:defRPr sz="7680"/>
            </a:lvl1pPr>
            <a:lvl2pPr marL="1463040" indent="0" algn="ctr">
              <a:buNone/>
              <a:defRPr sz="6400"/>
            </a:lvl2pPr>
            <a:lvl3pPr marL="2926080" indent="0" algn="ctr">
              <a:buNone/>
              <a:defRPr sz="5760"/>
            </a:lvl3pPr>
            <a:lvl4pPr marL="4389120" indent="0" algn="ctr">
              <a:buNone/>
              <a:defRPr sz="5120"/>
            </a:lvl4pPr>
            <a:lvl5pPr marL="5852160" indent="0" algn="ctr">
              <a:buNone/>
              <a:defRPr sz="5120"/>
            </a:lvl5pPr>
            <a:lvl6pPr marL="7315200" indent="0" algn="ctr">
              <a:buNone/>
              <a:defRPr sz="5120"/>
            </a:lvl6pPr>
            <a:lvl7pPr marL="8778240" indent="0" algn="ctr">
              <a:buNone/>
              <a:defRPr sz="5120"/>
            </a:lvl7pPr>
            <a:lvl8pPr marL="10241280" indent="0" algn="ctr">
              <a:buNone/>
              <a:defRPr sz="5120"/>
            </a:lvl8pPr>
            <a:lvl9pPr marL="11704320" indent="0" algn="ctr">
              <a:buNone/>
              <a:defRPr sz="51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BEF6-4EA0-C64F-A298-F50C217A60AA}" type="datetimeFigureOut">
              <a:rPr lang="en-US" smtClean="0"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D66B5-9589-FB4A-B0CD-341C0A824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608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BEF6-4EA0-C64F-A298-F50C217A60AA}" type="datetimeFigureOut">
              <a:rPr lang="en-US" smtClean="0"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D66B5-9589-FB4A-B0CD-341C0A824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99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557232" y="1168400"/>
            <a:ext cx="7098030" cy="1859788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3142" y="1168400"/>
            <a:ext cx="20882610" cy="1859788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BEF6-4EA0-C64F-A298-F50C217A60AA}" type="datetimeFigureOut">
              <a:rPr lang="en-US" smtClean="0"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D66B5-9589-FB4A-B0CD-341C0A824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631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BEF6-4EA0-C64F-A298-F50C217A60AA}" type="datetimeFigureOut">
              <a:rPr lang="en-US" smtClean="0"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D66B5-9589-FB4A-B0CD-341C0A824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704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997" y="5471167"/>
            <a:ext cx="28392120" cy="9128758"/>
          </a:xfrm>
        </p:spPr>
        <p:txBody>
          <a:bodyPr anchor="b"/>
          <a:lstStyle>
            <a:lvl1pPr>
              <a:defRPr sz="19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45997" y="14686287"/>
            <a:ext cx="28392120" cy="4800598"/>
          </a:xfrm>
        </p:spPr>
        <p:txBody>
          <a:bodyPr/>
          <a:lstStyle>
            <a:lvl1pPr marL="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1pPr>
            <a:lvl2pPr marL="1463040" indent="0">
              <a:buNone/>
              <a:defRPr sz="6400">
                <a:solidFill>
                  <a:schemeClr val="tx1">
                    <a:tint val="82000"/>
                  </a:schemeClr>
                </a:solidFill>
              </a:defRPr>
            </a:lvl2pPr>
            <a:lvl3pPr marL="2926080" indent="0">
              <a:buNone/>
              <a:defRPr sz="5760">
                <a:solidFill>
                  <a:schemeClr val="tx1">
                    <a:tint val="82000"/>
                  </a:schemeClr>
                </a:solidFill>
              </a:defRPr>
            </a:lvl3pPr>
            <a:lvl4pPr marL="4389120" indent="0">
              <a:buNone/>
              <a:defRPr sz="5120">
                <a:solidFill>
                  <a:schemeClr val="tx1">
                    <a:tint val="82000"/>
                  </a:schemeClr>
                </a:solidFill>
              </a:defRPr>
            </a:lvl4pPr>
            <a:lvl5pPr marL="5852160" indent="0">
              <a:buNone/>
              <a:defRPr sz="5120">
                <a:solidFill>
                  <a:schemeClr val="tx1">
                    <a:tint val="82000"/>
                  </a:schemeClr>
                </a:solidFill>
              </a:defRPr>
            </a:lvl5pPr>
            <a:lvl6pPr marL="7315200" indent="0">
              <a:buNone/>
              <a:defRPr sz="5120">
                <a:solidFill>
                  <a:schemeClr val="tx1">
                    <a:tint val="82000"/>
                  </a:schemeClr>
                </a:solidFill>
              </a:defRPr>
            </a:lvl6pPr>
            <a:lvl7pPr marL="8778240" indent="0">
              <a:buNone/>
              <a:defRPr sz="5120">
                <a:solidFill>
                  <a:schemeClr val="tx1">
                    <a:tint val="82000"/>
                  </a:schemeClr>
                </a:solidFill>
              </a:defRPr>
            </a:lvl7pPr>
            <a:lvl8pPr marL="10241280" indent="0">
              <a:buNone/>
              <a:defRPr sz="5120">
                <a:solidFill>
                  <a:schemeClr val="tx1">
                    <a:tint val="82000"/>
                  </a:schemeClr>
                </a:solidFill>
              </a:defRPr>
            </a:lvl8pPr>
            <a:lvl9pPr marL="11704320" indent="0">
              <a:buNone/>
              <a:defRPr sz="512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BEF6-4EA0-C64F-A298-F50C217A60AA}" type="datetimeFigureOut">
              <a:rPr lang="en-US" smtClean="0"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D66B5-9589-FB4A-B0CD-341C0A824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992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3140" y="5842000"/>
            <a:ext cx="13990320" cy="139242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64940" y="5842000"/>
            <a:ext cx="13990320" cy="139242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BEF6-4EA0-C64F-A298-F50C217A60AA}" type="datetimeFigureOut">
              <a:rPr lang="en-US" smtClean="0"/>
              <a:t>8/4/26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D66B5-9589-FB4A-B0CD-341C0A824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113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168405"/>
            <a:ext cx="28392120" cy="42418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7431" y="5379722"/>
            <a:ext cx="13926024" cy="2636518"/>
          </a:xfrm>
        </p:spPr>
        <p:txBody>
          <a:bodyPr anchor="b"/>
          <a:lstStyle>
            <a:lvl1pPr marL="0" indent="0">
              <a:buNone/>
              <a:defRPr sz="7680" b="1"/>
            </a:lvl1pPr>
            <a:lvl2pPr marL="1463040" indent="0">
              <a:buNone/>
              <a:defRPr sz="6400" b="1"/>
            </a:lvl2pPr>
            <a:lvl3pPr marL="2926080" indent="0">
              <a:buNone/>
              <a:defRPr sz="5760" b="1"/>
            </a:lvl3pPr>
            <a:lvl4pPr marL="4389120" indent="0">
              <a:buNone/>
              <a:defRPr sz="5120" b="1"/>
            </a:lvl4pPr>
            <a:lvl5pPr marL="5852160" indent="0">
              <a:buNone/>
              <a:defRPr sz="5120" b="1"/>
            </a:lvl5pPr>
            <a:lvl6pPr marL="7315200" indent="0">
              <a:buNone/>
              <a:defRPr sz="5120" b="1"/>
            </a:lvl6pPr>
            <a:lvl7pPr marL="8778240" indent="0">
              <a:buNone/>
              <a:defRPr sz="5120" b="1"/>
            </a:lvl7pPr>
            <a:lvl8pPr marL="10241280" indent="0">
              <a:buNone/>
              <a:defRPr sz="5120" b="1"/>
            </a:lvl8pPr>
            <a:lvl9pPr marL="11704320" indent="0">
              <a:buNone/>
              <a:defRPr sz="51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67431" y="8016240"/>
            <a:ext cx="13926024" cy="117906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664942" y="5379722"/>
            <a:ext cx="13994608" cy="2636518"/>
          </a:xfrm>
        </p:spPr>
        <p:txBody>
          <a:bodyPr anchor="b"/>
          <a:lstStyle>
            <a:lvl1pPr marL="0" indent="0">
              <a:buNone/>
              <a:defRPr sz="7680" b="1"/>
            </a:lvl1pPr>
            <a:lvl2pPr marL="1463040" indent="0">
              <a:buNone/>
              <a:defRPr sz="6400" b="1"/>
            </a:lvl2pPr>
            <a:lvl3pPr marL="2926080" indent="0">
              <a:buNone/>
              <a:defRPr sz="5760" b="1"/>
            </a:lvl3pPr>
            <a:lvl4pPr marL="4389120" indent="0">
              <a:buNone/>
              <a:defRPr sz="5120" b="1"/>
            </a:lvl4pPr>
            <a:lvl5pPr marL="5852160" indent="0">
              <a:buNone/>
              <a:defRPr sz="5120" b="1"/>
            </a:lvl5pPr>
            <a:lvl6pPr marL="7315200" indent="0">
              <a:buNone/>
              <a:defRPr sz="5120" b="1"/>
            </a:lvl6pPr>
            <a:lvl7pPr marL="8778240" indent="0">
              <a:buNone/>
              <a:defRPr sz="5120" b="1"/>
            </a:lvl7pPr>
            <a:lvl8pPr marL="10241280" indent="0">
              <a:buNone/>
              <a:defRPr sz="5120" b="1"/>
            </a:lvl8pPr>
            <a:lvl9pPr marL="11704320" indent="0">
              <a:buNone/>
              <a:defRPr sz="51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664942" y="8016240"/>
            <a:ext cx="13994608" cy="117906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BEF6-4EA0-C64F-A298-F50C217A60AA}" type="datetimeFigureOut">
              <a:rPr lang="en-US" smtClean="0"/>
              <a:t>8/4/26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D66B5-9589-FB4A-B0CD-341C0A824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388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BEF6-4EA0-C64F-A298-F50C217A60AA}" type="datetimeFigureOut">
              <a:rPr lang="en-US" smtClean="0"/>
              <a:t>8/4/26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D66B5-9589-FB4A-B0CD-341C0A824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8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BEF6-4EA0-C64F-A298-F50C217A60AA}" type="datetimeFigureOut">
              <a:rPr lang="en-US" smtClean="0"/>
              <a:t>8/4/26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D66B5-9589-FB4A-B0CD-341C0A824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547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463040"/>
            <a:ext cx="10617041" cy="5120640"/>
          </a:xfrm>
        </p:spPr>
        <p:txBody>
          <a:bodyPr anchor="b"/>
          <a:lstStyle>
            <a:lvl1pPr>
              <a:defRPr sz="102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94608" y="3159765"/>
            <a:ext cx="16664940" cy="15595600"/>
          </a:xfrm>
        </p:spPr>
        <p:txBody>
          <a:bodyPr/>
          <a:lstStyle>
            <a:lvl1pPr>
              <a:defRPr sz="10240"/>
            </a:lvl1pPr>
            <a:lvl2pPr>
              <a:defRPr sz="8960"/>
            </a:lvl2pPr>
            <a:lvl3pPr>
              <a:defRPr sz="768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6583680"/>
            <a:ext cx="10617041" cy="12197082"/>
          </a:xfrm>
        </p:spPr>
        <p:txBody>
          <a:bodyPr/>
          <a:lstStyle>
            <a:lvl1pPr marL="0" indent="0">
              <a:buNone/>
              <a:defRPr sz="5120"/>
            </a:lvl1pPr>
            <a:lvl2pPr marL="1463040" indent="0">
              <a:buNone/>
              <a:defRPr sz="4480"/>
            </a:lvl2pPr>
            <a:lvl3pPr marL="2926080" indent="0">
              <a:buNone/>
              <a:defRPr sz="3840"/>
            </a:lvl3pPr>
            <a:lvl4pPr marL="4389120" indent="0">
              <a:buNone/>
              <a:defRPr sz="3200"/>
            </a:lvl4pPr>
            <a:lvl5pPr marL="5852160" indent="0">
              <a:buNone/>
              <a:defRPr sz="3200"/>
            </a:lvl5pPr>
            <a:lvl6pPr marL="7315200" indent="0">
              <a:buNone/>
              <a:defRPr sz="3200"/>
            </a:lvl6pPr>
            <a:lvl7pPr marL="8778240" indent="0">
              <a:buNone/>
              <a:defRPr sz="3200"/>
            </a:lvl7pPr>
            <a:lvl8pPr marL="10241280" indent="0">
              <a:buNone/>
              <a:defRPr sz="3200"/>
            </a:lvl8pPr>
            <a:lvl9pPr marL="11704320" indent="0">
              <a:buNone/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BEF6-4EA0-C64F-A298-F50C217A60AA}" type="datetimeFigureOut">
              <a:rPr lang="en-US" smtClean="0"/>
              <a:t>8/4/26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D66B5-9589-FB4A-B0CD-341C0A824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768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463040"/>
            <a:ext cx="10617041" cy="5120640"/>
          </a:xfrm>
        </p:spPr>
        <p:txBody>
          <a:bodyPr anchor="b"/>
          <a:lstStyle>
            <a:lvl1pPr>
              <a:defRPr sz="102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994608" y="3159765"/>
            <a:ext cx="16664940" cy="15595600"/>
          </a:xfrm>
        </p:spPr>
        <p:txBody>
          <a:bodyPr anchor="t"/>
          <a:lstStyle>
            <a:lvl1pPr marL="0" indent="0">
              <a:buNone/>
              <a:defRPr sz="10240"/>
            </a:lvl1pPr>
            <a:lvl2pPr marL="1463040" indent="0">
              <a:buNone/>
              <a:defRPr sz="8960"/>
            </a:lvl2pPr>
            <a:lvl3pPr marL="2926080" indent="0">
              <a:buNone/>
              <a:defRPr sz="7680"/>
            </a:lvl3pPr>
            <a:lvl4pPr marL="4389120" indent="0">
              <a:buNone/>
              <a:defRPr sz="6400"/>
            </a:lvl4pPr>
            <a:lvl5pPr marL="5852160" indent="0">
              <a:buNone/>
              <a:defRPr sz="6400"/>
            </a:lvl5pPr>
            <a:lvl6pPr marL="7315200" indent="0">
              <a:buNone/>
              <a:defRPr sz="6400"/>
            </a:lvl6pPr>
            <a:lvl7pPr marL="8778240" indent="0">
              <a:buNone/>
              <a:defRPr sz="6400"/>
            </a:lvl7pPr>
            <a:lvl8pPr marL="10241280" indent="0">
              <a:buNone/>
              <a:defRPr sz="6400"/>
            </a:lvl8pPr>
            <a:lvl9pPr marL="11704320" indent="0">
              <a:buNone/>
              <a:defRPr sz="6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6583680"/>
            <a:ext cx="10617041" cy="12197082"/>
          </a:xfrm>
        </p:spPr>
        <p:txBody>
          <a:bodyPr/>
          <a:lstStyle>
            <a:lvl1pPr marL="0" indent="0">
              <a:buNone/>
              <a:defRPr sz="5120"/>
            </a:lvl1pPr>
            <a:lvl2pPr marL="1463040" indent="0">
              <a:buNone/>
              <a:defRPr sz="4480"/>
            </a:lvl2pPr>
            <a:lvl3pPr marL="2926080" indent="0">
              <a:buNone/>
              <a:defRPr sz="3840"/>
            </a:lvl3pPr>
            <a:lvl4pPr marL="4389120" indent="0">
              <a:buNone/>
              <a:defRPr sz="3200"/>
            </a:lvl4pPr>
            <a:lvl5pPr marL="5852160" indent="0">
              <a:buNone/>
              <a:defRPr sz="3200"/>
            </a:lvl5pPr>
            <a:lvl6pPr marL="7315200" indent="0">
              <a:buNone/>
              <a:defRPr sz="3200"/>
            </a:lvl6pPr>
            <a:lvl7pPr marL="8778240" indent="0">
              <a:buNone/>
              <a:defRPr sz="3200"/>
            </a:lvl7pPr>
            <a:lvl8pPr marL="10241280" indent="0">
              <a:buNone/>
              <a:defRPr sz="3200"/>
            </a:lvl8pPr>
            <a:lvl9pPr marL="11704320" indent="0">
              <a:buNone/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BEF6-4EA0-C64F-A298-F50C217A60AA}" type="datetimeFigureOut">
              <a:rPr lang="en-US" smtClean="0"/>
              <a:t>8/4/26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ED66B5-9589-FB4A-B0CD-341C0A824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441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3140" y="1168405"/>
            <a:ext cx="28392120" cy="42418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3140" y="5842000"/>
            <a:ext cx="28392120" cy="139242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63140" y="20340325"/>
            <a:ext cx="7406640" cy="1168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8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D7BEF6-4EA0-C64F-A298-F50C217A60AA}" type="datetimeFigureOut">
              <a:rPr lang="en-US" smtClean="0"/>
              <a:t>8/4/26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04220" y="20340325"/>
            <a:ext cx="11109960" cy="1168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8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48620" y="20340325"/>
            <a:ext cx="7406640" cy="1168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84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ED66B5-9589-FB4A-B0CD-341C0A824B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141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926080" rtl="0" eaLnBrk="1" latinLnBrk="0" hangingPunct="1">
        <a:lnSpc>
          <a:spcPct val="90000"/>
        </a:lnSpc>
        <a:spcBef>
          <a:spcPct val="0"/>
        </a:spcBef>
        <a:buNone/>
        <a:defRPr sz="140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31520" indent="-731520" algn="l" defTabSz="2926080" rtl="0" eaLnBrk="1" latinLnBrk="0" hangingPunct="1">
        <a:lnSpc>
          <a:spcPct val="90000"/>
        </a:lnSpc>
        <a:spcBef>
          <a:spcPts val="3200"/>
        </a:spcBef>
        <a:buFont typeface="Arial" panose="020B0604020202020204" pitchFamily="34" charset="0"/>
        <a:buChar char="•"/>
        <a:defRPr sz="896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7680" kern="1200">
          <a:solidFill>
            <a:schemeClr val="tx1"/>
          </a:solidFill>
          <a:latin typeface="+mn-lt"/>
          <a:ea typeface="+mn-ea"/>
          <a:cs typeface="+mn-cs"/>
        </a:defRPr>
      </a:lvl2pPr>
      <a:lvl3pPr marL="365760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512064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4pPr>
      <a:lvl5pPr marL="658368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5pPr>
      <a:lvl6pPr marL="804672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6pPr>
      <a:lvl7pPr marL="950976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7pPr>
      <a:lvl8pPr marL="1097280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8pPr>
      <a:lvl9pPr marL="1243584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1pPr>
      <a:lvl2pPr marL="146304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2pPr>
      <a:lvl3pPr marL="292608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3pPr>
      <a:lvl4pPr marL="438912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4pPr>
      <a:lvl5pPr marL="585216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5pPr>
      <a:lvl6pPr marL="731520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6pPr>
      <a:lvl7pPr marL="877824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7pPr>
      <a:lvl8pPr marL="1024128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8pPr>
      <a:lvl9pPr marL="1170432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hyperlink" Target="mailto:lastname@ksu.edu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sv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F1A6E40-C686-2CFC-C551-8C54C25D1709}"/>
              </a:ext>
            </a:extLst>
          </p:cNvPr>
          <p:cNvSpPr txBox="1"/>
          <p:nvPr/>
        </p:nvSpPr>
        <p:spPr>
          <a:xfrm>
            <a:off x="7993644" y="679270"/>
            <a:ext cx="176495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latin typeface="Arial" panose="020B0604020202020204" pitchFamily="34" charset="0"/>
                <a:cs typeface="Arial" panose="020B0604020202020204" pitchFamily="34" charset="0"/>
              </a:rPr>
              <a:t>Energy Security Project Concept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7FF483-AE2D-F9AC-EE87-3CF5E5CD3859}"/>
              </a:ext>
            </a:extLst>
          </p:cNvPr>
          <p:cNvSpPr txBox="1"/>
          <p:nvPr/>
        </p:nvSpPr>
        <p:spPr>
          <a:xfrm>
            <a:off x="1132113" y="2151944"/>
            <a:ext cx="3052354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PI: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Firstname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Lastname | Co-PI: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Firstname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Lastname | Co-PI: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Firstname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Lastname</a:t>
            </a:r>
          </a:p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Partner Organization 1 | Partner Organization 2</a:t>
            </a:r>
          </a:p>
          <a:p>
            <a:pPr algn="ct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PI Contact Information: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lastname@ksu.edu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785-555-5555</a:t>
            </a:r>
          </a:p>
          <a:p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val 5" descr="Atom with solid fill">
            <a:extLst>
              <a:ext uri="{FF2B5EF4-FFF2-40B4-BE49-F238E27FC236}">
                <a16:creationId xmlns:a16="http://schemas.microsoft.com/office/drawing/2014/main" id="{0FC05D23-AB6D-2360-116D-AC8B84F4FD02}"/>
              </a:ext>
            </a:extLst>
          </p:cNvPr>
          <p:cNvSpPr>
            <a:spLocks noChangeAspect="1"/>
          </p:cNvSpPr>
          <p:nvPr/>
        </p:nvSpPr>
        <p:spPr>
          <a:xfrm>
            <a:off x="535459" y="1265856"/>
            <a:ext cx="2743200" cy="2743200"/>
          </a:xfrm>
          <a:prstGeom prst="ellipse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val 6" descr="Electric Tower with solid fill">
            <a:extLst>
              <a:ext uri="{FF2B5EF4-FFF2-40B4-BE49-F238E27FC236}">
                <a16:creationId xmlns:a16="http://schemas.microsoft.com/office/drawing/2014/main" id="{431EC4D1-F28B-0788-BD5C-384C255BFBC3}"/>
              </a:ext>
            </a:extLst>
          </p:cNvPr>
          <p:cNvSpPr>
            <a:spLocks noChangeAspect="1"/>
          </p:cNvSpPr>
          <p:nvPr/>
        </p:nvSpPr>
        <p:spPr>
          <a:xfrm>
            <a:off x="3278659" y="1265856"/>
            <a:ext cx="2743200" cy="2743200"/>
          </a:xfrm>
          <a:prstGeom prst="ellipse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 descr="Fire with solid fill">
            <a:extLst>
              <a:ext uri="{FF2B5EF4-FFF2-40B4-BE49-F238E27FC236}">
                <a16:creationId xmlns:a16="http://schemas.microsoft.com/office/drawing/2014/main" id="{9D4E215A-5883-B8A0-3D57-C92375D27FDD}"/>
              </a:ext>
            </a:extLst>
          </p:cNvPr>
          <p:cNvSpPr>
            <a:spLocks noChangeAspect="1"/>
          </p:cNvSpPr>
          <p:nvPr/>
        </p:nvSpPr>
        <p:spPr>
          <a:xfrm>
            <a:off x="26765910" y="1265856"/>
            <a:ext cx="2743200" cy="2743200"/>
          </a:xfrm>
          <a:prstGeom prst="ellipse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al 8" descr="Robot Hand with solid fill">
            <a:extLst>
              <a:ext uri="{FF2B5EF4-FFF2-40B4-BE49-F238E27FC236}">
                <a16:creationId xmlns:a16="http://schemas.microsoft.com/office/drawing/2014/main" id="{E19950F4-6971-3721-A7DB-36E42D3F9BF0}"/>
              </a:ext>
            </a:extLst>
          </p:cNvPr>
          <p:cNvSpPr>
            <a:spLocks noChangeAspect="1"/>
          </p:cNvSpPr>
          <p:nvPr/>
        </p:nvSpPr>
        <p:spPr>
          <a:xfrm>
            <a:off x="29509110" y="1265856"/>
            <a:ext cx="2743200" cy="2743200"/>
          </a:xfrm>
          <a:prstGeom prst="ellipse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AE5C2B-312D-015F-A9FA-AD9035A6008F}"/>
              </a:ext>
            </a:extLst>
          </p:cNvPr>
          <p:cNvSpPr/>
          <p:nvPr/>
        </p:nvSpPr>
        <p:spPr>
          <a:xfrm>
            <a:off x="1132112" y="4602479"/>
            <a:ext cx="30523543" cy="608854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D93C12-D523-65A6-5682-655B785833C8}"/>
              </a:ext>
            </a:extLst>
          </p:cNvPr>
          <p:cNvSpPr/>
          <p:nvPr/>
        </p:nvSpPr>
        <p:spPr>
          <a:xfrm>
            <a:off x="1132112" y="11350373"/>
            <a:ext cx="30523543" cy="608854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5C9C06-83DF-76B1-BF6F-18E8A16C010E}"/>
              </a:ext>
            </a:extLst>
          </p:cNvPr>
          <p:cNvSpPr txBox="1"/>
          <p:nvPr/>
        </p:nvSpPr>
        <p:spPr>
          <a:xfrm>
            <a:off x="7770343" y="156527"/>
            <a:ext cx="180961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ICONS TO INDICATE ASSOCIATED PILLAR(S) – DELETE AS NEEDED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A12E7AC-C90A-EA6C-DAF9-A30ABB87598D}"/>
              </a:ext>
            </a:extLst>
          </p:cNvPr>
          <p:cNvSpPr/>
          <p:nvPr/>
        </p:nvSpPr>
        <p:spPr>
          <a:xfrm>
            <a:off x="1132112" y="18001242"/>
            <a:ext cx="14804586" cy="332605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97CB50-FA20-181B-1FAC-19B45CFB8AD2}"/>
              </a:ext>
            </a:extLst>
          </p:cNvPr>
          <p:cNvSpPr/>
          <p:nvPr/>
        </p:nvSpPr>
        <p:spPr>
          <a:xfrm>
            <a:off x="16981703" y="18001242"/>
            <a:ext cx="14673952" cy="332605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B8D1B79-A8AC-8DFC-EE83-0E5BF6AF2C01}"/>
              </a:ext>
            </a:extLst>
          </p:cNvPr>
          <p:cNvCxnSpPr>
            <a:cxnSpLocks/>
          </p:cNvCxnSpPr>
          <p:nvPr/>
        </p:nvCxnSpPr>
        <p:spPr>
          <a:xfrm>
            <a:off x="9993082" y="5168535"/>
            <a:ext cx="0" cy="495642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8B424E5-47E1-3EC4-DC2A-F0404613E2CD}"/>
              </a:ext>
            </a:extLst>
          </p:cNvPr>
          <p:cNvCxnSpPr>
            <a:cxnSpLocks/>
          </p:cNvCxnSpPr>
          <p:nvPr/>
        </p:nvCxnSpPr>
        <p:spPr>
          <a:xfrm>
            <a:off x="22838228" y="5168535"/>
            <a:ext cx="0" cy="495642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5CC4B12-3369-DBF0-CFB0-D97327DAF123}"/>
              </a:ext>
            </a:extLst>
          </p:cNvPr>
          <p:cNvCxnSpPr>
            <a:cxnSpLocks/>
          </p:cNvCxnSpPr>
          <p:nvPr/>
        </p:nvCxnSpPr>
        <p:spPr>
          <a:xfrm>
            <a:off x="9993078" y="11916429"/>
            <a:ext cx="0" cy="495642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81D01F9-6847-1DA5-24E2-F1FC649CD566}"/>
              </a:ext>
            </a:extLst>
          </p:cNvPr>
          <p:cNvCxnSpPr>
            <a:cxnSpLocks/>
          </p:cNvCxnSpPr>
          <p:nvPr/>
        </p:nvCxnSpPr>
        <p:spPr>
          <a:xfrm>
            <a:off x="22838228" y="11916429"/>
            <a:ext cx="0" cy="495642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0E71A43E-9C7A-2EFB-1272-43847FF26104}"/>
              </a:ext>
            </a:extLst>
          </p:cNvPr>
          <p:cNvSpPr txBox="1"/>
          <p:nvPr/>
        </p:nvSpPr>
        <p:spPr>
          <a:xfrm>
            <a:off x="22794689" y="4637315"/>
            <a:ext cx="8860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DB8DDA7-91A4-D544-AE2D-2D3894AB6E47}"/>
              </a:ext>
            </a:extLst>
          </p:cNvPr>
          <p:cNvSpPr txBox="1"/>
          <p:nvPr/>
        </p:nvSpPr>
        <p:spPr>
          <a:xfrm>
            <a:off x="10036616" y="4619897"/>
            <a:ext cx="12845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B5CAEA5-0FA0-1DCF-18B3-A2D16ADE77F1}"/>
              </a:ext>
            </a:extLst>
          </p:cNvPr>
          <p:cNvSpPr txBox="1"/>
          <p:nvPr/>
        </p:nvSpPr>
        <p:spPr>
          <a:xfrm>
            <a:off x="1045032" y="11332955"/>
            <a:ext cx="8991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C2117A6-06B9-B13F-C91D-285DED49F4FB}"/>
              </a:ext>
            </a:extLst>
          </p:cNvPr>
          <p:cNvSpPr txBox="1"/>
          <p:nvPr/>
        </p:nvSpPr>
        <p:spPr>
          <a:xfrm>
            <a:off x="22881767" y="11367791"/>
            <a:ext cx="8773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708DC32-7FBC-EF50-04B8-A16F129BD948}"/>
              </a:ext>
            </a:extLst>
          </p:cNvPr>
          <p:cNvSpPr txBox="1"/>
          <p:nvPr/>
        </p:nvSpPr>
        <p:spPr>
          <a:xfrm>
            <a:off x="9993077" y="11350373"/>
            <a:ext cx="12801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768C170-76DA-4912-85DB-203D1F347339}"/>
              </a:ext>
            </a:extLst>
          </p:cNvPr>
          <p:cNvSpPr txBox="1"/>
          <p:nvPr/>
        </p:nvSpPr>
        <p:spPr>
          <a:xfrm>
            <a:off x="17628369" y="18998332"/>
            <a:ext cx="133806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 LAB WEBSITE, QR CODE, WORDMARK, OR OTHER INFORMATION AS DESIRED</a:t>
            </a:r>
          </a:p>
          <a:p>
            <a:pPr algn="ctr"/>
            <a:endParaRPr lang="en-US" sz="40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A49E8B7-4C11-C115-8EBF-67E2A46758AF}"/>
              </a:ext>
            </a:extLst>
          </p:cNvPr>
          <p:cNvSpPr txBox="1"/>
          <p:nvPr/>
        </p:nvSpPr>
        <p:spPr>
          <a:xfrm>
            <a:off x="1382480" y="18811760"/>
            <a:ext cx="140272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SPECIFY COLLABORATORS COMMITTED AND/OR TYPES OF COLLABORATORS NEEDED</a:t>
            </a:r>
          </a:p>
          <a:p>
            <a:pPr algn="ctr"/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(INDUSTRY, COMMUNITY, GOVERNMENT, UTILITIES, ETC.)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BB6F9CF-F64B-D816-6B8F-DDC2092C60DD}"/>
              </a:ext>
            </a:extLst>
          </p:cNvPr>
          <p:cNvSpPr txBox="1"/>
          <p:nvPr/>
        </p:nvSpPr>
        <p:spPr>
          <a:xfrm>
            <a:off x="1132110" y="4646759"/>
            <a:ext cx="88174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PROBLEM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3E24DD7-AB18-7A26-E27D-2C2EC80C5EC8}"/>
              </a:ext>
            </a:extLst>
          </p:cNvPr>
          <p:cNvSpPr txBox="1"/>
          <p:nvPr/>
        </p:nvSpPr>
        <p:spPr>
          <a:xfrm>
            <a:off x="9949541" y="4666544"/>
            <a:ext cx="128669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PROPOSED APPROACH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00B1936-CA34-3C2F-6AA0-899FDC900818}"/>
              </a:ext>
            </a:extLst>
          </p:cNvPr>
          <p:cNvSpPr txBox="1"/>
          <p:nvPr/>
        </p:nvSpPr>
        <p:spPr>
          <a:xfrm>
            <a:off x="22925301" y="4650991"/>
            <a:ext cx="88827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NOVELTY AND SIGNIFICANCE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7CACB78-26D3-523F-B59A-5BDE410026CA}"/>
              </a:ext>
            </a:extLst>
          </p:cNvPr>
          <p:cNvSpPr txBox="1"/>
          <p:nvPr/>
        </p:nvSpPr>
        <p:spPr>
          <a:xfrm>
            <a:off x="1153879" y="11467771"/>
            <a:ext cx="88174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STAKEHOLDER ENGAGEMENT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5EC5ADF-9D82-C8D1-0B2D-1DA910D95004}"/>
              </a:ext>
            </a:extLst>
          </p:cNvPr>
          <p:cNvSpPr txBox="1"/>
          <p:nvPr/>
        </p:nvSpPr>
        <p:spPr>
          <a:xfrm>
            <a:off x="10384970" y="11467771"/>
            <a:ext cx="128669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OUTCOMES AND DELIVERABLES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D8DE087-E09B-77FB-826C-55A7B00C2F90}"/>
              </a:ext>
            </a:extLst>
          </p:cNvPr>
          <p:cNvSpPr txBox="1"/>
          <p:nvPr/>
        </p:nvSpPr>
        <p:spPr>
          <a:xfrm>
            <a:off x="20791714" y="11485189"/>
            <a:ext cx="128669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 OPPORTUNITIES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824B2FB-551C-7A44-8D6C-CC33FDEA8E9F}"/>
              </a:ext>
            </a:extLst>
          </p:cNvPr>
          <p:cNvSpPr txBox="1"/>
          <p:nvPr/>
        </p:nvSpPr>
        <p:spPr>
          <a:xfrm>
            <a:off x="1520762" y="7087976"/>
            <a:ext cx="84287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BRIEFLY DESCRIBE THE ENERGY SECURITY PROBLEM ADDRESSED BY THE PROJECT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173A1B5-AEA1-F71F-7B23-AD9A67B52C5F}"/>
              </a:ext>
            </a:extLst>
          </p:cNvPr>
          <p:cNvSpPr txBox="1"/>
          <p:nvPr/>
        </p:nvSpPr>
        <p:spPr>
          <a:xfrm>
            <a:off x="12331068" y="7063229"/>
            <a:ext cx="84287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WORKFLOW DIAGRAM, PROCESS MAP, ARCHITECTURE, AND/OR CONCEPT GRAPHIC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BD0E788-F8FD-8B42-7468-B5491DA8AFDA}"/>
              </a:ext>
            </a:extLst>
          </p:cNvPr>
          <p:cNvSpPr txBox="1"/>
          <p:nvPr/>
        </p:nvSpPr>
        <p:spPr>
          <a:xfrm>
            <a:off x="23399431" y="7038962"/>
            <a:ext cx="84287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CONTEXT (KANSAS, REIGONAL, ETC.), STAKEHOLDER NEEDS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B4A12D-44A5-8F2A-4238-8420BAF12AB8}"/>
              </a:ext>
            </a:extLst>
          </p:cNvPr>
          <p:cNvSpPr txBox="1"/>
          <p:nvPr/>
        </p:nvSpPr>
        <p:spPr>
          <a:xfrm>
            <a:off x="1326434" y="13306351"/>
            <a:ext cx="842877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BRIEFLY DESCRIBE HOW STAKEHOLDER ENGAGEMENT CAN HELP ENSURE PROJECT SUCCESS; WHO SHOULD BE ENGAGED?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6695779-AB35-880E-3416-28B85976FFBB}"/>
              </a:ext>
            </a:extLst>
          </p:cNvPr>
          <p:cNvSpPr txBox="1"/>
          <p:nvPr/>
        </p:nvSpPr>
        <p:spPr>
          <a:xfrm>
            <a:off x="10195060" y="13239654"/>
            <a:ext cx="1255609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ENERGY SECURITY OUTCOMES (AFFORDABILITY, ACCESSIBILITY, RELIABILITY, AND RESILIENCE) ARE ADDRESSED? WHAT OTHER SPECIFIC OUTCOMES AND DELIVERABLES WILL RESULT?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6654241-11C7-C62E-8642-4BBB1CF5C5D6}"/>
              </a:ext>
            </a:extLst>
          </p:cNvPr>
          <p:cNvSpPr txBox="1"/>
          <p:nvPr/>
        </p:nvSpPr>
        <p:spPr>
          <a:xfrm>
            <a:off x="22968845" y="13372237"/>
            <a:ext cx="877388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IDENTIFY HOW PROJECT CAN BE SCALED BEYOND INITIAL SEED PROJECT, INCLUDING FUNDING OPPORTUNITIES</a:t>
            </a:r>
          </a:p>
          <a:p>
            <a:pPr algn="ctr"/>
            <a:endParaRPr lang="en-US" sz="40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6BE6E57-F78E-EF89-115D-DDB0ED8EB02E}"/>
              </a:ext>
            </a:extLst>
          </p:cNvPr>
          <p:cNvSpPr txBox="1"/>
          <p:nvPr/>
        </p:nvSpPr>
        <p:spPr>
          <a:xfrm>
            <a:off x="3987408" y="18142886"/>
            <a:ext cx="88174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COLLABORATORS</a:t>
            </a:r>
          </a:p>
        </p:txBody>
      </p:sp>
    </p:spTree>
    <p:extLst>
      <p:ext uri="{BB962C8B-B14F-4D97-AF65-F5344CB8AC3E}">
        <p14:creationId xmlns:p14="http://schemas.microsoft.com/office/powerpoint/2010/main" val="16746191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</TotalTime>
  <Words>187</Words>
  <Application>Microsoft Macintosh PowerPoint</Application>
  <PresentationFormat>Custom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Amir Bahadori</dc:creator>
  <cp:lastModifiedBy>Amir Bahadori</cp:lastModifiedBy>
  <cp:revision>1</cp:revision>
  <dcterms:created xsi:type="dcterms:W3CDTF">2026-08-02T10:45:11Z</dcterms:created>
  <dcterms:modified xsi:type="dcterms:W3CDTF">2026-08-04T12:27:30Z</dcterms:modified>
</cp:coreProperties>
</file>