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Exhibitors" id="{78C2FACA-0378-904E-9F47-BD484A19D4DA}">
          <p14:sldIdLst>
            <p14:sldId id="256"/>
            <p14:sldId id="257"/>
            <p14:sldId id="259"/>
            <p14:sldId id="258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Rg st="1" end="44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67"/>
    <p:restoredTop sz="95909"/>
  </p:normalViewPr>
  <p:slideViewPr>
    <p:cSldViewPr snapToGrid="0">
      <p:cViewPr varScale="1">
        <p:scale>
          <a:sx n="114" d="100"/>
          <a:sy n="114" d="100"/>
        </p:scale>
        <p:origin x="135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4124-2719-1A4A-87E3-9551BC63350E}" type="datetimeFigureOut">
              <a:rPr lang="en-US" smtClean="0"/>
              <a:t>10/30/23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CF3C-33D2-1142-91CC-31A56FD31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748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4124-2719-1A4A-87E3-9551BC63350E}" type="datetimeFigureOut">
              <a:rPr lang="en-US" smtClean="0"/>
              <a:t>10/30/23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CF3C-33D2-1142-91CC-31A56FD31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767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4124-2719-1A4A-87E3-9551BC63350E}" type="datetimeFigureOut">
              <a:rPr lang="en-US" smtClean="0"/>
              <a:t>10/30/23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CF3C-33D2-1142-91CC-31A56FD31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11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4124-2719-1A4A-87E3-9551BC63350E}" type="datetimeFigureOut">
              <a:rPr lang="en-US" smtClean="0"/>
              <a:t>10/30/23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CF3C-33D2-1142-91CC-31A56FD31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608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4124-2719-1A4A-87E3-9551BC63350E}" type="datetimeFigureOut">
              <a:rPr lang="en-US" smtClean="0"/>
              <a:t>10/30/23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CF3C-33D2-1142-91CC-31A56FD31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854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4124-2719-1A4A-87E3-9551BC63350E}" type="datetimeFigureOut">
              <a:rPr lang="en-US" smtClean="0"/>
              <a:t>10/30/23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CF3C-33D2-1142-91CC-31A56FD31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564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4124-2719-1A4A-87E3-9551BC63350E}" type="datetimeFigureOut">
              <a:rPr lang="en-US" smtClean="0"/>
              <a:t>10/30/23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CF3C-33D2-1142-91CC-31A56FD31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10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4124-2719-1A4A-87E3-9551BC63350E}" type="datetimeFigureOut">
              <a:rPr lang="en-US" smtClean="0"/>
              <a:t>10/30/23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CF3C-33D2-1142-91CC-31A56FD31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567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4124-2719-1A4A-87E3-9551BC63350E}" type="datetimeFigureOut">
              <a:rPr lang="en-US" smtClean="0"/>
              <a:t>10/30/23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CF3C-33D2-1142-91CC-31A56FD31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254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4124-2719-1A4A-87E3-9551BC63350E}" type="datetimeFigureOut">
              <a:rPr lang="en-US" smtClean="0"/>
              <a:t>10/30/23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CF3C-33D2-1142-91CC-31A56FD31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975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4124-2719-1A4A-87E3-9551BC63350E}" type="datetimeFigureOut">
              <a:rPr lang="en-US" smtClean="0"/>
              <a:t>10/30/23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CF3C-33D2-1142-91CC-31A56FD31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902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64124-2719-1A4A-87E3-9551BC63350E}" type="datetimeFigureOut">
              <a:rPr lang="en-US" smtClean="0"/>
              <a:t>10/30/23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CF3C-33D2-1142-91CC-31A56FD31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932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FBB4E-ED5C-F553-29CB-618A2206AD9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B67509-8A00-21CE-2EC4-127652069B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purple cover with white text&#10;&#10;Description automatically generated">
            <a:extLst>
              <a:ext uri="{FF2B5EF4-FFF2-40B4-BE49-F238E27FC236}">
                <a16:creationId xmlns:a16="http://schemas.microsoft.com/office/drawing/2014/main" id="{C5734037-9302-2691-C89B-CA0DA6E59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01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>
        <p:push dir="u"/>
      </p:transition>
    </mc:Choice>
    <mc:Fallback xmlns="">
      <p:transition spd="slow" advClick="0" advTm="30000">
        <p:push dir="u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58572-B0BE-C189-71C8-970C674EB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sitting at a desk&#10;&#10;Description automatically generated">
            <a:extLst>
              <a:ext uri="{FF2B5EF4-FFF2-40B4-BE49-F238E27FC236}">
                <a16:creationId xmlns:a16="http://schemas.microsoft.com/office/drawing/2014/main" id="{FED0CAC7-EA84-C211-2670-C3DC1A1F11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66011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:push dir="u"/>
      </p:transition>
    </mc:Choice>
    <mc:Fallback xmlns="">
      <p:transition spd="slow" advClick="0" advTm="15000">
        <p:push dir="u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DDBFF-C940-E2F6-74CF-AF30E3E89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-up of a web page&#10;&#10;Description automatically generated">
            <a:extLst>
              <a:ext uri="{FF2B5EF4-FFF2-40B4-BE49-F238E27FC236}">
                <a16:creationId xmlns:a16="http://schemas.microsoft.com/office/drawing/2014/main" id="{E5B06AAD-29EB-1D1D-23CE-6B2B401BEF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9314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:push dir="u"/>
      </p:transition>
    </mc:Choice>
    <mc:Fallback xmlns="">
      <p:transition spd="slow" advClick="0" advTm="15000">
        <p:push dir="u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76356-BCC2-A4DC-B2AB-FA666D02F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in a purple shirt&#10;&#10;Description automatically generated">
            <a:extLst>
              <a:ext uri="{FF2B5EF4-FFF2-40B4-BE49-F238E27FC236}">
                <a16:creationId xmlns:a16="http://schemas.microsoft.com/office/drawing/2014/main" id="{ADA40775-3B4D-DD49-678C-A374FEB82E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75176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:push dir="u"/>
      </p:transition>
    </mc:Choice>
    <mc:Fallback xmlns="">
      <p:transition spd="slow" advClick="0" advTm="15000">
        <p:push dir="u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C9A99-A916-E6A7-80E6-EFF8E0D72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-up of a computer&#10;&#10;Description automatically generated">
            <a:extLst>
              <a:ext uri="{FF2B5EF4-FFF2-40B4-BE49-F238E27FC236}">
                <a16:creationId xmlns:a16="http://schemas.microsoft.com/office/drawing/2014/main" id="{28077C34-AAC9-3FEB-3A55-878B16CD40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29833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:push dir="u"/>
      </p:transition>
    </mc:Choice>
    <mc:Fallback xmlns="">
      <p:transition spd="slow" advClick="0" advTm="15000">
        <p:push dir="u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7762B-D04F-99CE-F538-6B7CFF6CD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-up of a computer lab&#10;&#10;Description automatically generated">
            <a:extLst>
              <a:ext uri="{FF2B5EF4-FFF2-40B4-BE49-F238E27FC236}">
                <a16:creationId xmlns:a16="http://schemas.microsoft.com/office/drawing/2014/main" id="{402223E2-4ABC-96E5-73DB-10430F61CC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81857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:push dir="u"/>
      </p:transition>
    </mc:Choice>
    <mc:Fallback xmlns="">
      <p:transition spd="slow" advClick="0" advTm="15000">
        <p:push dir="u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70AC2-411A-D336-C59B-3B95B6A96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urple square with text&#10;&#10;Description automatically generated with medium confidence">
            <a:extLst>
              <a:ext uri="{FF2B5EF4-FFF2-40B4-BE49-F238E27FC236}">
                <a16:creationId xmlns:a16="http://schemas.microsoft.com/office/drawing/2014/main" id="{291BC03F-B8EA-DFFE-8801-485D4E28CD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80509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:push dir="u"/>
      </p:transition>
    </mc:Choice>
    <mc:Fallback xmlns="">
      <p:transition spd="slow" advClick="0" advTm="15000">
        <p:push dir="u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44360-0C84-6FA1-96B4-E4CF724E4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-up of a website&#10;&#10;Description automatically generated">
            <a:extLst>
              <a:ext uri="{FF2B5EF4-FFF2-40B4-BE49-F238E27FC236}">
                <a16:creationId xmlns:a16="http://schemas.microsoft.com/office/drawing/2014/main" id="{088CA96D-540D-AB63-3A29-4E82E74BD7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06423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:push dir="u"/>
      </p:transition>
    </mc:Choice>
    <mc:Fallback xmlns="">
      <p:transition spd="slow" advClick="0" advTm="15000">
        <p:push dir="u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2C6C3-9656-E8D3-18DC-F05F4ED10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website&#10;&#10;Description automatically generated">
            <a:extLst>
              <a:ext uri="{FF2B5EF4-FFF2-40B4-BE49-F238E27FC236}">
                <a16:creationId xmlns:a16="http://schemas.microsoft.com/office/drawing/2014/main" id="{F6D25E61-8826-AEF6-70EE-375DBB5910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99660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:push dir="u"/>
      </p:transition>
    </mc:Choice>
    <mc:Fallback xmlns="">
      <p:transition spd="slow" advClick="0" advTm="15000">
        <p:push dir="u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4F10A-7159-4D73-40ED-BA9D56F7E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-up of a building&#10;&#10;Description automatically generated">
            <a:extLst>
              <a:ext uri="{FF2B5EF4-FFF2-40B4-BE49-F238E27FC236}">
                <a16:creationId xmlns:a16="http://schemas.microsoft.com/office/drawing/2014/main" id="{E8BDE704-7072-C28C-2DCB-7101967E63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34145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:push dir="u"/>
      </p:transition>
    </mc:Choice>
    <mc:Fallback xmlns="">
      <p:transition spd="slow" advClick="0" advTm="15000">
        <p:push dir="u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5E5D6-BE1F-05B0-2283-496DE8CB4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-up of a website&#10;&#10;Description automatically generated">
            <a:extLst>
              <a:ext uri="{FF2B5EF4-FFF2-40B4-BE49-F238E27FC236}">
                <a16:creationId xmlns:a16="http://schemas.microsoft.com/office/drawing/2014/main" id="{0264F73B-9F86-0672-B9BE-504AD9E425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97545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:push dir="u"/>
      </p:transition>
    </mc:Choice>
    <mc:Fallback xmlns="">
      <p:transition spd="slow" advClick="0" advTm="15000">
        <p:push dir="u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97518-7AC2-B589-42F2-816203836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-up of a document&#10;&#10;Description automatically generated">
            <a:extLst>
              <a:ext uri="{FF2B5EF4-FFF2-40B4-BE49-F238E27FC236}">
                <a16:creationId xmlns:a16="http://schemas.microsoft.com/office/drawing/2014/main" id="{E37EAAA4-8D8E-9836-8654-6A28CF6AE2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576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67439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:push dir="u"/>
      </p:transition>
    </mc:Choice>
    <mc:Fallback xmlns="">
      <p:transition spd="slow" advClick="0" advTm="15000">
        <p:push dir="u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9AF7A-1C2F-A744-759E-F42AFBE21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-up of a person in a lab&#10;&#10;Description automatically generated">
            <a:extLst>
              <a:ext uri="{FF2B5EF4-FFF2-40B4-BE49-F238E27FC236}">
                <a16:creationId xmlns:a16="http://schemas.microsoft.com/office/drawing/2014/main" id="{35E18F10-03BE-91D3-D4F1-204ADC9613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66771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:push dir="u"/>
      </p:transition>
    </mc:Choice>
    <mc:Fallback xmlns="">
      <p:transition spd="slow" advClick="0" advTm="15000">
        <p:push dir="u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81E74-2035-6C3F-4ABC-405E48546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standing in a field&#10;&#10;Description automatically generated">
            <a:extLst>
              <a:ext uri="{FF2B5EF4-FFF2-40B4-BE49-F238E27FC236}">
                <a16:creationId xmlns:a16="http://schemas.microsoft.com/office/drawing/2014/main" id="{AD772571-53E1-DF0F-8FE9-19167F15BF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77442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:push dir="u"/>
      </p:transition>
    </mc:Choice>
    <mc:Fallback xmlns="">
      <p:transition spd="slow" advClick="0" advTm="15000">
        <p:push dir="u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CACF7-0B2A-6E60-0FA8-124C35126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in a lab&#10;&#10;Description automatically generated with medium confidence">
            <a:extLst>
              <a:ext uri="{FF2B5EF4-FFF2-40B4-BE49-F238E27FC236}">
                <a16:creationId xmlns:a16="http://schemas.microsoft.com/office/drawing/2014/main" id="{D15528C8-D0FB-9018-94C9-7B648CFB54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787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:push dir="u"/>
      </p:transition>
    </mc:Choice>
    <mc:Fallback xmlns="">
      <p:transition spd="slow" advClick="0" advTm="15000">
        <p:push dir="u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5629C-36C5-6B71-A569-4C9296096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-up of a building&#10;&#10;Description automatically generated">
            <a:extLst>
              <a:ext uri="{FF2B5EF4-FFF2-40B4-BE49-F238E27FC236}">
                <a16:creationId xmlns:a16="http://schemas.microsoft.com/office/drawing/2014/main" id="{DA6F39B3-2474-FA52-289D-A5FBC56FCB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48113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:push dir="u"/>
      </p:transition>
    </mc:Choice>
    <mc:Fallback xmlns="">
      <p:transition spd="slow" advClick="0" advTm="15000">
        <p:push dir="u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BF79C-3FED-7A65-B72F-2D546F74C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standing on stairs&#10;&#10;Description automatically generated">
            <a:extLst>
              <a:ext uri="{FF2B5EF4-FFF2-40B4-BE49-F238E27FC236}">
                <a16:creationId xmlns:a16="http://schemas.microsoft.com/office/drawing/2014/main" id="{A3C324D6-2385-606D-1B99-CBF675B012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-1"/>
            <a:ext cx="9144001" cy="6858001"/>
          </a:xfrm>
        </p:spPr>
      </p:pic>
    </p:spTree>
    <p:extLst>
      <p:ext uri="{BB962C8B-B14F-4D97-AF65-F5344CB8AC3E}">
        <p14:creationId xmlns:p14="http://schemas.microsoft.com/office/powerpoint/2010/main" val="386683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:push dir="u"/>
      </p:transition>
    </mc:Choice>
    <mc:Fallback xmlns="">
      <p:transition spd="slow" advClick="0" advTm="15000">
        <p:push dir="u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F060D-1283-B43B-CC62-EDD3F5DDB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-up of a person using a machine&#10;&#10;Description automatically generated">
            <a:extLst>
              <a:ext uri="{FF2B5EF4-FFF2-40B4-BE49-F238E27FC236}">
                <a16:creationId xmlns:a16="http://schemas.microsoft.com/office/drawing/2014/main" id="{26585E57-6A1B-3CEE-1E96-76967391A8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48762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:push dir="u"/>
      </p:transition>
    </mc:Choice>
    <mc:Fallback xmlns="">
      <p:transition spd="slow" advClick="0" advTm="15000">
        <p:push dir="u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03CA0-ACBA-4F84-C8DC-10C84EBAB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-up of a library&#10;&#10;Description automatically generated">
            <a:extLst>
              <a:ext uri="{FF2B5EF4-FFF2-40B4-BE49-F238E27FC236}">
                <a16:creationId xmlns:a16="http://schemas.microsoft.com/office/drawing/2014/main" id="{8F515DF9-8FBB-16A4-6E6E-7C0ACE61A5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60072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:push dir="u"/>
      </p:transition>
    </mc:Choice>
    <mc:Fallback xmlns="">
      <p:transition spd="slow" advClick="0" advTm="15000">
        <p:push dir="u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9CCEC-FC1A-3AC3-CB42-C36EF1931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-up of a website&#10;&#10;Description automatically generated">
            <a:extLst>
              <a:ext uri="{FF2B5EF4-FFF2-40B4-BE49-F238E27FC236}">
                <a16:creationId xmlns:a16="http://schemas.microsoft.com/office/drawing/2014/main" id="{1B79AE2C-748D-20DB-B311-82520CCAF0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68556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:push dir="u"/>
      </p:transition>
    </mc:Choice>
    <mc:Fallback xmlns="">
      <p:transition spd="slow" advClick="0" advTm="15000">
        <p:push dir="u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F931F-C1A5-A25A-01E3-EFDDB20B3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website&#10;&#10;Description automatically generated">
            <a:extLst>
              <a:ext uri="{FF2B5EF4-FFF2-40B4-BE49-F238E27FC236}">
                <a16:creationId xmlns:a16="http://schemas.microsoft.com/office/drawing/2014/main" id="{A8CAA27E-2986-9FCE-DF57-243909D85C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2302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40821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:push dir="u"/>
      </p:transition>
    </mc:Choice>
    <mc:Fallback xmlns="">
      <p:transition spd="slow" advClick="0" advTm="15000">
        <p:push dir="u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96EB5-B5C9-CA10-FFB4-29FB4AA10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BF3A7E3B-3379-0CE1-B02B-97CE9F7402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23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27265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:push dir="u"/>
      </p:transition>
    </mc:Choice>
    <mc:Fallback xmlns="">
      <p:transition spd="slow" advClick="0" advTm="15000">
        <p:push dir="u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E5335-04AE-31A2-B898-3B9A02222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-up of a research paper&#10;&#10;Description automatically generated">
            <a:extLst>
              <a:ext uri="{FF2B5EF4-FFF2-40B4-BE49-F238E27FC236}">
                <a16:creationId xmlns:a16="http://schemas.microsoft.com/office/drawing/2014/main" id="{51D90CE8-A4C2-3E76-5322-98EE5354FB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01016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:push dir="u"/>
      </p:transition>
    </mc:Choice>
    <mc:Fallback xmlns="">
      <p:transition spd="slow" advClick="0" advTm="15000">
        <p:push dir="u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25786-E5BC-85C7-E3C7-F66FA07A9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-up of a purple and white website&#10;&#10;Description automatically generated">
            <a:extLst>
              <a:ext uri="{FF2B5EF4-FFF2-40B4-BE49-F238E27FC236}">
                <a16:creationId xmlns:a16="http://schemas.microsoft.com/office/drawing/2014/main" id="{C83E521B-16FA-E6DD-4131-607064064E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58588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:push dir="u"/>
      </p:transition>
    </mc:Choice>
    <mc:Fallback xmlns="">
      <p:transition spd="slow" advClick="0" advTm="15000">
        <p:push dir="u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7367B-E49F-21DC-C96F-BCFBB2249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-up of a document&#10;&#10;Description automatically generated">
            <a:extLst>
              <a:ext uri="{FF2B5EF4-FFF2-40B4-BE49-F238E27FC236}">
                <a16:creationId xmlns:a16="http://schemas.microsoft.com/office/drawing/2014/main" id="{9B4660BA-6FFB-B646-B924-5FAF98E180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63756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:push dir="u"/>
      </p:transition>
    </mc:Choice>
    <mc:Fallback xmlns="">
      <p:transition spd="slow" advClick="0" advTm="15000">
        <p:push dir="u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96A82-F0F8-C498-A1B3-C40875A85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-up of a research document&#10;&#10;Description automatically generated">
            <a:extLst>
              <a:ext uri="{FF2B5EF4-FFF2-40B4-BE49-F238E27FC236}">
                <a16:creationId xmlns:a16="http://schemas.microsoft.com/office/drawing/2014/main" id="{0C83AA6C-A4F1-B9EC-77CA-F98D8F3410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24514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:push dir="u"/>
      </p:transition>
    </mc:Choice>
    <mc:Fallback xmlns="">
      <p:transition spd="slow" advClick="0" advTm="15000">
        <p:push dir="u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EE41E-3567-1937-1EA5-CBB455832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-up of a book&#10;&#10;Description automatically generated">
            <a:extLst>
              <a:ext uri="{FF2B5EF4-FFF2-40B4-BE49-F238E27FC236}">
                <a16:creationId xmlns:a16="http://schemas.microsoft.com/office/drawing/2014/main" id="{295C4783-FC71-704A-6232-8A080D2041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59072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:push dir="u"/>
      </p:transition>
    </mc:Choice>
    <mc:Fallback xmlns="">
      <p:transition spd="slow" advClick="0" advTm="15000">
        <p:push dir="u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93F6C-70A9-4BCD-9DD1-6CF9C7DA9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urple grapes with white text&#10;&#10;Description automatically generated">
            <a:extLst>
              <a:ext uri="{FF2B5EF4-FFF2-40B4-BE49-F238E27FC236}">
                <a16:creationId xmlns:a16="http://schemas.microsoft.com/office/drawing/2014/main" id="{5B726205-3156-9970-857A-0A1293E699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52793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:push dir="u"/>
      </p:transition>
    </mc:Choice>
    <mc:Fallback xmlns="">
      <p:transition spd="slow" advClick="0" advTm="15000">
        <p:push dir="u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33F27-D48C-AD11-87CD-3D75F79A3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-up of a lab&#10;&#10;Description automatically generated">
            <a:extLst>
              <a:ext uri="{FF2B5EF4-FFF2-40B4-BE49-F238E27FC236}">
                <a16:creationId xmlns:a16="http://schemas.microsoft.com/office/drawing/2014/main" id="{46E01319-9709-4F4F-9BA1-D096DA2AD2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81835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:push dir="u"/>
      </p:transition>
    </mc:Choice>
    <mc:Fallback xmlns="">
      <p:transition spd="slow" advClick="0" advTm="15000">
        <p:push dir="u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B6CD6-CCBC-EC17-0FD5-8E28129F4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-up of a building&#10;&#10;Description automatically generated">
            <a:extLst>
              <a:ext uri="{FF2B5EF4-FFF2-40B4-BE49-F238E27FC236}">
                <a16:creationId xmlns:a16="http://schemas.microsoft.com/office/drawing/2014/main" id="{53A94817-E455-92FD-F1BA-0D5E42CCA1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72258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:push dir="u"/>
      </p:transition>
    </mc:Choice>
    <mc:Fallback xmlns="">
      <p:transition spd="slow" advClick="0" advTm="15000">
        <p:push dir="u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F9050-96F4-9B14-1763-6A6E7EC46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in a classroom&#10;&#10;Description automatically generated">
            <a:extLst>
              <a:ext uri="{FF2B5EF4-FFF2-40B4-BE49-F238E27FC236}">
                <a16:creationId xmlns:a16="http://schemas.microsoft.com/office/drawing/2014/main" id="{C2D1B1C7-D6AE-BDC9-17F9-77C3549779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76900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:push dir="u"/>
      </p:transition>
    </mc:Choice>
    <mc:Fallback xmlns="">
      <p:transition spd="slow" advClick="0" advTm="15000">
        <p:push dir="u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7B478-06B9-A4E6-D183-2551BDB34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-up of a purple and white brochure&#10;&#10;Description automatically generated">
            <a:extLst>
              <a:ext uri="{FF2B5EF4-FFF2-40B4-BE49-F238E27FC236}">
                <a16:creationId xmlns:a16="http://schemas.microsoft.com/office/drawing/2014/main" id="{108681AF-5C60-3373-4AE5-18848E683F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10651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:push dir="u"/>
      </p:transition>
    </mc:Choice>
    <mc:Fallback xmlns="">
      <p:transition spd="slow" advClick="0" advTm="15000">
        <p:push dir="u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62FA3-04B1-1682-0714-016737721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close-up of a brochure&#10;&#10;Description automatically generated">
            <a:extLst>
              <a:ext uri="{FF2B5EF4-FFF2-40B4-BE49-F238E27FC236}">
                <a16:creationId xmlns:a16="http://schemas.microsoft.com/office/drawing/2014/main" id="{D7BE3312-5D0E-856B-AEAF-46BD7DC6D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23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:push dir="u"/>
      </p:transition>
    </mc:Choice>
    <mc:Fallback xmlns="">
      <p:transition spd="slow" advClick="0" advTm="15000">
        <p:push dir="u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D1563-30E2-3055-3482-4568F811F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urple squirrel with text on it&#10;&#10;Description automatically generated">
            <a:extLst>
              <a:ext uri="{FF2B5EF4-FFF2-40B4-BE49-F238E27FC236}">
                <a16:creationId xmlns:a16="http://schemas.microsoft.com/office/drawing/2014/main" id="{8940B439-F232-8C51-E406-8AA8F93BA3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32408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:push dir="u"/>
      </p:transition>
    </mc:Choice>
    <mc:Fallback xmlns="">
      <p:transition spd="slow" advClick="0" advTm="15000">
        <p:push dir="u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CC304-DE0A-C759-4B4D-2029CD602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holding a sledgehammer&#10;&#10;Description automatically generated">
            <a:extLst>
              <a:ext uri="{FF2B5EF4-FFF2-40B4-BE49-F238E27FC236}">
                <a16:creationId xmlns:a16="http://schemas.microsoft.com/office/drawing/2014/main" id="{20C39C20-2747-8AA2-2B6E-ACE40E226A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39908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:push dir="u"/>
      </p:transition>
    </mc:Choice>
    <mc:Fallback xmlns="">
      <p:transition spd="slow" advClick="0" advTm="15000">
        <p:push dir="u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1B492-4822-3DE2-02C0-0BC6879FB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-up of a document&#10;&#10;Description automatically generated">
            <a:extLst>
              <a:ext uri="{FF2B5EF4-FFF2-40B4-BE49-F238E27FC236}">
                <a16:creationId xmlns:a16="http://schemas.microsoft.com/office/drawing/2014/main" id="{FBC5E467-6218-EAEC-5073-9623172238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37951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:push dir="u"/>
      </p:transition>
    </mc:Choice>
    <mc:Fallback xmlns="">
      <p:transition spd="slow" advClick="0" advTm="15000">
        <p:push dir="u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93C63-507E-539A-0C10-1FFD042DE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-up of a radio tower&#10;&#10;Description automatically generated">
            <a:extLst>
              <a:ext uri="{FF2B5EF4-FFF2-40B4-BE49-F238E27FC236}">
                <a16:creationId xmlns:a16="http://schemas.microsoft.com/office/drawing/2014/main" id="{C22603DD-A62F-07C3-A050-DB9783BFF1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26902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:push dir="u"/>
      </p:transition>
    </mc:Choice>
    <mc:Fallback xmlns="">
      <p:transition spd="slow" advClick="0" advTm="15000">
        <p:push dir="u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B818A-3E1F-6B16-6954-FF47860E6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sitting on his lap&#10;&#10;Description automatically generated">
            <a:extLst>
              <a:ext uri="{FF2B5EF4-FFF2-40B4-BE49-F238E27FC236}">
                <a16:creationId xmlns:a16="http://schemas.microsoft.com/office/drawing/2014/main" id="{C0E1DE5C-E4A8-DD6C-2CA6-379B800BFE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23257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:push dir="u"/>
      </p:transition>
    </mc:Choice>
    <mc:Fallback xmlns="">
      <p:transition spd="slow" advClick="0" advTm="15000">
        <p:push dir="u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FAD02-C796-316E-4007-48951811D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-up of a computer&#10;&#10;Description automatically generated">
            <a:extLst>
              <a:ext uri="{FF2B5EF4-FFF2-40B4-BE49-F238E27FC236}">
                <a16:creationId xmlns:a16="http://schemas.microsoft.com/office/drawing/2014/main" id="{C6D049D8-39D9-2CA4-C8C3-E44E1ECC64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15203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:push dir="u"/>
      </p:transition>
    </mc:Choice>
    <mc:Fallback xmlns="">
      <p:transition spd="slow" advClick="0" advTm="15000">
        <p:push dir="u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786F9-8EE3-9068-121D-6CD884796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-up of a brochure&#10;&#10;Description automatically generated">
            <a:extLst>
              <a:ext uri="{FF2B5EF4-FFF2-40B4-BE49-F238E27FC236}">
                <a16:creationId xmlns:a16="http://schemas.microsoft.com/office/drawing/2014/main" id="{64B6EAB1-43CA-947A-A9A9-92995601BF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42675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:push dir="u"/>
      </p:transition>
    </mc:Choice>
    <mc:Fallback xmlns="">
      <p:transition spd="slow" advClick="0" advTm="15000">
        <p:push dir="u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29066-E543-BDCE-FF6C-23BA8F8F6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-up of a research institute&#10;&#10;Description automatically generated">
            <a:extLst>
              <a:ext uri="{FF2B5EF4-FFF2-40B4-BE49-F238E27FC236}">
                <a16:creationId xmlns:a16="http://schemas.microsoft.com/office/drawing/2014/main" id="{23D1DC3D-CB9A-1B40-0944-9D7CC49A6D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-1"/>
            <a:ext cx="9144002" cy="6858001"/>
          </a:xfrm>
        </p:spPr>
      </p:pic>
    </p:spTree>
    <p:extLst>
      <p:ext uri="{BB962C8B-B14F-4D97-AF65-F5344CB8AC3E}">
        <p14:creationId xmlns:p14="http://schemas.microsoft.com/office/powerpoint/2010/main" val="304489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:push dir="u"/>
      </p:transition>
    </mc:Choice>
    <mc:Fallback xmlns="">
      <p:transition spd="slow" advClick="0" advTm="15000">
        <p:push dir="u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57EC2-630D-B6B4-767B-132BE29B7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holding a device&#10;&#10;Description automatically generated">
            <a:extLst>
              <a:ext uri="{FF2B5EF4-FFF2-40B4-BE49-F238E27FC236}">
                <a16:creationId xmlns:a16="http://schemas.microsoft.com/office/drawing/2014/main" id="{2199653E-D8EA-D881-C7B3-7ED658FD67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68064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:push dir="u"/>
      </p:transition>
    </mc:Choice>
    <mc:Fallback xmlns="">
      <p:transition spd="slow" advClick="0" advTm="15000">
        <p:push dir="u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896A8-06DB-A84B-DBFC-8318BCA87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-up of a website&#10;&#10;Description automatically generated">
            <a:extLst>
              <a:ext uri="{FF2B5EF4-FFF2-40B4-BE49-F238E27FC236}">
                <a16:creationId xmlns:a16="http://schemas.microsoft.com/office/drawing/2014/main" id="{EA974786-DC10-CEDF-D6EA-FBE8C03469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5289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:push dir="u"/>
      </p:transition>
    </mc:Choice>
    <mc:Fallback xmlns="">
      <p:transition spd="slow" advClick="0" advTm="15000">
        <p:push dir="u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858</TotalTime>
  <Words>0</Words>
  <Application>Microsoft Macintosh PowerPoint</Application>
  <PresentationFormat>On-screen Show (4:3)</PresentationFormat>
  <Paragraphs>0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Dalsy Cupp</dc:creator>
  <cp:lastModifiedBy>Dalsy Cupp</cp:lastModifiedBy>
  <cp:revision>2</cp:revision>
  <dcterms:created xsi:type="dcterms:W3CDTF">2023-10-16T13:36:34Z</dcterms:created>
  <dcterms:modified xsi:type="dcterms:W3CDTF">2023-10-30T18:30:33Z</dcterms:modified>
</cp:coreProperties>
</file>