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1"/>
    <p:sldMasterId id="2147483686" r:id="rId2"/>
    <p:sldMasterId id="2147483706" r:id="rId3"/>
    <p:sldMasterId id="2147483701" r:id="rId4"/>
  </p:sldMasterIdLst>
  <p:notesMasterIdLst>
    <p:notesMasterId r:id="rId8"/>
  </p:notesMasterIdLst>
  <p:handoutMasterIdLst>
    <p:handoutMasterId r:id="rId9"/>
  </p:handoutMasterIdLst>
  <p:sldIdLst>
    <p:sldId id="390" r:id="rId5"/>
    <p:sldId id="393" r:id="rId6"/>
    <p:sldId id="288" r:id="rId7"/>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8B47"/>
    <a:srgbClr val="D37D28"/>
    <a:srgbClr val="510A88"/>
    <a:srgbClr val="6600FF"/>
    <a:srgbClr val="94A545"/>
    <a:srgbClr val="4799B5"/>
    <a:srgbClr val="000000"/>
    <a:srgbClr val="3C7E94"/>
    <a:srgbClr val="BA632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7" autoAdjust="0"/>
    <p:restoredTop sz="93333" autoAdjust="0"/>
  </p:normalViewPr>
  <p:slideViewPr>
    <p:cSldViewPr snapToGrid="0" showGuides="1">
      <p:cViewPr varScale="1">
        <p:scale>
          <a:sx n="110" d="100"/>
          <a:sy n="110" d="100"/>
        </p:scale>
        <p:origin x="91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1" d="100"/>
          <a:sy n="51" d="100"/>
        </p:scale>
        <p:origin x="-1446" y="-10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67F5253C-9A75-AF46-ACEE-EAEE5B05D801}" type="datetimeFigureOut">
              <a:rPr lang="en-US" smtClean="0"/>
              <a:pPr/>
              <a:t>3/30/2017</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6B0B5A0C-4C94-FA4D-AE3B-06DAC0064AF4}" type="datetimeFigureOut">
              <a:rPr lang="en-US" smtClean="0"/>
              <a:pPr/>
              <a:t>3/30/2017</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insert your implementing partner </a:t>
            </a:r>
            <a:r>
              <a:rPr lang="en-US" b="1" dirty="0" smtClean="0"/>
              <a:t>institutional</a:t>
            </a:r>
            <a:r>
              <a:rPr lang="en-US" dirty="0" smtClean="0"/>
              <a:t> logo, go to View</a:t>
            </a:r>
            <a:r>
              <a:rPr lang="en-US" baseline="0" dirty="0" smtClean="0"/>
              <a:t> &gt;&gt; Slide Master, and replace the gray box with your logo, placing it to the right of the USAID logo at the bottom. No text or partner logos can be placed within the upper blue banner.</a:t>
            </a:r>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1</a:t>
            </a:fld>
            <a:endParaRPr lang="en-US"/>
          </a:p>
        </p:txBody>
      </p:sp>
    </p:spTree>
    <p:extLst>
      <p:ext uri="{BB962C8B-B14F-4D97-AF65-F5344CB8AC3E}">
        <p14:creationId xmlns:p14="http://schemas.microsoft.com/office/powerpoint/2010/main" val="1340086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 insert your implementing partner </a:t>
            </a:r>
            <a:r>
              <a:rPr lang="en-US" b="1" dirty="0" smtClean="0"/>
              <a:t>institutional</a:t>
            </a:r>
            <a:r>
              <a:rPr lang="en-US" dirty="0" smtClean="0"/>
              <a:t> logo, go to View</a:t>
            </a:r>
            <a:r>
              <a:rPr lang="en-US" baseline="0" dirty="0" smtClean="0"/>
              <a:t> &gt;&gt; Slide Master, and replace the gray box with your logo, placing it to the right of the USAID logo at the bottom. No text or partner logos can be placed within the upper blue banner.</a:t>
            </a:r>
            <a:endParaRPr lang="en-US" dirty="0" smtClean="0"/>
          </a:p>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3</a:t>
            </a:fld>
            <a:endParaRPr lang="en-US"/>
          </a:p>
        </p:txBody>
      </p:sp>
    </p:spTree>
    <p:extLst>
      <p:ext uri="{BB962C8B-B14F-4D97-AF65-F5344CB8AC3E}">
        <p14:creationId xmlns:p14="http://schemas.microsoft.com/office/powerpoint/2010/main" val="1184386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1"/>
          <p:cNvSpPr/>
          <p:nvPr userDrawn="1"/>
        </p:nvSpPr>
        <p:spPr>
          <a:xfrm>
            <a:off x="0" y="5069777"/>
            <a:ext cx="9144000" cy="941454"/>
          </a:xfrm>
          <a:prstGeom prst="rect">
            <a:avLst/>
          </a:prstGeom>
          <a:solidFill>
            <a:srgbClr val="0B8B47"/>
          </a:solidFill>
          <a:ln>
            <a:solidFill>
              <a:srgbClr val="0B8B4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 Placeholder 14"/>
          <p:cNvSpPr>
            <a:spLocks noGrp="1"/>
          </p:cNvSpPr>
          <p:nvPr>
            <p:ph type="body" sz="quarter" idx="12" hasCustomPrompt="1"/>
          </p:nvPr>
        </p:nvSpPr>
        <p:spPr>
          <a:xfrm>
            <a:off x="462856" y="5723098"/>
            <a:ext cx="5022850" cy="260350"/>
          </a:xfrm>
          <a:prstGeom prst="rect">
            <a:avLst/>
          </a:prstGeom>
        </p:spPr>
        <p:txBody>
          <a:bodyPr/>
          <a:lstStyle>
            <a:lvl1pPr marL="0" indent="0">
              <a:buNone/>
              <a:defRPr sz="1000" i="1" baseline="0">
                <a:solidFill>
                  <a:schemeClr val="bg1"/>
                </a:solidFill>
                <a:latin typeface="Arial" panose="020B0604020202020204" pitchFamily="34" charset="0"/>
                <a:cs typeface="Arial" panose="020B0604020202020204" pitchFamily="34" charset="0"/>
              </a:defRPr>
            </a:lvl1pPr>
          </a:lstStyle>
          <a:p>
            <a:pPr lvl="0"/>
            <a:r>
              <a:rPr lang="en-US" dirty="0" smtClean="0"/>
              <a:t>Photo credit: Name/Organization</a:t>
            </a:r>
            <a:endParaRPr lang="en-US" dirty="0"/>
          </a:p>
        </p:txBody>
      </p:sp>
      <p:sp>
        <p:nvSpPr>
          <p:cNvPr id="17" name="Text Placeholder 16"/>
          <p:cNvSpPr>
            <a:spLocks noGrp="1"/>
          </p:cNvSpPr>
          <p:nvPr>
            <p:ph type="body" sz="quarter" idx="13" hasCustomPrompt="1"/>
          </p:nvPr>
        </p:nvSpPr>
        <p:spPr>
          <a:xfrm>
            <a:off x="452438" y="5175081"/>
            <a:ext cx="8186737" cy="268287"/>
          </a:xfrm>
          <a:prstGeom prst="rect">
            <a:avLst/>
          </a:prstGeom>
        </p:spPr>
        <p:txBody>
          <a:bodyPr/>
          <a:lstStyle>
            <a:lvl1pPr marL="0" indent="0">
              <a:buNone/>
              <a:defRPr sz="1500" b="1" baseline="0">
                <a:solidFill>
                  <a:schemeClr val="bg1"/>
                </a:solidFill>
                <a:latin typeface="Arial" panose="020B0604020202020204" pitchFamily="34" charset="0"/>
                <a:cs typeface="Arial" panose="020B0604020202020204" pitchFamily="34" charset="0"/>
              </a:defRPr>
            </a:lvl1pPr>
          </a:lstStyle>
          <a:p>
            <a:pPr lvl="0"/>
            <a:r>
              <a:rPr lang="en-US" dirty="0" smtClean="0"/>
              <a:t>Subhead goes here</a:t>
            </a:r>
            <a:endParaRPr lang="en-US" dirty="0"/>
          </a:p>
        </p:txBody>
      </p:sp>
      <p:sp>
        <p:nvSpPr>
          <p:cNvPr id="19" name="Text Placeholder 18"/>
          <p:cNvSpPr>
            <a:spLocks noGrp="1"/>
          </p:cNvSpPr>
          <p:nvPr>
            <p:ph type="body" sz="quarter" idx="14" hasCustomPrompt="1"/>
          </p:nvPr>
        </p:nvSpPr>
        <p:spPr>
          <a:xfrm>
            <a:off x="956915" y="1459185"/>
            <a:ext cx="7089775" cy="1195388"/>
          </a:xfrm>
          <a:prstGeom prst="rect">
            <a:avLst/>
          </a:prstGeom>
        </p:spPr>
        <p:txBody>
          <a:bodyPr/>
          <a:lstStyle>
            <a:lvl1pPr marL="0" indent="0" algn="ctr">
              <a:buNone/>
              <a:defRPr sz="3400" baseline="0">
                <a:solidFill>
                  <a:srgbClr val="D37D28"/>
                </a:solidFill>
                <a:latin typeface="Arial" panose="020B0604020202020204" pitchFamily="34" charset="0"/>
                <a:cs typeface="Arial" panose="020B0604020202020204" pitchFamily="34" charset="0"/>
              </a:defRPr>
            </a:lvl1pPr>
          </a:lstStyle>
          <a:p>
            <a:pPr lvl="0"/>
            <a:r>
              <a:rPr lang="en-US" dirty="0" smtClean="0"/>
              <a:t>TITLE OF </a:t>
            </a:r>
            <a:r>
              <a:rPr lang="en-US" dirty="0" smtClean="0"/>
              <a:t>PRESENTATION </a:t>
            </a:r>
            <a:r>
              <a:rPr lang="en-US" dirty="0" smtClean="0"/>
              <a:t>GOES HERE AND HERE</a:t>
            </a:r>
            <a:endParaRPr lang="en-US" dirty="0"/>
          </a:p>
        </p:txBody>
      </p:sp>
    </p:spTree>
    <p:extLst>
      <p:ext uri="{BB962C8B-B14F-4D97-AF65-F5344CB8AC3E}">
        <p14:creationId xmlns:p14="http://schemas.microsoft.com/office/powerpoint/2010/main" val="20996223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A68423-1F63-4EFC-82F2-133D1F21344E}" type="slidenum">
              <a:rPr lang="en-US" smtClean="0"/>
              <a:pPr/>
              <a:t>‹#›</a:t>
            </a:fld>
            <a:endParaRPr lang="en-US"/>
          </a:p>
        </p:txBody>
      </p:sp>
    </p:spTree>
    <p:extLst>
      <p:ext uri="{BB962C8B-B14F-4D97-AF65-F5344CB8AC3E}">
        <p14:creationId xmlns:p14="http://schemas.microsoft.com/office/powerpoint/2010/main" val="17707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smtClean="0"/>
              <a:t>HEADER HERE</a:t>
            </a:r>
          </a:p>
        </p:txBody>
      </p:sp>
    </p:spTree>
    <p:extLst>
      <p:ext uri="{BB962C8B-B14F-4D97-AF65-F5344CB8AC3E}">
        <p14:creationId xmlns:p14="http://schemas.microsoft.com/office/powerpoint/2010/main" val="37393197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8055" y="4118430"/>
            <a:ext cx="2436752" cy="570595"/>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67100" y="1935664"/>
            <a:ext cx="2209800" cy="1828800"/>
          </a:xfrm>
          <a:prstGeom prst="rect">
            <a:avLst/>
          </a:prstGeom>
        </p:spPr>
      </p:pic>
      <p:pic>
        <p:nvPicPr>
          <p:cNvPr id="15" name="Picture 1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9144000" cy="1133351"/>
          </a:xfrm>
          <a:prstGeom prst="rect">
            <a:avLst/>
          </a:prstGeom>
        </p:spPr>
      </p:pic>
    </p:spTree>
    <p:extLst>
      <p:ext uri="{BB962C8B-B14F-4D97-AF65-F5344CB8AC3E}">
        <p14:creationId xmlns:p14="http://schemas.microsoft.com/office/powerpoint/2010/main" val="27658716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448041" y="1275483"/>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smtClean="0"/>
              <a:t>HEADER HERE</a:t>
            </a:r>
          </a:p>
        </p:txBody>
      </p:sp>
      <p:sp>
        <p:nvSpPr>
          <p:cNvPr id="8" name="Text Placeholder 7"/>
          <p:cNvSpPr>
            <a:spLocks noGrp="1"/>
          </p:cNvSpPr>
          <p:nvPr>
            <p:ph type="body" sz="quarter" idx="10"/>
          </p:nvPr>
        </p:nvSpPr>
        <p:spPr>
          <a:xfrm>
            <a:off x="612775" y="2087563"/>
            <a:ext cx="8101013" cy="3291840"/>
          </a:xfrm>
          <a:prstGeom prst="rect">
            <a:avLst/>
          </a:prstGeom>
        </p:spPr>
        <p:txBody>
          <a:bodyPr/>
          <a:lstStyle>
            <a:lvl1pPr marL="0" indent="0">
              <a:buNone/>
              <a:defRPr sz="1800">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smtClean="0"/>
              <a:t>Click to edit Master text styles</a:t>
            </a:r>
          </a:p>
          <a:p>
            <a:pPr lvl="0"/>
            <a:endParaRPr lang="en-US" dirty="0" smtClean="0"/>
          </a:p>
        </p:txBody>
      </p:sp>
    </p:spTree>
    <p:extLst>
      <p:ext uri="{BB962C8B-B14F-4D97-AF65-F5344CB8AC3E}">
        <p14:creationId xmlns:p14="http://schemas.microsoft.com/office/powerpoint/2010/main" val="10893918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448041" y="121055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smtClean="0"/>
              <a:t>HEADER HERE</a:t>
            </a:r>
          </a:p>
        </p:txBody>
      </p:sp>
      <p:sp>
        <p:nvSpPr>
          <p:cNvPr id="4" name="Text Placeholder 7"/>
          <p:cNvSpPr>
            <a:spLocks noGrp="1"/>
          </p:cNvSpPr>
          <p:nvPr>
            <p:ph type="body" sz="quarter" idx="10"/>
          </p:nvPr>
        </p:nvSpPr>
        <p:spPr>
          <a:xfrm>
            <a:off x="612775" y="2087563"/>
            <a:ext cx="8101013"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smtClean="0"/>
              <a:t>Click to edit Master text styles</a:t>
            </a:r>
          </a:p>
          <a:p>
            <a:pPr lvl="0"/>
            <a:endParaRPr lang="en-US" dirty="0" smtClean="0"/>
          </a:p>
          <a:p>
            <a:pPr lvl="0"/>
            <a:endParaRPr lang="en-US" dirty="0" smtClean="0"/>
          </a:p>
          <a:p>
            <a:pPr lvl="0"/>
            <a:endParaRPr lang="en-US" dirty="0" smtClean="0"/>
          </a:p>
        </p:txBody>
      </p:sp>
    </p:spTree>
    <p:extLst>
      <p:ext uri="{BB962C8B-B14F-4D97-AF65-F5344CB8AC3E}">
        <p14:creationId xmlns:p14="http://schemas.microsoft.com/office/powerpoint/2010/main" val="8579970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448041" y="1221373"/>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smtClean="0"/>
              <a:t>HEADER HERE</a:t>
            </a:r>
          </a:p>
        </p:txBody>
      </p:sp>
      <p:sp>
        <p:nvSpPr>
          <p:cNvPr id="8" name="Text Placeholder 7"/>
          <p:cNvSpPr>
            <a:spLocks noGrp="1"/>
          </p:cNvSpPr>
          <p:nvPr>
            <p:ph type="body" sz="quarter" idx="10"/>
          </p:nvPr>
        </p:nvSpPr>
        <p:spPr>
          <a:xfrm>
            <a:off x="612775" y="2388787"/>
            <a:ext cx="8101013"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smtClean="0"/>
              <a:t>Click to edit Master text styles</a:t>
            </a:r>
          </a:p>
          <a:p>
            <a:pPr lvl="0"/>
            <a:endParaRPr lang="en-US" dirty="0" smtClean="0"/>
          </a:p>
          <a:p>
            <a:pPr lvl="0"/>
            <a:endParaRPr lang="en-US" dirty="0" smtClean="0"/>
          </a:p>
          <a:p>
            <a:pPr lvl="0"/>
            <a:endParaRPr lang="en-US" dirty="0" smtClean="0"/>
          </a:p>
        </p:txBody>
      </p:sp>
      <p:sp>
        <p:nvSpPr>
          <p:cNvPr id="14" name="Text Placeholder 13"/>
          <p:cNvSpPr>
            <a:spLocks noGrp="1"/>
          </p:cNvSpPr>
          <p:nvPr>
            <p:ph type="body" sz="quarter" idx="11" hasCustomPrompt="1"/>
          </p:nvPr>
        </p:nvSpPr>
        <p:spPr>
          <a:xfrm>
            <a:off x="516477" y="1903413"/>
            <a:ext cx="8153400" cy="452437"/>
          </a:xfrm>
          <a:prstGeom prst="rect">
            <a:avLst/>
          </a:prstGeom>
        </p:spPr>
        <p:txBody>
          <a:bodyPr/>
          <a:lstStyle>
            <a:lvl1pPr marL="0" indent="0">
              <a:buNone/>
              <a:defRPr sz="2100" b="1" baseline="0">
                <a:solidFill>
                  <a:srgbClr val="D37D28"/>
                </a:solidFill>
                <a:latin typeface="Arial" panose="020B0604020202020204" pitchFamily="34" charset="0"/>
                <a:cs typeface="Arial" panose="020B0604020202020204" pitchFamily="34" charset="0"/>
              </a:defRPr>
            </a:lvl1pPr>
          </a:lstStyle>
          <a:p>
            <a:pPr lvl="0"/>
            <a:r>
              <a:rPr lang="en-US" dirty="0" smtClean="0"/>
              <a:t>Subhead goes here</a:t>
            </a:r>
            <a:endParaRPr lang="en-US" dirty="0"/>
          </a:p>
        </p:txBody>
      </p:sp>
    </p:spTree>
    <p:extLst>
      <p:ext uri="{BB962C8B-B14F-4D97-AF65-F5344CB8AC3E}">
        <p14:creationId xmlns:p14="http://schemas.microsoft.com/office/powerpoint/2010/main" val="27494836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bulleted list, and photo">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448041" y="1232195"/>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smtClean="0"/>
              <a:t>HEADER HERE</a:t>
            </a:r>
          </a:p>
        </p:txBody>
      </p:sp>
      <p:sp>
        <p:nvSpPr>
          <p:cNvPr id="8" name="Text Placeholder 7"/>
          <p:cNvSpPr>
            <a:spLocks noGrp="1"/>
          </p:cNvSpPr>
          <p:nvPr>
            <p:ph type="body" sz="quarter" idx="10"/>
          </p:nvPr>
        </p:nvSpPr>
        <p:spPr>
          <a:xfrm>
            <a:off x="601663" y="2205038"/>
            <a:ext cx="4368800" cy="3840162"/>
          </a:xfrm>
          <a:prstGeom prst="rect">
            <a:avLst/>
          </a:prstGeom>
        </p:spPr>
        <p:txBody>
          <a:bodyPr/>
          <a:lstStyle>
            <a:lvl1pPr>
              <a:defRPr sz="1800">
                <a:latin typeface="Arial" panose="020B0604020202020204" pitchFamily="34" charset="0"/>
                <a:cs typeface="Arial" panose="020B0604020202020204" pitchFamily="34" charset="0"/>
              </a:defRPr>
            </a:lvl1pPr>
          </a:lstStyle>
          <a:p>
            <a:pPr lvl="0"/>
            <a:r>
              <a:rPr lang="en-US" dirty="0" smtClean="0"/>
              <a:t>Click to edit Master</a:t>
            </a:r>
            <a:endParaRPr lang="en-US" dirty="0"/>
          </a:p>
        </p:txBody>
      </p:sp>
      <p:sp>
        <p:nvSpPr>
          <p:cNvPr id="10" name="Picture Placeholder 9"/>
          <p:cNvSpPr>
            <a:spLocks noGrp="1"/>
          </p:cNvSpPr>
          <p:nvPr>
            <p:ph type="pic" sz="quarter" idx="11"/>
          </p:nvPr>
        </p:nvSpPr>
        <p:spPr>
          <a:xfrm>
            <a:off x="5325018" y="2204869"/>
            <a:ext cx="3344862" cy="3679564"/>
          </a:xfrm>
          <a:prstGeom prst="rect">
            <a:avLst/>
          </a:prstGeom>
        </p:spPr>
        <p:txBody>
          <a:bodyPr/>
          <a:lstStyle/>
          <a:p>
            <a:endParaRPr lang="en-US" dirty="0"/>
          </a:p>
        </p:txBody>
      </p:sp>
    </p:spTree>
    <p:extLst>
      <p:ext uri="{BB962C8B-B14F-4D97-AF65-F5344CB8AC3E}">
        <p14:creationId xmlns:p14="http://schemas.microsoft.com/office/powerpoint/2010/main" val="32577995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subhead in parens, bulleted list">
    <p:spTree>
      <p:nvGrpSpPr>
        <p:cNvPr id="1" name=""/>
        <p:cNvGrpSpPr/>
        <p:nvPr/>
      </p:nvGrpSpPr>
      <p:grpSpPr>
        <a:xfrm>
          <a:off x="0" y="0"/>
          <a:ext cx="0" cy="0"/>
          <a:chOff x="0" y="0"/>
          <a:chExt cx="0" cy="0"/>
        </a:xfrm>
      </p:grpSpPr>
      <p:sp>
        <p:nvSpPr>
          <p:cNvPr id="11" name="Text Placeholder 7"/>
          <p:cNvSpPr>
            <a:spLocks noGrp="1"/>
          </p:cNvSpPr>
          <p:nvPr>
            <p:ph type="body" sz="quarter" idx="10"/>
          </p:nvPr>
        </p:nvSpPr>
        <p:spPr>
          <a:xfrm>
            <a:off x="612775" y="2388787"/>
            <a:ext cx="8101013" cy="3291840"/>
          </a:xfrm>
          <a:prstGeom prst="rect">
            <a:avLst/>
          </a:prstGeo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smtClean="0"/>
              <a:t>Click to edit Master text styles</a:t>
            </a:r>
          </a:p>
          <a:p>
            <a:pPr lvl="0"/>
            <a:endParaRPr lang="en-US" dirty="0" smtClean="0"/>
          </a:p>
        </p:txBody>
      </p:sp>
      <p:sp>
        <p:nvSpPr>
          <p:cNvPr id="12" name="Text Placeholder 13"/>
          <p:cNvSpPr>
            <a:spLocks noGrp="1"/>
          </p:cNvSpPr>
          <p:nvPr>
            <p:ph type="body" sz="quarter" idx="11" hasCustomPrompt="1"/>
          </p:nvPr>
        </p:nvSpPr>
        <p:spPr>
          <a:xfrm>
            <a:off x="516477" y="1775463"/>
            <a:ext cx="8153400" cy="398033"/>
          </a:xfrm>
          <a:prstGeom prst="rect">
            <a:avLst/>
          </a:prstGeom>
        </p:spPr>
        <p:txBody>
          <a:bodyPr/>
          <a:lstStyle>
            <a:lvl1pPr marL="0" marR="0" indent="0" algn="ctr" defTabSz="457200" rtl="0" eaLnBrk="1" fontAlgn="auto" latinLnBrk="0" hangingPunct="1">
              <a:lnSpc>
                <a:spcPts val="2350"/>
              </a:lnSpc>
              <a:spcBef>
                <a:spcPts val="0"/>
              </a:spcBef>
              <a:spcAft>
                <a:spcPts val="0"/>
              </a:spcAft>
              <a:buClrTx/>
              <a:buSzTx/>
              <a:buFontTx/>
              <a:buNone/>
              <a:tabLst/>
              <a:defRPr sz="2100" b="1" baseline="0">
                <a:solidFill>
                  <a:srgbClr val="D37D28"/>
                </a:solidFill>
                <a:latin typeface="Arial" panose="020B0604020202020204" pitchFamily="34" charset="0"/>
                <a:cs typeface="Arial" panose="020B0604020202020204" pitchFamily="34" charset="0"/>
              </a:defRPr>
            </a:lvl1pPr>
          </a:lstStyle>
          <a:p>
            <a:pPr marL="0" marR="0" lvl="0" indent="0" algn="ctr" defTabSz="457200" rtl="0" eaLnBrk="1" fontAlgn="auto" latinLnBrk="0" hangingPunct="1">
              <a:lnSpc>
                <a:spcPts val="235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rgbClr val="D37D28"/>
                </a:solidFill>
                <a:effectLst/>
                <a:uLnTx/>
                <a:uFillTx/>
                <a:latin typeface="Arial"/>
                <a:ea typeface="+mn-ea"/>
                <a:cs typeface="Arial"/>
              </a:rPr>
              <a:t>(Parentheses Under Header)</a:t>
            </a:r>
          </a:p>
        </p:txBody>
      </p:sp>
      <p:sp>
        <p:nvSpPr>
          <p:cNvPr id="13" name="Title 1"/>
          <p:cNvSpPr>
            <a:spLocks noGrp="1"/>
          </p:cNvSpPr>
          <p:nvPr>
            <p:ph type="title" hasCustomPrompt="1"/>
          </p:nvPr>
        </p:nvSpPr>
        <p:spPr bwMode="auto">
          <a:xfrm>
            <a:off x="448041" y="1232195"/>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smtClean="0"/>
              <a:t>HEADER HERE</a:t>
            </a:r>
          </a:p>
        </p:txBody>
      </p:sp>
    </p:spTree>
    <p:extLst>
      <p:ext uri="{BB962C8B-B14F-4D97-AF65-F5344CB8AC3E}">
        <p14:creationId xmlns:p14="http://schemas.microsoft.com/office/powerpoint/2010/main" val="133946062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Feed the Future-only branded blank">
    <p:spTree>
      <p:nvGrpSpPr>
        <p:cNvPr id="1" name=""/>
        <p:cNvGrpSpPr/>
        <p:nvPr/>
      </p:nvGrpSpPr>
      <p:grpSpPr>
        <a:xfrm>
          <a:off x="0" y="0"/>
          <a:ext cx="0" cy="0"/>
          <a:chOff x="0" y="0"/>
          <a:chExt cx="0" cy="0"/>
        </a:xfrm>
      </p:grpSpPr>
      <p:sp>
        <p:nvSpPr>
          <p:cNvPr id="3" name="Rectangle 2"/>
          <p:cNvSpPr/>
          <p:nvPr userDrawn="1"/>
        </p:nvSpPr>
        <p:spPr>
          <a:xfrm>
            <a:off x="2286000" y="1720840"/>
            <a:ext cx="4572000" cy="3416320"/>
          </a:xfrm>
          <a:prstGeom prst="rect">
            <a:avLst/>
          </a:prstGeom>
        </p:spPr>
        <p:txBody>
          <a:bodyPr>
            <a:spAutoFit/>
          </a:bodyPr>
          <a:lstStyle/>
          <a:p>
            <a:pPr lvl="0" algn="ctr"/>
            <a:r>
              <a:rPr lang="en-US" sz="7200" dirty="0">
                <a:solidFill>
                  <a:prstClr val="black"/>
                </a:solidFill>
              </a:rPr>
              <a:t>Questions?</a:t>
            </a:r>
            <a:br>
              <a:rPr lang="en-US" sz="7200" dirty="0">
                <a:solidFill>
                  <a:prstClr val="black"/>
                </a:solidFill>
              </a:rPr>
            </a:br>
            <a:endParaRPr lang="en-US" sz="7200" dirty="0">
              <a:solidFill>
                <a:prstClr val="black"/>
              </a:solidFill>
            </a:endParaRPr>
          </a:p>
          <a:p>
            <a:pPr lvl="0" algn="ctr"/>
            <a:r>
              <a:rPr lang="en-US" sz="7200" dirty="0">
                <a:solidFill>
                  <a:prstClr val="black"/>
                </a:solidFill>
              </a:rPr>
              <a:t>Thank you!</a:t>
            </a:r>
          </a:p>
        </p:txBody>
      </p:sp>
    </p:spTree>
    <p:extLst>
      <p:ext uri="{BB962C8B-B14F-4D97-AF65-F5344CB8AC3E}">
        <p14:creationId xmlns:p14="http://schemas.microsoft.com/office/powerpoint/2010/main" val="9996649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6.png"/><Relationship Id="rId5" Type="http://schemas.openxmlformats.org/officeDocument/2006/relationships/slideLayout" Target="../slideLayouts/slideLayout7.xml"/><Relationship Id="rId10" Type="http://schemas.openxmlformats.org/officeDocument/2006/relationships/image" Target="../media/image5.emf"/><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theme" Target="../theme/theme3.xml"/><Relationship Id="rId1" Type="http://schemas.openxmlformats.org/officeDocument/2006/relationships/slideLayout" Target="../slideLayouts/slideLayout11.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Horizontal_RGB_600.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521" y="5936735"/>
            <a:ext cx="2372451" cy="915854"/>
          </a:xfrm>
          <a:prstGeom prst="rect">
            <a:avLst/>
          </a:prstGeom>
        </p:spPr>
      </p:pic>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97364"/>
            <a:ext cx="3679243" cy="950471"/>
          </a:xfrm>
          <a:prstGeom prst="rect">
            <a:avLst/>
          </a:prstGeom>
        </p:spPr>
      </p:pic>
      <p:pic>
        <p:nvPicPr>
          <p:cNvPr id="3" name="Picture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188717" y="6192229"/>
            <a:ext cx="1728996" cy="404865"/>
          </a:xfrm>
          <a:prstGeom prst="rect">
            <a:avLst/>
          </a:prstGeom>
        </p:spPr>
      </p:pic>
      <p:pic>
        <p:nvPicPr>
          <p:cNvPr id="6" name="Picture 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679243" y="3106338"/>
            <a:ext cx="2209800" cy="1828800"/>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 id="2147483705"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horizontal RGB white.eps"/>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pic>
        <p:nvPicPr>
          <p:cNvPr id="10" name="Picture 9"/>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6158202" y="6296436"/>
            <a:ext cx="2919990" cy="509017"/>
          </a:xfrm>
          <a:prstGeom prst="rect">
            <a:avLst/>
          </a:prstGeom>
        </p:spPr>
      </p:pic>
      <p:pic>
        <p:nvPicPr>
          <p:cNvPr id="13" name="Picture 12"/>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1133351"/>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697" r:id="rId5"/>
    <p:sldLayoutId id="2147483696" r:id="rId6"/>
    <p:sldLayoutId id="2147483708" r:id="rId7"/>
    <p:sldLayoutId id="2147483709" r:id="rId8"/>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horizontal RGB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pic>
        <p:nvPicPr>
          <p:cNvPr id="5" name="Pictur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364"/>
            <a:ext cx="3679243" cy="950471"/>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ubtitle 4"/>
          <p:cNvSpPr txBox="1">
            <a:spLocks/>
          </p:cNvSpPr>
          <p:nvPr userDrawn="1"/>
        </p:nvSpPr>
        <p:spPr>
          <a:xfrm>
            <a:off x="464992" y="5857062"/>
            <a:ext cx="8214013" cy="1099863"/>
          </a:xfrm>
          <a:prstGeom prst="rect">
            <a:avLst/>
          </a:prstGeom>
        </p:spPr>
        <p:txBody>
          <a:bodyPr anchor="t"/>
          <a:lstStyle/>
          <a:p>
            <a:pPr marL="231775" lvl="2" indent="-231775" algn="ctr">
              <a:lnSpc>
                <a:spcPts val="2000"/>
              </a:lnSpc>
            </a:pPr>
            <a:r>
              <a:rPr lang="en-US" sz="2000" dirty="0" err="1" smtClean="0">
                <a:solidFill>
                  <a:srgbClr val="0B8B47"/>
                </a:solidFill>
                <a:latin typeface="Gill Sans MT"/>
                <a:cs typeface="Gill Sans MT"/>
              </a:rPr>
              <a:t>www.feedthefuture.gov</a:t>
            </a:r>
            <a:endParaRPr lang="en-US" sz="2000" dirty="0" smtClean="0">
              <a:solidFill>
                <a:srgbClr val="0B8B47"/>
              </a:solidFill>
              <a:latin typeface="Gill Sans MT"/>
              <a:cs typeface="Gill Sans MT"/>
            </a:endParaRPr>
          </a:p>
        </p:txBody>
      </p:sp>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452438" y="5175081"/>
            <a:ext cx="8186737" cy="602867"/>
          </a:xfrm>
        </p:spPr>
        <p:txBody>
          <a:bodyPr/>
          <a:lstStyle/>
          <a:p>
            <a:r>
              <a:rPr lang="en-US" dirty="0" smtClean="0"/>
              <a:t>Date</a:t>
            </a:r>
          </a:p>
          <a:p>
            <a:r>
              <a:rPr lang="en-US" dirty="0" smtClean="0"/>
              <a:t>Location</a:t>
            </a:r>
            <a:endParaRPr lang="en-US" dirty="0"/>
          </a:p>
        </p:txBody>
      </p:sp>
      <p:sp>
        <p:nvSpPr>
          <p:cNvPr id="2" name="Text Placeholder 1"/>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62844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1143000"/>
          </a:xfrm>
        </p:spPr>
        <p:txBody>
          <a:bodyPr>
            <a:noAutofit/>
          </a:bodyPr>
          <a:lstStyle/>
          <a:p>
            <a:r>
              <a:rPr lang="en-US" sz="4800" b="1" dirty="0" smtClean="0">
                <a:latin typeface="Arial" pitchFamily="34" charset="0"/>
                <a:cs typeface="Arial" pitchFamily="34" charset="0"/>
              </a:rPr>
              <a:t/>
            </a:r>
            <a:br>
              <a:rPr lang="en-US" sz="4800" b="1" dirty="0" smtClean="0">
                <a:latin typeface="Arial" pitchFamily="34" charset="0"/>
                <a:cs typeface="Arial" pitchFamily="34" charset="0"/>
              </a:rPr>
            </a:br>
            <a:r>
              <a:rPr lang="en-US" sz="4800" b="1" dirty="0" smtClean="0">
                <a:latin typeface="Arial" pitchFamily="34" charset="0"/>
                <a:cs typeface="Arial" pitchFamily="34" charset="0"/>
              </a:rPr>
              <a:t/>
            </a:r>
            <a:br>
              <a:rPr lang="en-US" sz="4800" b="1" dirty="0" smtClean="0">
                <a:latin typeface="Arial" pitchFamily="34" charset="0"/>
                <a:cs typeface="Arial" pitchFamily="34" charset="0"/>
              </a:rPr>
            </a:br>
            <a:endParaRPr lang="en-US" sz="4800" dirty="0">
              <a:latin typeface="Arial" pitchFamily="34" charset="0"/>
              <a:cs typeface="Arial" pitchFamily="34" charset="0"/>
            </a:endParaRPr>
          </a:p>
        </p:txBody>
      </p:sp>
      <p:sp>
        <p:nvSpPr>
          <p:cNvPr id="4" name="TextBox 2"/>
          <p:cNvSpPr txBox="1">
            <a:spLocks noGrp="1" noChangeArrowheads="1"/>
          </p:cNvSpPr>
          <p:nvPr>
            <p:ph idx="1"/>
          </p:nvPr>
        </p:nvSpPr>
        <p:spPr bwMode="auto">
          <a:xfrm>
            <a:off x="277593" y="3118756"/>
            <a:ext cx="8703129" cy="553998"/>
          </a:xfrm>
          <a:prstGeom prst="rect">
            <a:avLst/>
          </a:prstGeom>
          <a:noFill/>
          <a:ln w="9525">
            <a:noFill/>
            <a:miter lim="800000"/>
            <a:headEnd/>
            <a:tailEnd/>
          </a:ln>
        </p:spPr>
        <p:txBody>
          <a:bodyPr wrap="square">
            <a:spAutoFit/>
          </a:bodyPr>
          <a:lstStyle/>
          <a:p>
            <a:pPr marL="1588" indent="-1588">
              <a:buNone/>
            </a:pPr>
            <a:endParaRPr lang="en-US" sz="3000" b="1" dirty="0">
              <a:latin typeface="Arial" pitchFamily="34" charset="0"/>
              <a:cs typeface="Arial" pitchFamily="34" charset="0"/>
            </a:endParaRPr>
          </a:p>
        </p:txBody>
      </p:sp>
    </p:spTree>
    <p:extLst>
      <p:ext uri="{BB962C8B-B14F-4D97-AF65-F5344CB8AC3E}">
        <p14:creationId xmlns:p14="http://schemas.microsoft.com/office/powerpoint/2010/main" val="2840240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6965</TotalTime>
  <Words>106</Words>
  <Application>Microsoft Office PowerPoint</Application>
  <PresentationFormat>On-screen Show (4:3)</PresentationFormat>
  <Paragraphs>7</Paragraphs>
  <Slides>3</Slides>
  <Notes>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vt:i4>
      </vt:variant>
    </vt:vector>
  </HeadingPairs>
  <TitlesOfParts>
    <vt:vector size="10" baseType="lpstr">
      <vt:lpstr>Arial</vt:lpstr>
      <vt:lpstr>Calibri</vt:lpstr>
      <vt:lpstr>Gill Sans MT</vt:lpstr>
      <vt:lpstr>Title Slide</vt:lpstr>
      <vt:lpstr>Content Slides</vt:lpstr>
      <vt:lpstr>Feed the Future-only branded blank</vt:lpstr>
      <vt:lpstr>Closing Slides</vt:lpstr>
      <vt:lpstr>PowerPoint Presentation</vt:lpstr>
      <vt:lpstr>  </vt:lpstr>
      <vt:lpstr>PowerPoint Presentation</vt:lpstr>
    </vt:vector>
  </TitlesOfParts>
  <Company>Rowe Design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Miya Rowe</dc:creator>
  <cp:lastModifiedBy>Dena Bunnel</cp:lastModifiedBy>
  <cp:revision>599</cp:revision>
  <cp:lastPrinted>2015-01-30T22:32:16Z</cp:lastPrinted>
  <dcterms:created xsi:type="dcterms:W3CDTF">2015-01-15T01:04:45Z</dcterms:created>
  <dcterms:modified xsi:type="dcterms:W3CDTF">2017-03-31T00:18:06Z</dcterms:modified>
</cp:coreProperties>
</file>