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5"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6" r:id="rId8"/>
    <p:sldId id="263" r:id="rId9"/>
    <p:sldId id="264" r:id="rId10"/>
    <p:sldId id="267" r:id="rId11"/>
    <p:sldId id="268" r:id="rId12"/>
    <p:sldId id="269" r:id="rId13"/>
    <p:sldId id="271" r:id="rId14"/>
    <p:sldId id="272" r:id="rId15"/>
    <p:sldId id="273" r:id="rId16"/>
    <p:sldId id="274" r:id="rId17"/>
    <p:sldId id="262" r:id="rId18"/>
    <p:sldId id="275"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9"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78" d="100"/>
          <a:sy n="78" d="100"/>
        </p:scale>
        <p:origin x="-1216"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5C72B2-F066-EB4F-8057-715F4455D688}" type="datetimeFigureOut">
              <a:rPr lang="en-US" smtClean="0"/>
              <a:t>1/23/13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422B4D6-98A7-3D43-B5B0-CBF9E7F822F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184C2-47DF-7941-B78E-DEE79F6A500E}" type="datetimeFigureOut">
              <a:rPr lang="en-US" smtClean="0"/>
              <a:t>1/23/13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AF63E3-3C7C-264D-9DA0-942DA4EF766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9AF63E3-3C7C-264D-9DA0-942DA4EF7668}"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69948" y="609600"/>
            <a:ext cx="5404104" cy="3282696"/>
          </a:xfrm>
          <a:prstGeom prst="roundRect">
            <a:avLst>
              <a:gd name="adj" fmla="val 10522"/>
            </a:avLst>
          </a:prstGeom>
          <a:ln w="57150">
            <a:solidFill>
              <a:schemeClr val="bg1"/>
            </a:solidFill>
          </a:ln>
        </p:spPr>
        <p:style>
          <a:lnRef idx="1">
            <a:schemeClr val="accent4"/>
          </a:lnRef>
          <a:fillRef idx="3">
            <a:schemeClr val="accent4"/>
          </a:fillRef>
          <a:effectRef idx="2">
            <a:schemeClr val="accent4"/>
          </a:effectRef>
          <a:fontRef idx="none"/>
        </p:style>
        <p:txBody>
          <a:bodyPr vert="horz" lIns="91440" tIns="182880" rIns="91440" bIns="182880" rtlCol="0">
            <a:normAutofit/>
            <a:scene3d>
              <a:camera prst="orthographicFront"/>
              <a:lightRig rig="chilly" dir="t"/>
            </a:scene3d>
            <a:sp3d extrusionH="6350">
              <a:extrusionClr>
                <a:schemeClr val="bg1"/>
              </a:extrusionClr>
            </a:sp3d>
          </a:bodyPr>
          <a:lstStyle>
            <a:lvl1pPr marL="342900" indent="-342900" algn="ctr" defTabSz="914400" rtl="0" eaLnBrk="1" latinLnBrk="0" hangingPunct="1">
              <a:lnSpc>
                <a:spcPts val="5200"/>
              </a:lnSpc>
              <a:spcBef>
                <a:spcPts val="2000"/>
              </a:spcBef>
              <a:buSzPct val="80000"/>
              <a:buFont typeface="Wingdings" pitchFamily="2" charset="2"/>
              <a:buNone/>
              <a:defRPr sz="5400" b="1" kern="1200" baseline="0">
                <a:gradFill>
                  <a:gsLst>
                    <a:gs pos="50000">
                      <a:schemeClr val="bg1">
                        <a:lumMod val="85000"/>
                      </a:schemeClr>
                    </a:gs>
                    <a:gs pos="100000">
                      <a:schemeClr val="bg1">
                        <a:lumMod val="65000"/>
                      </a:schemeClr>
                    </a:gs>
                  </a:gsLst>
                  <a:lin ang="5400000" scaled="0"/>
                </a:gradFill>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057400" y="4191000"/>
            <a:ext cx="5029200" cy="1447800"/>
          </a:xfrm>
          <a:effectLst/>
        </p:spPr>
        <p:txBody>
          <a:bodyPr vert="horz" lIns="91440" tIns="45720" rIns="91440" bIns="45720" rtlCol="0">
            <a:normAutofit/>
            <a:scene3d>
              <a:camera prst="orthographicFront"/>
              <a:lightRig rig="chilly" dir="t"/>
            </a:scene3d>
            <a:sp3d extrusionH="6350">
              <a:extrusionClr>
                <a:schemeClr val="bg1"/>
              </a:extrusionClr>
            </a:sp3d>
          </a:bodyPr>
          <a:lstStyle>
            <a:lvl1pPr marL="0" indent="0" algn="ctr" defTabSz="914400" rtl="0" eaLnBrk="1" latinLnBrk="0" hangingPunct="1">
              <a:spcBef>
                <a:spcPts val="0"/>
              </a:spcBef>
              <a:buSzPct val="80000"/>
              <a:buFont typeface="Wingdings" pitchFamily="2" charset="2"/>
              <a:buNone/>
              <a:defRPr sz="2000" b="1"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4D74DEA0-A57C-DF4A-A2B8-4AFAACB33AB2}"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D74DEA0-A57C-DF4A-A2B8-4AFAACB33AB2}"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0D18A-6B64-6B42-B80D-C1F9766B5BE7}" type="slidenum">
              <a:rPr lang="en-US" smtClean="0"/>
              <a:t>‹#›</a:t>
            </a:fld>
            <a:endParaRPr lang="en-US"/>
          </a:p>
        </p:txBody>
      </p:sp>
      <p:sp>
        <p:nvSpPr>
          <p:cNvPr id="8" name="Title 1"/>
          <p:cNvSpPr>
            <a:spLocks noGrp="1"/>
          </p:cNvSpPr>
          <p:nvPr>
            <p:ph type="title"/>
          </p:nvPr>
        </p:nvSpPr>
        <p:spPr>
          <a:xfrm>
            <a:off x="591670" y="793376"/>
            <a:ext cx="3807293" cy="968189"/>
          </a:xfrm>
          <a:scene3d>
            <a:camera prst="orthographicFront"/>
            <a:lightRig rig="chilly" dir="t"/>
          </a:scene3d>
          <a:sp3d extrusionH="12700">
            <a:extrusionClr>
              <a:schemeClr val="bg1"/>
            </a:extrusionClr>
          </a:sp3d>
        </p:spPr>
        <p:txBody>
          <a:bodyPr vert="horz" lIns="91440" tIns="45720" rIns="91440" bIns="45720" rtlCol="0" anchor="b">
            <a:noAutofit/>
            <a:sp3d extrusionH="12700">
              <a:extrusionClr>
                <a:schemeClr val="bg1"/>
              </a:extrusionClr>
            </a:sp3d>
          </a:bodyPr>
          <a:lstStyle>
            <a:lvl1pPr algn="l" defTabSz="914400" rtl="0" eaLnBrk="1" latinLnBrk="0" hangingPunct="1">
              <a:lnSpc>
                <a:spcPts val="4000"/>
              </a:lnSpc>
              <a:spcBef>
                <a:spcPct val="0"/>
              </a:spcBef>
              <a:buNone/>
              <a:defRPr sz="3600" b="1" kern="1200" baseline="0">
                <a:gradFill>
                  <a:gsLst>
                    <a:gs pos="50000">
                      <a:schemeClr val="tx1">
                        <a:lumMod val="65000"/>
                        <a:lumOff val="35000"/>
                      </a:schemeClr>
                    </a:gs>
                    <a:gs pos="100000">
                      <a:schemeClr val="tx1">
                        <a:lumMod val="85000"/>
                        <a:lumOff val="15000"/>
                      </a:schemeClr>
                    </a:gs>
                  </a:gsLst>
                  <a:lin ang="5400000" scaled="0"/>
                </a:gradFill>
                <a:effectLst/>
                <a:latin typeface="+mj-lt"/>
                <a:ea typeface="+mj-ea"/>
                <a:cs typeface="+mj-cs"/>
              </a:defRPr>
            </a:lvl1pPr>
          </a:lstStyle>
          <a:p>
            <a:r>
              <a:rPr lang="en-US" smtClean="0"/>
              <a:t>Click to edit Master title style</a:t>
            </a:r>
            <a:endParaRPr/>
          </a:p>
        </p:txBody>
      </p:sp>
      <p:sp>
        <p:nvSpPr>
          <p:cNvPr id="9" name="Text Placeholder 3"/>
          <p:cNvSpPr>
            <a:spLocks noGrp="1"/>
          </p:cNvSpPr>
          <p:nvPr>
            <p:ph type="body" sz="half" idx="2"/>
          </p:nvPr>
        </p:nvSpPr>
        <p:spPr>
          <a:xfrm>
            <a:off x="591670" y="1748118"/>
            <a:ext cx="3807293" cy="3585882"/>
          </a:xfrm>
          <a:effectLst/>
        </p:spPr>
        <p:txBody>
          <a:bodyPr vert="horz" lIns="91440" tIns="45720" rIns="91440" bIns="45720" rtlCol="0">
            <a:normAutofit/>
            <a:scene3d>
              <a:camera prst="orthographicFront"/>
              <a:lightRig rig="chilly" dir="t"/>
            </a:scene3d>
            <a:sp3d extrusionH="6350">
              <a:extrusionClr>
                <a:schemeClr val="bg1"/>
              </a:extrusionClr>
            </a:sp3d>
          </a:bodyPr>
          <a:lstStyle>
            <a:lvl1pPr marL="0" indent="0">
              <a:lnSpc>
                <a:spcPct val="110000"/>
              </a:lnSpc>
              <a:buNone/>
              <a:defRPr sz="2000"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SzPct val="80000"/>
              <a:buFont typeface="Wingdings" pitchFamily="2" charset="2"/>
              <a:buNone/>
            </a:pPr>
            <a:r>
              <a:rPr lang="en-US" smtClean="0"/>
              <a:t>Click to edit Master text styles</a:t>
            </a:r>
          </a:p>
        </p:txBody>
      </p:sp>
      <p:sp>
        <p:nvSpPr>
          <p:cNvPr id="11" name="Picture Placeholder 10"/>
          <p:cNvSpPr>
            <a:spLocks noGrp="1"/>
          </p:cNvSpPr>
          <p:nvPr>
            <p:ph type="pic" sz="quarter" idx="13"/>
          </p:nvPr>
        </p:nvSpPr>
        <p:spPr>
          <a:xfrm>
            <a:off x="4800600" y="671514"/>
            <a:ext cx="3810000" cy="4599734"/>
          </a:xfrm>
          <a:prstGeom prst="roundRect">
            <a:avLst>
              <a:gd name="adj" fmla="val 4391"/>
            </a:avLst>
          </a:prstGeom>
          <a:noFill/>
          <a:ln w="57150">
            <a:solidFill>
              <a:schemeClr val="bg1"/>
            </a:solidFill>
          </a:ln>
        </p:spPr>
        <p:style>
          <a:lnRef idx="1">
            <a:schemeClr val="accent1"/>
          </a:lnRef>
          <a:fillRef idx="3">
            <a:schemeClr val="accent1"/>
          </a:fillRef>
          <a:effectRef idx="2">
            <a:schemeClr val="accent1"/>
          </a:effectRef>
          <a:fontRef idx="none"/>
        </p:style>
        <p:txBody>
          <a:bodyPr vert="horz" lIns="91440" tIns="45720" rIns="91440" bIns="45720" rtlCol="0">
            <a:noAutofit/>
            <a:scene3d>
              <a:camera prst="orthographicFront"/>
              <a:lightRig rig="chilly" dir="t"/>
            </a:scene3d>
            <a:sp3d extrusionH="6350">
              <a:bevelT w="19050" h="12700" prst="softRound"/>
              <a:extrusionClr>
                <a:schemeClr val="bg1"/>
              </a:extrusionClr>
            </a:sp3d>
          </a:bodyPr>
          <a:lstStyle>
            <a:lvl1pPr marL="342900" indent="-342900" algn="l" defTabSz="914400" rtl="0" eaLnBrk="1" latinLnBrk="0" hangingPunct="1">
              <a:spcBef>
                <a:spcPts val="2000"/>
              </a:spcBef>
              <a:buSzPct val="80000"/>
              <a:buFont typeface="Wingdings" pitchFamily="2" charset="2"/>
              <a:buNone/>
              <a:defRPr sz="2400" kern="1200">
                <a:gradFill>
                  <a:gsLst>
                    <a:gs pos="50000">
                      <a:schemeClr val="tx1">
                        <a:lumMod val="65000"/>
                        <a:lumOff val="35000"/>
                      </a:schemeClr>
                    </a:gs>
                    <a:gs pos="100000">
                      <a:schemeClr val="tx1">
                        <a:lumMod val="85000"/>
                        <a:lumOff val="15000"/>
                      </a:schemeClr>
                    </a:gs>
                  </a:gsLst>
                  <a:lin ang="5400000" scaled="0"/>
                </a:gradFill>
                <a:effectLst>
                  <a:innerShdw blurRad="63500" dist="25400" dir="10800000">
                    <a:schemeClr val="bg1">
                      <a:alpha val="50000"/>
                    </a:schemeClr>
                  </a:innerShdw>
                </a:effectLst>
                <a:latin typeface="+mn-lt"/>
                <a:ea typeface="+mn-ea"/>
                <a:cs typeface="+mn-cs"/>
              </a:defRPr>
            </a:lvl1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28800" y="430306"/>
            <a:ext cx="5484813" cy="1143000"/>
          </a:xfrm>
        </p:spPr>
        <p:txBody>
          <a:bodyPr/>
          <a:lstStyle>
            <a:lvl1pPr>
              <a:defRPr>
                <a:effectLst/>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673100" y="1747839"/>
            <a:ext cx="7823200" cy="4316411"/>
          </a:xfrm>
        </p:spPr>
        <p:txBody>
          <a:bodyPr vert="eaVert"/>
          <a:lstStyle>
            <a:lvl1pPr>
              <a:defRPr>
                <a:gradFill>
                  <a:gsLst>
                    <a:gs pos="50000">
                      <a:schemeClr val="tx1">
                        <a:lumMod val="65000"/>
                        <a:lumOff val="35000"/>
                      </a:schemeClr>
                    </a:gs>
                    <a:gs pos="100000">
                      <a:schemeClr val="tx1">
                        <a:lumMod val="85000"/>
                        <a:lumOff val="15000"/>
                      </a:schemeClr>
                    </a:gs>
                  </a:gsLst>
                  <a:lin ang="21594000" scaled="0"/>
                </a:gradFill>
                <a:effectLst/>
              </a:defRPr>
            </a:lvl1pPr>
            <a:lvl2pPr>
              <a:defRPr>
                <a:gradFill>
                  <a:gsLst>
                    <a:gs pos="50000">
                      <a:schemeClr val="tx1">
                        <a:lumMod val="65000"/>
                        <a:lumOff val="35000"/>
                      </a:schemeClr>
                    </a:gs>
                    <a:gs pos="100000">
                      <a:schemeClr val="tx1">
                        <a:lumMod val="85000"/>
                        <a:lumOff val="15000"/>
                      </a:schemeClr>
                    </a:gs>
                  </a:gsLst>
                  <a:lin ang="21594000" scaled="0"/>
                </a:gradFill>
                <a:effectLst/>
              </a:defRPr>
            </a:lvl2pPr>
            <a:lvl3pPr>
              <a:defRPr>
                <a:gradFill>
                  <a:gsLst>
                    <a:gs pos="50000">
                      <a:schemeClr val="tx1">
                        <a:lumMod val="65000"/>
                        <a:lumOff val="35000"/>
                      </a:schemeClr>
                    </a:gs>
                    <a:gs pos="100000">
                      <a:schemeClr val="tx1">
                        <a:lumMod val="85000"/>
                        <a:lumOff val="15000"/>
                      </a:schemeClr>
                    </a:gs>
                  </a:gsLst>
                  <a:lin ang="21594000" scaled="0"/>
                </a:gradFill>
                <a:effectLst/>
              </a:defRPr>
            </a:lvl3pPr>
            <a:lvl4pPr>
              <a:defRPr>
                <a:gradFill>
                  <a:gsLst>
                    <a:gs pos="50000">
                      <a:schemeClr val="tx1">
                        <a:lumMod val="65000"/>
                        <a:lumOff val="35000"/>
                      </a:schemeClr>
                    </a:gs>
                    <a:gs pos="100000">
                      <a:schemeClr val="tx1">
                        <a:lumMod val="85000"/>
                        <a:lumOff val="15000"/>
                      </a:schemeClr>
                    </a:gs>
                  </a:gsLst>
                  <a:lin ang="21594000" scaled="0"/>
                </a:gradFill>
                <a:effectLst/>
              </a:defRPr>
            </a:lvl4pPr>
            <a:lvl5pPr>
              <a:defRPr>
                <a:gradFill>
                  <a:gsLst>
                    <a:gs pos="50000">
                      <a:schemeClr val="tx1">
                        <a:lumMod val="65000"/>
                        <a:lumOff val="35000"/>
                      </a:schemeClr>
                    </a:gs>
                    <a:gs pos="100000">
                      <a:schemeClr val="tx1">
                        <a:lumMod val="85000"/>
                        <a:lumOff val="15000"/>
                      </a:schemeClr>
                    </a:gs>
                  </a:gsLst>
                  <a:lin ang="21594000" scaled="0"/>
                </a:gradFill>
                <a:effect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D74DEA0-A57C-DF4A-A2B8-4AFAACB33AB2}"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72082" y="389966"/>
            <a:ext cx="1524000" cy="5736198"/>
          </a:xfrm>
        </p:spPr>
        <p:txBody>
          <a:bodyPr vert="eaVert"/>
          <a:lstStyle>
            <a:lvl1pPr>
              <a:defRPr>
                <a:gradFill>
                  <a:gsLst>
                    <a:gs pos="50000">
                      <a:schemeClr val="tx1">
                        <a:lumMod val="65000"/>
                        <a:lumOff val="35000"/>
                      </a:schemeClr>
                    </a:gs>
                    <a:gs pos="100000">
                      <a:schemeClr val="tx1">
                        <a:lumMod val="85000"/>
                        <a:lumOff val="15000"/>
                      </a:schemeClr>
                    </a:gs>
                  </a:gsLst>
                  <a:lin ang="21594000" scaled="0"/>
                </a:gradFill>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914399" y="644525"/>
            <a:ext cx="6399213" cy="5419726"/>
          </a:xfrm>
        </p:spPr>
        <p:txBody>
          <a:bodyPr vert="eaVert"/>
          <a:lstStyle>
            <a:lvl1pPr>
              <a:defRPr>
                <a:gradFill>
                  <a:gsLst>
                    <a:gs pos="50000">
                      <a:schemeClr val="tx1">
                        <a:lumMod val="65000"/>
                        <a:lumOff val="35000"/>
                      </a:schemeClr>
                    </a:gs>
                    <a:gs pos="100000">
                      <a:schemeClr val="tx1">
                        <a:lumMod val="85000"/>
                        <a:lumOff val="15000"/>
                      </a:schemeClr>
                    </a:gs>
                  </a:gsLst>
                  <a:lin ang="21594000" scaled="0"/>
                </a:gradFill>
                <a:effectLst/>
              </a:defRPr>
            </a:lvl1pPr>
            <a:lvl2pPr>
              <a:defRPr>
                <a:gradFill>
                  <a:gsLst>
                    <a:gs pos="50000">
                      <a:schemeClr val="tx1">
                        <a:lumMod val="65000"/>
                        <a:lumOff val="35000"/>
                      </a:schemeClr>
                    </a:gs>
                    <a:gs pos="100000">
                      <a:schemeClr val="tx1">
                        <a:lumMod val="85000"/>
                        <a:lumOff val="15000"/>
                      </a:schemeClr>
                    </a:gs>
                  </a:gsLst>
                  <a:lin ang="21594000" scaled="0"/>
                </a:gradFill>
                <a:effectLst/>
              </a:defRPr>
            </a:lvl2pPr>
            <a:lvl3pPr>
              <a:defRPr>
                <a:gradFill>
                  <a:gsLst>
                    <a:gs pos="50000">
                      <a:schemeClr val="tx1">
                        <a:lumMod val="65000"/>
                        <a:lumOff val="35000"/>
                      </a:schemeClr>
                    </a:gs>
                    <a:gs pos="100000">
                      <a:schemeClr val="tx1">
                        <a:lumMod val="85000"/>
                        <a:lumOff val="15000"/>
                      </a:schemeClr>
                    </a:gs>
                  </a:gsLst>
                  <a:lin ang="21594000" scaled="0"/>
                </a:gradFill>
                <a:effectLst/>
              </a:defRPr>
            </a:lvl3pPr>
            <a:lvl4pPr>
              <a:defRPr>
                <a:gradFill>
                  <a:gsLst>
                    <a:gs pos="50000">
                      <a:schemeClr val="tx1">
                        <a:lumMod val="65000"/>
                        <a:lumOff val="35000"/>
                      </a:schemeClr>
                    </a:gs>
                    <a:gs pos="100000">
                      <a:schemeClr val="tx1">
                        <a:lumMod val="85000"/>
                        <a:lumOff val="15000"/>
                      </a:schemeClr>
                    </a:gs>
                  </a:gsLst>
                  <a:lin ang="21594000" scaled="0"/>
                </a:gradFill>
                <a:effectLst/>
              </a:defRPr>
            </a:lvl4pPr>
            <a:lvl5pPr>
              <a:defRPr>
                <a:gradFill>
                  <a:gsLst>
                    <a:gs pos="50000">
                      <a:schemeClr val="tx1">
                        <a:lumMod val="65000"/>
                        <a:lumOff val="35000"/>
                      </a:schemeClr>
                    </a:gs>
                    <a:gs pos="100000">
                      <a:schemeClr val="tx1">
                        <a:lumMod val="85000"/>
                        <a:lumOff val="15000"/>
                      </a:schemeClr>
                    </a:gs>
                  </a:gsLst>
                  <a:lin ang="21594000" scaled="0"/>
                </a:gradFill>
                <a:effectLs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D74DEA0-A57C-DF4A-A2B8-4AFAACB33AB2}"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D74DEA0-A57C-DF4A-A2B8-4AFAACB33AB2}"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1881187" y="631824"/>
            <a:ext cx="5407025" cy="3281363"/>
          </a:xfrm>
          <a:prstGeom prst="roundRect">
            <a:avLst>
              <a:gd name="adj" fmla="val 8881"/>
            </a:avLst>
          </a:prstGeom>
          <a:noFill/>
          <a:ln w="57150">
            <a:solidFill>
              <a:schemeClr val="bg1"/>
            </a:solidFill>
          </a:ln>
        </p:spPr>
        <p:style>
          <a:lnRef idx="1">
            <a:schemeClr val="accent1"/>
          </a:lnRef>
          <a:fillRef idx="3">
            <a:schemeClr val="accent1"/>
          </a:fillRef>
          <a:effectRef idx="2">
            <a:schemeClr val="accent1"/>
          </a:effectRef>
          <a:fontRef idx="none"/>
        </p:style>
        <p:txBody>
          <a:bodyPr/>
          <a:lstStyle>
            <a:lvl1pPr>
              <a:buNone/>
              <a:defRPr/>
            </a:lvl1pPr>
          </a:lstStyle>
          <a:p>
            <a:r>
              <a:rPr lang="en-US" smtClean="0"/>
              <a:t>Click icon to add picture</a:t>
            </a:r>
            <a:endParaRPr/>
          </a:p>
        </p:txBody>
      </p:sp>
      <p:sp>
        <p:nvSpPr>
          <p:cNvPr id="2" name="Title 1"/>
          <p:cNvSpPr>
            <a:spLocks noGrp="1"/>
          </p:cNvSpPr>
          <p:nvPr>
            <p:ph type="ctrTitle"/>
          </p:nvPr>
        </p:nvSpPr>
        <p:spPr>
          <a:xfrm>
            <a:off x="658368" y="4495800"/>
            <a:ext cx="7827264" cy="1219200"/>
          </a:xfrm>
        </p:spPr>
        <p:txBody>
          <a:bodyPr anchor="b" anchorCtr="0">
            <a:noAutofit/>
          </a:bodyPr>
          <a:lstStyle>
            <a:lvl1pPr>
              <a:lnSpc>
                <a:spcPts val="5200"/>
              </a:lnSpc>
              <a:defRPr sz="4800" b="1">
                <a:gradFill>
                  <a:gsLst>
                    <a:gs pos="50000">
                      <a:schemeClr val="tx1">
                        <a:lumMod val="65000"/>
                        <a:lumOff val="35000"/>
                      </a:schemeClr>
                    </a:gs>
                    <a:gs pos="100000">
                      <a:schemeClr val="tx1">
                        <a:lumMod val="85000"/>
                        <a:lumOff val="15000"/>
                      </a:schemeClr>
                    </a:gs>
                  </a:gsLst>
                  <a:lin ang="5400000" scaled="0"/>
                </a:gradFill>
                <a:effectLst/>
              </a:defRPr>
            </a:lvl1pPr>
          </a:lstStyle>
          <a:p>
            <a:r>
              <a:rPr lang="en-US" smtClean="0"/>
              <a:t>Click to edit Master title style</a:t>
            </a:r>
            <a:endParaRPr/>
          </a:p>
        </p:txBody>
      </p:sp>
      <p:sp>
        <p:nvSpPr>
          <p:cNvPr id="3" name="Subtitle 2"/>
          <p:cNvSpPr>
            <a:spLocks noGrp="1"/>
          </p:cNvSpPr>
          <p:nvPr>
            <p:ph type="subTitle" idx="1"/>
          </p:nvPr>
        </p:nvSpPr>
        <p:spPr>
          <a:xfrm>
            <a:off x="658368" y="5715000"/>
            <a:ext cx="7827264" cy="501000"/>
          </a:xfrm>
        </p:spPr>
        <p:txBody>
          <a:bodyPr>
            <a:normAutofit/>
          </a:bodyPr>
          <a:lstStyle>
            <a:lvl1pPr marL="0" indent="0" algn="ctr">
              <a:spcBef>
                <a:spcPts val="0"/>
              </a:spcBef>
              <a:buNone/>
              <a:defRPr sz="2000" b="1">
                <a:gradFill>
                  <a:gsLst>
                    <a:gs pos="50000">
                      <a:schemeClr val="tx1">
                        <a:lumMod val="65000"/>
                        <a:lumOff val="35000"/>
                      </a:schemeClr>
                    </a:gs>
                    <a:gs pos="100000">
                      <a:schemeClr val="tx1">
                        <a:lumMod val="85000"/>
                        <a:lumOff val="15000"/>
                      </a:schemeClr>
                    </a:gs>
                  </a:gsLst>
                  <a:lin ang="5400000" scaled="0"/>
                </a:gra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21132"/>
            <a:ext cx="2133600" cy="300318"/>
          </a:xfrm>
        </p:spPr>
        <p:txBody>
          <a:bodyPr/>
          <a:lstStyle>
            <a:lvl1pPr>
              <a:defRPr sz="1100" b="1">
                <a:solidFill>
                  <a:schemeClr val="tx1">
                    <a:lumMod val="50000"/>
                    <a:lumOff val="50000"/>
                  </a:schemeClr>
                </a:solidFill>
              </a:defRPr>
            </a:lvl1pPr>
          </a:lstStyle>
          <a:p>
            <a:fld id="{4D74DEA0-A57C-DF4A-A2B8-4AFAACB33AB2}" type="datetimeFigureOut">
              <a:rPr lang="en-US" smtClean="0"/>
              <a:t>1/16/13</a:t>
            </a:fld>
            <a:endParaRPr lang="en-US"/>
          </a:p>
        </p:txBody>
      </p:sp>
      <p:sp>
        <p:nvSpPr>
          <p:cNvPr id="5" name="Footer Placeholder 4"/>
          <p:cNvSpPr>
            <a:spLocks noGrp="1"/>
          </p:cNvSpPr>
          <p:nvPr>
            <p:ph type="ftr" sz="quarter" idx="11"/>
          </p:nvPr>
        </p:nvSpPr>
        <p:spPr>
          <a:xfrm>
            <a:off x="3124200" y="6212541"/>
            <a:ext cx="2895600" cy="300318"/>
          </a:xfrm>
        </p:spPr>
        <p:txBody>
          <a:bodyPr/>
          <a:lstStyle>
            <a:lvl1pPr>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12"/>
          </p:nvPr>
        </p:nvSpPr>
        <p:spPr>
          <a:xfrm>
            <a:off x="6553200" y="6212541"/>
            <a:ext cx="2133600" cy="300318"/>
          </a:xfrm>
        </p:spPr>
        <p:txBody>
          <a:bodyPr/>
          <a:lstStyle>
            <a:lvl1pPr>
              <a:defRPr sz="1400" b="1">
                <a:solidFill>
                  <a:schemeClr val="tx1">
                    <a:lumMod val="50000"/>
                    <a:lumOff val="50000"/>
                  </a:schemeClr>
                </a:solidFill>
              </a:defRPr>
            </a:lvl1pPr>
          </a:lstStyle>
          <a:p>
            <a:fld id="{5210D18A-6B64-6B42-B80D-C1F9766B5BE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3100" y="2424953"/>
            <a:ext cx="7823200" cy="1474788"/>
          </a:xfrm>
        </p:spPr>
        <p:txBody>
          <a:bodyPr anchor="b" anchorCtr="0"/>
          <a:lstStyle>
            <a:lvl1pPr algn="ctr">
              <a:defRPr sz="4800" b="1" cap="none" baseline="0">
                <a:effectLst/>
              </a:defRPr>
            </a:lvl1pPr>
          </a:lstStyle>
          <a:p>
            <a:r>
              <a:rPr lang="en-US" smtClean="0"/>
              <a:t>Click to edit Master title style</a:t>
            </a:r>
            <a:endParaRPr/>
          </a:p>
        </p:txBody>
      </p:sp>
      <p:sp>
        <p:nvSpPr>
          <p:cNvPr id="3" name="Text Placeholder 2"/>
          <p:cNvSpPr>
            <a:spLocks noGrp="1"/>
          </p:cNvSpPr>
          <p:nvPr>
            <p:ph type="body" idx="1"/>
          </p:nvPr>
        </p:nvSpPr>
        <p:spPr>
          <a:xfrm>
            <a:off x="673100" y="3913188"/>
            <a:ext cx="7823200" cy="554694"/>
          </a:xfrm>
        </p:spPr>
        <p:txBody>
          <a:bodyPr vert="horz" lIns="91440" tIns="45720" rIns="91440" bIns="45720" rtlCol="0">
            <a:normAutofit/>
          </a:bodyPr>
          <a:lstStyle>
            <a:lvl1pPr marL="0" indent="0" algn="ctr" defTabSz="914400" rtl="0" eaLnBrk="1" latinLnBrk="0" hangingPunct="1">
              <a:spcBef>
                <a:spcPts val="0"/>
              </a:spcBef>
              <a:buSzPct val="80000"/>
              <a:buFont typeface="Wingdings" pitchFamily="2" charset="2"/>
              <a:buNone/>
              <a:defRPr sz="2000" b="1"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74DEA0-A57C-DF4A-A2B8-4AFAACB33AB2}" type="datetimeFigureOut">
              <a:rPr lang="en-US" smtClean="0"/>
              <a:t>1/16/13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47838"/>
            <a:ext cx="3563470" cy="4316786"/>
          </a:xfrm>
        </p:spPr>
        <p:txBody>
          <a:bodyPr>
            <a:normAutofit/>
          </a:bodyPr>
          <a:lstStyle>
            <a:lvl1pPr>
              <a:spcBef>
                <a:spcPts val="1600"/>
              </a:spcBef>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1747838"/>
            <a:ext cx="3565526" cy="4316786"/>
          </a:xfrm>
        </p:spPr>
        <p:txBody>
          <a:bodyPr>
            <a:normAutofit/>
          </a:bodyPr>
          <a:lstStyle>
            <a:lvl1pPr>
              <a:spcBef>
                <a:spcPts val="1600"/>
              </a:spcBef>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D74DEA0-A57C-DF4A-A2B8-4AFAACB33AB2}"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14398" y="1515035"/>
            <a:ext cx="3566160" cy="639762"/>
          </a:xfrm>
        </p:spPr>
        <p:txBody>
          <a:bodyPr anchor="b"/>
          <a:lstStyle>
            <a:lvl1pPr marL="0" indent="0" algn="ctr">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398" y="2271713"/>
            <a:ext cx="3566160" cy="3792911"/>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58471" y="1515035"/>
            <a:ext cx="3566160" cy="639762"/>
          </a:xfrm>
        </p:spPr>
        <p:txBody>
          <a:bodyPr anchor="b"/>
          <a:lstStyle>
            <a:lvl1pPr marL="0" indent="0" algn="ctr">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58471" y="2271713"/>
            <a:ext cx="3566160" cy="3792911"/>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4D74DEA0-A57C-DF4A-A2B8-4AFAACB33AB2}" type="datetimeFigureOut">
              <a:rPr lang="en-US" smtClean="0"/>
              <a:t>1/16/13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D74DEA0-A57C-DF4A-A2B8-4AFAACB33AB2}" type="datetimeFigureOut">
              <a:rPr lang="en-US" smtClean="0"/>
              <a:t>1/16/13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4DEA0-A57C-DF4A-A2B8-4AFAACB33AB2}" type="datetimeFigureOut">
              <a:rPr lang="en-US" smtClean="0"/>
              <a:t>1/16/13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1670" y="793376"/>
            <a:ext cx="3794760" cy="968189"/>
          </a:xfrm>
        </p:spPr>
        <p:txBody>
          <a:bodyPr anchor="b"/>
          <a:lstStyle>
            <a:lvl1pPr algn="l">
              <a:lnSpc>
                <a:spcPts val="4000"/>
              </a:lnSpc>
              <a:defRPr sz="3600" b="1"/>
            </a:lvl1pPr>
          </a:lstStyle>
          <a:p>
            <a:r>
              <a:rPr lang="en-US" smtClean="0"/>
              <a:t>Click to edit Master title style</a:t>
            </a:r>
            <a:endParaRPr/>
          </a:p>
        </p:txBody>
      </p:sp>
      <p:sp>
        <p:nvSpPr>
          <p:cNvPr id="3" name="Content Placeholder 2"/>
          <p:cNvSpPr>
            <a:spLocks noGrp="1"/>
          </p:cNvSpPr>
          <p:nvPr>
            <p:ph idx="1"/>
          </p:nvPr>
        </p:nvSpPr>
        <p:spPr>
          <a:xfrm>
            <a:off x="4800600" y="658906"/>
            <a:ext cx="3794760" cy="5405719"/>
          </a:xfrm>
        </p:spPr>
        <p:txBody>
          <a:bodyPr>
            <a:normAutofit/>
          </a:bodyPr>
          <a:lstStyle>
            <a:lvl1pPr>
              <a:spcBef>
                <a:spcPts val="2000"/>
              </a:spcBef>
              <a:defRPr sz="2200">
                <a:effectLst/>
              </a:defRPr>
            </a:lvl1pPr>
            <a:lvl2pPr>
              <a:spcBef>
                <a:spcPts val="2000"/>
              </a:spcBef>
              <a:defRPr sz="2000">
                <a:effectLst/>
              </a:defRPr>
            </a:lvl2pPr>
            <a:lvl3pPr>
              <a:spcBef>
                <a:spcPts val="2000"/>
              </a:spcBef>
              <a:defRPr sz="1800">
                <a:effectLst/>
              </a:defRPr>
            </a:lvl3pPr>
            <a:lvl4pPr>
              <a:spcBef>
                <a:spcPts val="2000"/>
              </a:spcBef>
              <a:defRPr sz="1800">
                <a:effectLst/>
              </a:defRPr>
            </a:lvl4pPr>
            <a:lvl5pPr>
              <a:spcBef>
                <a:spcPts val="2000"/>
              </a:spcBef>
              <a:defRPr sz="1800">
                <a:effectLs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91670" y="1748118"/>
            <a:ext cx="3794760" cy="3814482"/>
          </a:xfrm>
        </p:spPr>
        <p:txBody>
          <a:bodyPr>
            <a:normAutofit/>
          </a:bodyPr>
          <a:lstStyle>
            <a:lvl1pPr marL="0" indent="0">
              <a:lnSpc>
                <a:spcPct val="110000"/>
              </a:lnSpc>
              <a:buNone/>
              <a:defRPr sz="2000">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4DEA0-A57C-DF4A-A2B8-4AFAACB33AB2}" type="datetimeFigureOut">
              <a:rPr lang="en-US" smtClean="0"/>
              <a:t>1/16/13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10D18A-6B64-6B42-B80D-C1F9766B5BE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228601"/>
            <a:ext cx="7313613" cy="1264024"/>
          </a:xfrm>
          <a:prstGeom prst="rect">
            <a:avLst/>
          </a:prstGeom>
          <a:scene3d>
            <a:camera prst="orthographicFront"/>
            <a:lightRig rig="chilly" dir="t"/>
          </a:scene3d>
          <a:sp3d extrusionH="12700">
            <a:extrusionClr>
              <a:schemeClr val="bg1"/>
            </a:extrusionClr>
          </a:sp3d>
        </p:spPr>
        <p:txBody>
          <a:bodyPr vert="horz" lIns="91440" tIns="45720" rIns="91440" bIns="45720" rtlCol="0" anchor="ctr">
            <a:noAutofit/>
            <a:sp3d extrusionH="12700">
              <a:extrusionClr>
                <a:schemeClr val="bg1"/>
              </a:extrusionClr>
            </a:sp3d>
          </a:bodyPr>
          <a:lstStyle/>
          <a:p>
            <a:r>
              <a:rPr lang="en-US" smtClean="0"/>
              <a:t>Click to edit Master title style</a:t>
            </a:r>
            <a:endParaRPr/>
          </a:p>
        </p:txBody>
      </p:sp>
      <p:sp>
        <p:nvSpPr>
          <p:cNvPr id="3" name="Text Placeholder 2"/>
          <p:cNvSpPr>
            <a:spLocks noGrp="1"/>
          </p:cNvSpPr>
          <p:nvPr>
            <p:ph type="body" idx="1"/>
          </p:nvPr>
        </p:nvSpPr>
        <p:spPr>
          <a:xfrm>
            <a:off x="914400" y="1747838"/>
            <a:ext cx="7313613" cy="4303338"/>
          </a:xfrm>
          <a:prstGeom prst="rect">
            <a:avLst/>
          </a:prstGeom>
          <a:effectLst/>
        </p:spPr>
        <p:txBody>
          <a:bodyPr vert="horz" lIns="91440" tIns="45720" rIns="91440" bIns="45720" rtlCol="0">
            <a:normAutofit/>
            <a:scene3d>
              <a:camera prst="orthographicFront"/>
              <a:lightRig rig="chilly" dir="t"/>
            </a:scene3d>
            <a:sp3d extrusionH="6350">
              <a:extrusionClr>
                <a:schemeClr val="bg1"/>
              </a:extrusionClr>
            </a:sp3d>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225988"/>
            <a:ext cx="2133600" cy="277906"/>
          </a:xfrm>
          <a:prstGeom prst="rect">
            <a:avLst/>
          </a:prstGeom>
        </p:spPr>
        <p:txBody>
          <a:bodyPr vert="horz" lIns="91440" tIns="45720" rIns="91440" bIns="45720" rtlCol="0" anchor="ctr"/>
          <a:lstStyle>
            <a:lvl1pPr marL="0" algn="l" defTabSz="914400" rtl="0" eaLnBrk="1" latinLnBrk="0" hangingPunct="1">
              <a:defRPr sz="1100" b="1" kern="1200">
                <a:solidFill>
                  <a:schemeClr val="tx1">
                    <a:lumMod val="50000"/>
                    <a:lumOff val="50000"/>
                  </a:schemeClr>
                </a:solidFill>
                <a:latin typeface="+mn-lt"/>
                <a:ea typeface="+mn-ea"/>
                <a:cs typeface="+mn-cs"/>
              </a:defRPr>
            </a:lvl1pPr>
          </a:lstStyle>
          <a:p>
            <a:fld id="{4D74DEA0-A57C-DF4A-A2B8-4AFAACB33AB2}" type="datetimeFigureOut">
              <a:rPr lang="en-US" smtClean="0"/>
              <a:t>1/16/13</a:t>
            </a:fld>
            <a:endParaRPr lang="en-US"/>
          </a:p>
        </p:txBody>
      </p:sp>
      <p:sp>
        <p:nvSpPr>
          <p:cNvPr id="5" name="Footer Placeholder 4"/>
          <p:cNvSpPr>
            <a:spLocks noGrp="1"/>
          </p:cNvSpPr>
          <p:nvPr>
            <p:ph type="ftr" sz="quarter" idx="3"/>
          </p:nvPr>
        </p:nvSpPr>
        <p:spPr>
          <a:xfrm>
            <a:off x="3124200" y="6225988"/>
            <a:ext cx="2895600" cy="277906"/>
          </a:xfrm>
          <a:prstGeom prst="rect">
            <a:avLst/>
          </a:prstGeom>
        </p:spPr>
        <p:txBody>
          <a:bodyPr vert="horz" lIns="91440" tIns="45720" rIns="91440" bIns="45720" rtlCol="0" anchor="ctr"/>
          <a:lstStyle>
            <a:lvl1pPr marL="0" algn="ctr" defTabSz="914400" rtl="0" eaLnBrk="1" latinLnBrk="0" hangingPunct="1">
              <a:defRPr sz="1100" b="1" kern="1200">
                <a:solidFill>
                  <a:schemeClr val="tx1">
                    <a:lumMod val="50000"/>
                    <a:lumOff val="50000"/>
                  </a:schemeClr>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6553200" y="6225988"/>
            <a:ext cx="2133600" cy="277906"/>
          </a:xfrm>
          <a:prstGeom prst="rect">
            <a:avLst/>
          </a:prstGeom>
        </p:spPr>
        <p:txBody>
          <a:bodyPr vert="horz" lIns="91440" tIns="45720" rIns="91440" bIns="45720" rtlCol="0" anchor="ctr"/>
          <a:lstStyle>
            <a:lvl1pPr marL="0" algn="r" defTabSz="914400" rtl="0" eaLnBrk="1" latinLnBrk="0" hangingPunct="1">
              <a:defRPr sz="1400" b="1" kern="1200">
                <a:solidFill>
                  <a:schemeClr val="tx1">
                    <a:lumMod val="50000"/>
                    <a:lumOff val="50000"/>
                  </a:schemeClr>
                </a:solidFill>
                <a:latin typeface="+mn-lt"/>
                <a:ea typeface="+mn-ea"/>
                <a:cs typeface="+mn-cs"/>
              </a:defRPr>
            </a:lvl1pPr>
          </a:lstStyle>
          <a:p>
            <a:fld id="{5210D18A-6B64-6B42-B80D-C1F9766B5BE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ctr" defTabSz="914400" rtl="0" eaLnBrk="1" latinLnBrk="0" hangingPunct="1">
        <a:lnSpc>
          <a:spcPts val="5600"/>
        </a:lnSpc>
        <a:spcBef>
          <a:spcPct val="0"/>
        </a:spcBef>
        <a:buNone/>
        <a:defRPr sz="5400" b="1" kern="1200" baseline="0">
          <a:gradFill>
            <a:gsLst>
              <a:gs pos="50000">
                <a:schemeClr val="tx1">
                  <a:lumMod val="65000"/>
                  <a:lumOff val="35000"/>
                </a:schemeClr>
              </a:gs>
              <a:gs pos="100000">
                <a:schemeClr val="tx1">
                  <a:lumMod val="85000"/>
                  <a:lumOff val="15000"/>
                </a:schemeClr>
              </a:gs>
            </a:gsLst>
            <a:lin ang="5400000" scaled="0"/>
          </a:gradFill>
          <a:effectLst/>
          <a:latin typeface="+mj-lt"/>
          <a:ea typeface="+mj-ea"/>
          <a:cs typeface="+mj-cs"/>
        </a:defRPr>
      </a:lvl1pPr>
    </p:titleStyle>
    <p:bodyStyle>
      <a:lvl1pPr marL="342900" indent="-342900" algn="l" defTabSz="914400" rtl="0" eaLnBrk="1" latinLnBrk="0" hangingPunct="1">
        <a:spcBef>
          <a:spcPts val="2000"/>
        </a:spcBef>
        <a:buSzPct val="80000"/>
        <a:buFont typeface="Wingdings" pitchFamily="2" charset="2"/>
        <a:buChar char="l"/>
        <a:defRPr sz="2400"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1pPr>
      <a:lvl2pPr marL="685800" indent="-336550" algn="l" defTabSz="914400" rtl="0" eaLnBrk="1" latinLnBrk="0" hangingPunct="1">
        <a:spcBef>
          <a:spcPct val="20000"/>
        </a:spcBef>
        <a:buSzPct val="80000"/>
        <a:buFont typeface="Wingdings" pitchFamily="2" charset="2"/>
        <a:buChar char="l"/>
        <a:defRPr sz="2200"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2pPr>
      <a:lvl3pPr marL="1035050" indent="-349250" algn="l" defTabSz="914400" rtl="0" eaLnBrk="1" latinLnBrk="0" hangingPunct="1">
        <a:spcBef>
          <a:spcPct val="20000"/>
        </a:spcBef>
        <a:buSzPct val="80000"/>
        <a:buFont typeface="Wingdings" pitchFamily="2" charset="2"/>
        <a:buChar char="l"/>
        <a:defRPr sz="2000"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3pPr>
      <a:lvl4pPr marL="1371600" indent="-336550" algn="l" defTabSz="914400" rtl="0" eaLnBrk="1" latinLnBrk="0" hangingPunct="1">
        <a:spcBef>
          <a:spcPct val="20000"/>
        </a:spcBef>
        <a:buSzPct val="80000"/>
        <a:buFont typeface="Wingdings" pitchFamily="2" charset="2"/>
        <a:buChar char="l"/>
        <a:defRPr sz="1800"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4pPr>
      <a:lvl5pPr marL="1720850" indent="-349250" algn="l" defTabSz="914400" rtl="0" eaLnBrk="1" latinLnBrk="0" hangingPunct="1">
        <a:spcBef>
          <a:spcPct val="20000"/>
        </a:spcBef>
        <a:buSzPct val="80000"/>
        <a:buFont typeface="Wingdings" pitchFamily="2" charset="2"/>
        <a:buChar char="l"/>
        <a:defRPr sz="1800" kern="1200">
          <a:gradFill>
            <a:gsLst>
              <a:gs pos="50000">
                <a:schemeClr val="tx1">
                  <a:lumMod val="65000"/>
                  <a:lumOff val="35000"/>
                </a:schemeClr>
              </a:gs>
              <a:gs pos="100000">
                <a:schemeClr val="tx1">
                  <a:lumMod val="85000"/>
                  <a:lumOff val="15000"/>
                </a:schemeClr>
              </a:gs>
            </a:gsLst>
            <a:lin ang="5400000" scaled="0"/>
          </a:gradFill>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vimeo.com/4368293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ppayne@k-state.edu" TargetMode="External"/><Relationship Id="rId3" Type="http://schemas.openxmlformats.org/officeDocument/2006/relationships/hyperlink" Target="http://www.k-state.edu/musiceducation/eportfolio/ppayne/Phillip_Payne/2013_CBC_Clinic.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928036" y="4190999"/>
            <a:ext cx="7619660" cy="2304767"/>
          </a:xfrm>
        </p:spPr>
        <p:txBody>
          <a:bodyPr>
            <a:normAutofit/>
          </a:bodyPr>
          <a:lstStyle/>
          <a:p>
            <a:r>
              <a:rPr lang="en-US" sz="3459" dirty="0" smtClean="0"/>
              <a:t>GOING GREEN: ALTERNATIVE APPROACHES TO MUSIC EDUCATION</a:t>
            </a:r>
          </a:p>
          <a:p>
            <a:endParaRPr lang="en-US" dirty="0" smtClean="0"/>
          </a:p>
          <a:p>
            <a:r>
              <a:rPr lang="en-US" dirty="0" smtClean="0"/>
              <a:t>2013 Concert Band Clinic</a:t>
            </a:r>
          </a:p>
          <a:p>
            <a:r>
              <a:rPr lang="en-US" dirty="0" smtClean="0"/>
              <a:t>Kansas State University</a:t>
            </a:r>
            <a:endParaRPr lang="en-US" dirty="0"/>
          </a:p>
        </p:txBody>
      </p:sp>
      <p:pic>
        <p:nvPicPr>
          <p:cNvPr id="4" name="Picture 3" descr="photo (3).PNG"/>
          <p:cNvPicPr>
            <a:picLocks noChangeAspect="1"/>
          </p:cNvPicPr>
          <p:nvPr/>
        </p:nvPicPr>
        <p:blipFill>
          <a:blip r:embed="rId3"/>
          <a:stretch>
            <a:fillRect/>
          </a:stretch>
        </p:blipFill>
        <p:spPr>
          <a:xfrm>
            <a:off x="2057400" y="855836"/>
            <a:ext cx="5029200" cy="2727824"/>
          </a:xfrm>
          <a:prstGeom prst="rect">
            <a:avLst/>
          </a:prstGeom>
          <a:scene3d>
            <a:camera prst="orthographicFront"/>
            <a:lightRig rig="threePt" dir="t"/>
          </a:scene3d>
          <a:sp3d>
            <a:bevelT w="190500"/>
            <a:bevelB w="190500"/>
          </a:sp3d>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iPad</a:t>
            </a:r>
            <a:r>
              <a:rPr lang="en-US" dirty="0" smtClean="0"/>
              <a:t> Ensembles</a:t>
            </a:r>
            <a:endParaRPr lang="en-US" dirty="0"/>
          </a:p>
        </p:txBody>
      </p:sp>
      <p:sp>
        <p:nvSpPr>
          <p:cNvPr id="3" name="Content Placeholder 2"/>
          <p:cNvSpPr>
            <a:spLocks noGrp="1"/>
          </p:cNvSpPr>
          <p:nvPr>
            <p:ph sz="half" idx="1"/>
          </p:nvPr>
        </p:nvSpPr>
        <p:spPr/>
        <p:txBody>
          <a:bodyPr/>
          <a:lstStyle/>
          <a:p>
            <a:r>
              <a:rPr lang="en-US" dirty="0" smtClean="0">
                <a:hlinkClick r:id="rId2"/>
              </a:rPr>
              <a:t>http://vimeo.com/</a:t>
            </a:r>
            <a:r>
              <a:rPr lang="en-US" dirty="0" smtClean="0">
                <a:hlinkClick r:id="rId2"/>
              </a:rPr>
              <a:t>43682932</a:t>
            </a:r>
            <a:endParaRPr lang="en-US" dirty="0" smtClean="0"/>
          </a:p>
          <a:p>
            <a:r>
              <a:rPr lang="en-US" dirty="0" smtClean="0"/>
              <a:t>Other Videos</a:t>
            </a:r>
            <a:endParaRPr lang="en-US" dirty="0"/>
          </a:p>
        </p:txBody>
      </p:sp>
      <p:sp>
        <p:nvSpPr>
          <p:cNvPr id="4" name="Content Placeholder 3"/>
          <p:cNvSpPr>
            <a:spLocks noGrp="1"/>
          </p:cNvSpPr>
          <p:nvPr>
            <p:ph sz="half" idx="2"/>
          </p:nvPr>
        </p:nvSpPr>
        <p:spPr/>
        <p:txBody>
          <a:bodyPr/>
          <a:lstStyle/>
          <a:p>
            <a:pPr lvl="1"/>
            <a:r>
              <a:rPr lang="en-US" dirty="0" smtClean="0"/>
              <a:t>Class Size</a:t>
            </a:r>
          </a:p>
          <a:p>
            <a:pPr lvl="1"/>
            <a:r>
              <a:rPr lang="en-US" dirty="0" smtClean="0"/>
              <a:t>Student-Centered Learning</a:t>
            </a:r>
          </a:p>
          <a:p>
            <a:pPr lvl="1"/>
            <a:r>
              <a:rPr lang="en-US" dirty="0" smtClean="0"/>
              <a:t>Musical/Creative Decisions</a:t>
            </a:r>
          </a:p>
          <a:p>
            <a:pPr lvl="1"/>
            <a:r>
              <a:rPr lang="en-US" dirty="0" smtClean="0"/>
              <a:t>Rethinking Concerts (</a:t>
            </a:r>
            <a:r>
              <a:rPr lang="en-US" dirty="0" err="1" smtClean="0"/>
              <a:t>Informances</a:t>
            </a:r>
            <a:r>
              <a:rPr lang="en-US" dirty="0" smtClean="0"/>
              <a:t>)</a:t>
            </a:r>
          </a:p>
          <a:p>
            <a:pPr lvl="1"/>
            <a:r>
              <a:rPr lang="en-US" dirty="0" smtClean="0"/>
              <a:t>Rethinking Instrumentation</a:t>
            </a:r>
          </a:p>
          <a:p>
            <a:pPr lvl="1"/>
            <a:r>
              <a:rPr lang="en-US" dirty="0" smtClean="0"/>
              <a:t>Rethinking Literacy/Notation</a:t>
            </a:r>
          </a:p>
          <a:p>
            <a:pPr lvl="1"/>
            <a:r>
              <a:rPr lang="en-US" dirty="0" smtClean="0"/>
              <a:t>Lifelong Skills?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Songwriting/Arranging/DJ</a:t>
            </a:r>
            <a:endParaRPr lang="en-US" dirty="0"/>
          </a:p>
        </p:txBody>
      </p:sp>
      <p:sp>
        <p:nvSpPr>
          <p:cNvPr id="3" name="Content Placeholder 2"/>
          <p:cNvSpPr>
            <a:spLocks noGrp="1"/>
          </p:cNvSpPr>
          <p:nvPr>
            <p:ph sz="half" idx="1"/>
          </p:nvPr>
        </p:nvSpPr>
        <p:spPr/>
        <p:txBody>
          <a:bodyPr/>
          <a:lstStyle/>
          <a:p>
            <a:r>
              <a:rPr lang="en-US" dirty="0" err="1" smtClean="0"/>
              <a:t>MadPad</a:t>
            </a:r>
            <a:endParaRPr lang="en-US" dirty="0" smtClean="0"/>
          </a:p>
          <a:p>
            <a:r>
              <a:rPr lang="en-US" dirty="0" smtClean="0"/>
              <a:t>DJ Pro</a:t>
            </a:r>
          </a:p>
          <a:p>
            <a:r>
              <a:rPr lang="en-US" dirty="0" smtClean="0"/>
              <a:t>Songwriting Class and Apps</a:t>
            </a:r>
          </a:p>
          <a:p>
            <a:r>
              <a:rPr lang="en-US" dirty="0" smtClean="0"/>
              <a:t>Music Business</a:t>
            </a:r>
            <a:endParaRPr lang="en-US" dirty="0"/>
          </a:p>
        </p:txBody>
      </p:sp>
      <p:sp>
        <p:nvSpPr>
          <p:cNvPr id="4" name="Content Placeholder 3"/>
          <p:cNvSpPr>
            <a:spLocks noGrp="1"/>
          </p:cNvSpPr>
          <p:nvPr>
            <p:ph sz="half" idx="2"/>
          </p:nvPr>
        </p:nvSpPr>
        <p:spPr/>
        <p:txBody>
          <a:bodyPr/>
          <a:lstStyle/>
          <a:p>
            <a:pPr lvl="1"/>
            <a:r>
              <a:rPr lang="en-US" dirty="0" smtClean="0"/>
              <a:t>Class Size</a:t>
            </a:r>
          </a:p>
          <a:p>
            <a:pPr lvl="1"/>
            <a:r>
              <a:rPr lang="en-US" dirty="0" smtClean="0"/>
              <a:t>Student-Centered Learning</a:t>
            </a:r>
          </a:p>
          <a:p>
            <a:pPr lvl="1"/>
            <a:r>
              <a:rPr lang="en-US" dirty="0" smtClean="0"/>
              <a:t>Musical/Creative Decisions</a:t>
            </a:r>
          </a:p>
          <a:p>
            <a:pPr lvl="1"/>
            <a:r>
              <a:rPr lang="en-US" dirty="0" smtClean="0"/>
              <a:t>Rethinking Concerts (</a:t>
            </a:r>
            <a:r>
              <a:rPr lang="en-US" dirty="0" err="1" smtClean="0"/>
              <a:t>Informances</a:t>
            </a:r>
            <a:r>
              <a:rPr lang="en-US" dirty="0" smtClean="0"/>
              <a:t>)</a:t>
            </a:r>
          </a:p>
          <a:p>
            <a:pPr lvl="1"/>
            <a:r>
              <a:rPr lang="en-US" dirty="0" smtClean="0"/>
              <a:t>Rethinking Instrumentation</a:t>
            </a:r>
          </a:p>
          <a:p>
            <a:pPr lvl="1"/>
            <a:r>
              <a:rPr lang="en-US" dirty="0" smtClean="0"/>
              <a:t>Rethinking Literacy/Notation</a:t>
            </a:r>
          </a:p>
          <a:p>
            <a:pPr lvl="1"/>
            <a:r>
              <a:rPr lang="en-US" dirty="0" smtClean="0"/>
              <a:t>Lifelong Skills?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Music and Film</a:t>
            </a:r>
            <a:endParaRPr lang="en-US" dirty="0"/>
          </a:p>
        </p:txBody>
      </p:sp>
      <p:sp>
        <p:nvSpPr>
          <p:cNvPr id="3" name="Content Placeholder 2"/>
          <p:cNvSpPr>
            <a:spLocks noGrp="1"/>
          </p:cNvSpPr>
          <p:nvPr>
            <p:ph sz="half" idx="1"/>
          </p:nvPr>
        </p:nvSpPr>
        <p:spPr/>
        <p:txBody>
          <a:bodyPr/>
          <a:lstStyle/>
          <a:p>
            <a:r>
              <a:rPr lang="en-US" dirty="0" smtClean="0"/>
              <a:t>What are the relationships of music and film</a:t>
            </a:r>
          </a:p>
          <a:p>
            <a:r>
              <a:rPr lang="en-US" dirty="0" err="1" smtClean="0"/>
              <a:t>iMovie</a:t>
            </a:r>
            <a:r>
              <a:rPr lang="en-US" dirty="0" smtClean="0"/>
              <a:t> Application and App</a:t>
            </a:r>
            <a:endParaRPr lang="en-US" dirty="0"/>
          </a:p>
        </p:txBody>
      </p:sp>
      <p:sp>
        <p:nvSpPr>
          <p:cNvPr id="4" name="Content Placeholder 3"/>
          <p:cNvSpPr>
            <a:spLocks noGrp="1"/>
          </p:cNvSpPr>
          <p:nvPr>
            <p:ph sz="half" idx="2"/>
          </p:nvPr>
        </p:nvSpPr>
        <p:spPr/>
        <p:txBody>
          <a:bodyPr/>
          <a:lstStyle/>
          <a:p>
            <a:pPr lvl="1"/>
            <a:r>
              <a:rPr lang="en-US" dirty="0" smtClean="0"/>
              <a:t>Class Size</a:t>
            </a:r>
          </a:p>
          <a:p>
            <a:pPr lvl="1"/>
            <a:r>
              <a:rPr lang="en-US" dirty="0" smtClean="0"/>
              <a:t>Student-Centered Learning</a:t>
            </a:r>
          </a:p>
          <a:p>
            <a:pPr lvl="1"/>
            <a:r>
              <a:rPr lang="en-US" dirty="0" smtClean="0"/>
              <a:t>Musical/Creative Decisions</a:t>
            </a:r>
          </a:p>
          <a:p>
            <a:pPr lvl="1"/>
            <a:r>
              <a:rPr lang="en-US" dirty="0" smtClean="0"/>
              <a:t>Rethinking Concerts (</a:t>
            </a:r>
            <a:r>
              <a:rPr lang="en-US" dirty="0" err="1" smtClean="0"/>
              <a:t>Informances</a:t>
            </a:r>
            <a:r>
              <a:rPr lang="en-US" dirty="0" smtClean="0"/>
              <a:t>)</a:t>
            </a:r>
          </a:p>
          <a:p>
            <a:pPr lvl="1"/>
            <a:r>
              <a:rPr lang="en-US" dirty="0" smtClean="0"/>
              <a:t>Rethinking Instrumentation</a:t>
            </a:r>
          </a:p>
          <a:p>
            <a:pPr lvl="1"/>
            <a:r>
              <a:rPr lang="en-US" dirty="0" smtClean="0"/>
              <a:t>Rethinking Literacy/Notation</a:t>
            </a:r>
          </a:p>
          <a:p>
            <a:pPr lvl="1"/>
            <a:r>
              <a:rPr lang="en-US" dirty="0" smtClean="0"/>
              <a:t>Lifelong Skills?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Music Technology</a:t>
            </a:r>
            <a:endParaRPr lang="en-US" dirty="0"/>
          </a:p>
        </p:txBody>
      </p:sp>
      <p:sp>
        <p:nvSpPr>
          <p:cNvPr id="3" name="Content Placeholder 2"/>
          <p:cNvSpPr>
            <a:spLocks noGrp="1"/>
          </p:cNvSpPr>
          <p:nvPr>
            <p:ph sz="half" idx="1"/>
          </p:nvPr>
        </p:nvSpPr>
        <p:spPr/>
        <p:txBody>
          <a:bodyPr/>
          <a:lstStyle/>
          <a:p>
            <a:r>
              <a:rPr lang="en-US" dirty="0" smtClean="0"/>
              <a:t>Garage Band</a:t>
            </a:r>
          </a:p>
          <a:p>
            <a:r>
              <a:rPr lang="en-US" dirty="0" err="1" smtClean="0"/>
              <a:t>MadPad</a:t>
            </a:r>
            <a:endParaRPr lang="en-US" dirty="0" smtClean="0"/>
          </a:p>
          <a:p>
            <a:pPr lvl="1"/>
            <a:r>
              <a:rPr lang="en-US" dirty="0" err="1" smtClean="0"/>
              <a:t>KitKat</a:t>
            </a:r>
            <a:r>
              <a:rPr lang="en-US" dirty="0" smtClean="0"/>
              <a:t> Commercial</a:t>
            </a:r>
          </a:p>
          <a:p>
            <a:r>
              <a:rPr lang="en-US" dirty="0" err="1" smtClean="0"/>
              <a:t>Looplabs.com</a:t>
            </a:r>
            <a:endParaRPr lang="en-US" dirty="0" smtClean="0"/>
          </a:p>
          <a:p>
            <a:pPr lvl="1"/>
            <a:r>
              <a:rPr lang="en-US" dirty="0" smtClean="0"/>
              <a:t>Create music for upcoming video</a:t>
            </a:r>
          </a:p>
          <a:p>
            <a:r>
              <a:rPr lang="en-US" dirty="0" err="1" smtClean="0"/>
              <a:t>iMovie</a:t>
            </a:r>
            <a:endParaRPr lang="en-US" dirty="0" smtClean="0"/>
          </a:p>
          <a:p>
            <a:r>
              <a:rPr lang="en-US" dirty="0" err="1" smtClean="0"/>
              <a:t>Jammit</a:t>
            </a:r>
            <a:endParaRPr lang="en-US" dirty="0" smtClean="0"/>
          </a:p>
          <a:p>
            <a:endParaRPr lang="en-US" dirty="0" smtClean="0"/>
          </a:p>
        </p:txBody>
      </p:sp>
      <p:sp>
        <p:nvSpPr>
          <p:cNvPr id="4" name="Content Placeholder 3"/>
          <p:cNvSpPr>
            <a:spLocks noGrp="1"/>
          </p:cNvSpPr>
          <p:nvPr>
            <p:ph sz="half" idx="2"/>
          </p:nvPr>
        </p:nvSpPr>
        <p:spPr/>
        <p:txBody>
          <a:bodyPr/>
          <a:lstStyle/>
          <a:p>
            <a:pPr lvl="1"/>
            <a:r>
              <a:rPr lang="en-US" dirty="0" smtClean="0"/>
              <a:t>Class Size</a:t>
            </a:r>
          </a:p>
          <a:p>
            <a:pPr lvl="1"/>
            <a:r>
              <a:rPr lang="en-US" dirty="0" smtClean="0"/>
              <a:t>Student-Centered Learning</a:t>
            </a:r>
          </a:p>
          <a:p>
            <a:pPr lvl="1"/>
            <a:r>
              <a:rPr lang="en-US" dirty="0" smtClean="0"/>
              <a:t>Musical/Creative Decisions</a:t>
            </a:r>
          </a:p>
          <a:p>
            <a:pPr lvl="1"/>
            <a:r>
              <a:rPr lang="en-US" dirty="0" smtClean="0"/>
              <a:t>Rethinking Concerts (</a:t>
            </a:r>
            <a:r>
              <a:rPr lang="en-US" dirty="0" err="1" smtClean="0"/>
              <a:t>Informances</a:t>
            </a:r>
            <a:r>
              <a:rPr lang="en-US" dirty="0" smtClean="0"/>
              <a:t>)</a:t>
            </a:r>
          </a:p>
          <a:p>
            <a:pPr lvl="1"/>
            <a:r>
              <a:rPr lang="en-US" dirty="0" smtClean="0"/>
              <a:t>Rethinking Instrumentation</a:t>
            </a:r>
          </a:p>
          <a:p>
            <a:pPr lvl="1"/>
            <a:r>
              <a:rPr lang="en-US" dirty="0" smtClean="0"/>
              <a:t>Rethinking Literacy/Notation</a:t>
            </a:r>
          </a:p>
          <a:p>
            <a:pPr lvl="1"/>
            <a:r>
              <a:rPr lang="en-US" dirty="0" smtClean="0"/>
              <a:t>Lifelong Skills?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Music Ensembles</a:t>
            </a:r>
            <a:endParaRPr lang="en-US" dirty="0"/>
          </a:p>
        </p:txBody>
      </p:sp>
      <p:sp>
        <p:nvSpPr>
          <p:cNvPr id="3" name="Content Placeholder 2"/>
          <p:cNvSpPr>
            <a:spLocks noGrp="1"/>
          </p:cNvSpPr>
          <p:nvPr>
            <p:ph sz="half" idx="1"/>
          </p:nvPr>
        </p:nvSpPr>
        <p:spPr/>
        <p:txBody>
          <a:bodyPr/>
          <a:lstStyle/>
          <a:p>
            <a:r>
              <a:rPr lang="en-US" dirty="0" smtClean="0"/>
              <a:t>Mariachi</a:t>
            </a:r>
          </a:p>
          <a:p>
            <a:r>
              <a:rPr lang="en-US" dirty="0" smtClean="0"/>
              <a:t>Country/Western</a:t>
            </a:r>
          </a:p>
          <a:p>
            <a:r>
              <a:rPr lang="en-US" dirty="0" smtClean="0"/>
              <a:t>Rock</a:t>
            </a:r>
          </a:p>
          <a:p>
            <a:r>
              <a:rPr lang="en-US" dirty="0" smtClean="0"/>
              <a:t>Lab</a:t>
            </a:r>
            <a:endParaRPr lang="en-US" dirty="0"/>
          </a:p>
        </p:txBody>
      </p:sp>
      <p:sp>
        <p:nvSpPr>
          <p:cNvPr id="4" name="Content Placeholder 3"/>
          <p:cNvSpPr>
            <a:spLocks noGrp="1"/>
          </p:cNvSpPr>
          <p:nvPr>
            <p:ph sz="half" idx="2"/>
          </p:nvPr>
        </p:nvSpPr>
        <p:spPr/>
        <p:txBody>
          <a:bodyPr/>
          <a:lstStyle/>
          <a:p>
            <a:pPr lvl="1"/>
            <a:r>
              <a:rPr lang="en-US" dirty="0" smtClean="0"/>
              <a:t>Class Size</a:t>
            </a:r>
          </a:p>
          <a:p>
            <a:pPr lvl="1"/>
            <a:r>
              <a:rPr lang="en-US" dirty="0" smtClean="0"/>
              <a:t>Student-Centered Learning</a:t>
            </a:r>
          </a:p>
          <a:p>
            <a:pPr lvl="1"/>
            <a:r>
              <a:rPr lang="en-US" dirty="0" smtClean="0"/>
              <a:t>Musical/Creative Decisions</a:t>
            </a:r>
          </a:p>
          <a:p>
            <a:pPr lvl="1"/>
            <a:r>
              <a:rPr lang="en-US" dirty="0" smtClean="0"/>
              <a:t>Rethinking Concerts (</a:t>
            </a:r>
            <a:r>
              <a:rPr lang="en-US" dirty="0" err="1" smtClean="0"/>
              <a:t>Informances</a:t>
            </a:r>
            <a:r>
              <a:rPr lang="en-US" dirty="0" smtClean="0"/>
              <a:t>)</a:t>
            </a:r>
          </a:p>
          <a:p>
            <a:pPr lvl="1"/>
            <a:r>
              <a:rPr lang="en-US" dirty="0" smtClean="0"/>
              <a:t>Rethinking Instrumentation</a:t>
            </a:r>
          </a:p>
          <a:p>
            <a:pPr lvl="1"/>
            <a:r>
              <a:rPr lang="en-US" dirty="0" smtClean="0"/>
              <a:t>Rethinking Literacy/Notation</a:t>
            </a:r>
          </a:p>
          <a:p>
            <a:pPr lvl="1"/>
            <a:r>
              <a:rPr lang="en-US" dirty="0" smtClean="0"/>
              <a:t>Lifelong Skills?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Histories</a:t>
            </a:r>
            <a:endParaRPr lang="en-US" dirty="0"/>
          </a:p>
        </p:txBody>
      </p:sp>
      <p:sp>
        <p:nvSpPr>
          <p:cNvPr id="3" name="Content Placeholder 2"/>
          <p:cNvSpPr>
            <a:spLocks noGrp="1"/>
          </p:cNvSpPr>
          <p:nvPr>
            <p:ph sz="half" idx="1"/>
          </p:nvPr>
        </p:nvSpPr>
        <p:spPr/>
        <p:txBody>
          <a:bodyPr/>
          <a:lstStyle/>
          <a:p>
            <a:r>
              <a:rPr lang="en-US" dirty="0" smtClean="0"/>
              <a:t>History of Pop</a:t>
            </a:r>
          </a:p>
          <a:p>
            <a:r>
              <a:rPr lang="en-US" dirty="0" smtClean="0"/>
              <a:t>The Beatles</a:t>
            </a:r>
          </a:p>
          <a:p>
            <a:r>
              <a:rPr lang="en-US" dirty="0" smtClean="0"/>
              <a:t>American Pop</a:t>
            </a:r>
          </a:p>
          <a:p>
            <a:r>
              <a:rPr lang="en-US" dirty="0" smtClean="0"/>
              <a:t>British Pop</a:t>
            </a:r>
          </a:p>
          <a:p>
            <a:r>
              <a:rPr lang="en-US" dirty="0" smtClean="0"/>
              <a:t>Etc…</a:t>
            </a:r>
            <a:endParaRPr lang="en-US" dirty="0"/>
          </a:p>
        </p:txBody>
      </p:sp>
      <p:sp>
        <p:nvSpPr>
          <p:cNvPr id="4" name="Content Placeholder 3"/>
          <p:cNvSpPr>
            <a:spLocks noGrp="1"/>
          </p:cNvSpPr>
          <p:nvPr>
            <p:ph sz="half" idx="2"/>
          </p:nvPr>
        </p:nvSpPr>
        <p:spPr/>
        <p:txBody>
          <a:bodyPr/>
          <a:lstStyle/>
          <a:p>
            <a:pPr lvl="1"/>
            <a:r>
              <a:rPr lang="en-US" dirty="0" smtClean="0"/>
              <a:t>Class Size</a:t>
            </a:r>
          </a:p>
          <a:p>
            <a:pPr lvl="1"/>
            <a:r>
              <a:rPr lang="en-US" dirty="0" smtClean="0"/>
              <a:t>Student-Centered Learning</a:t>
            </a:r>
          </a:p>
          <a:p>
            <a:pPr lvl="1"/>
            <a:r>
              <a:rPr lang="en-US" dirty="0" smtClean="0"/>
              <a:t>Musical/Creative Decisions</a:t>
            </a:r>
          </a:p>
          <a:p>
            <a:pPr lvl="1"/>
            <a:r>
              <a:rPr lang="en-US" dirty="0" smtClean="0"/>
              <a:t>Rethinking Concerts (</a:t>
            </a:r>
            <a:r>
              <a:rPr lang="en-US" dirty="0" err="1" smtClean="0"/>
              <a:t>Informances</a:t>
            </a:r>
            <a:r>
              <a:rPr lang="en-US" dirty="0" smtClean="0"/>
              <a:t>)</a:t>
            </a:r>
          </a:p>
          <a:p>
            <a:pPr lvl="1"/>
            <a:r>
              <a:rPr lang="en-US" dirty="0" smtClean="0"/>
              <a:t>Rethinking Instrumentation</a:t>
            </a:r>
          </a:p>
          <a:p>
            <a:pPr lvl="1"/>
            <a:r>
              <a:rPr lang="en-US" dirty="0" smtClean="0"/>
              <a:t>Rethinking Literacy/Notation</a:t>
            </a:r>
          </a:p>
          <a:p>
            <a:pPr lvl="1"/>
            <a:r>
              <a:rPr lang="en-US" dirty="0" smtClean="0"/>
              <a:t>Lifelong Skills?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Apps used today</a:t>
            </a:r>
            <a:endParaRPr lang="en-US" dirty="0"/>
          </a:p>
        </p:txBody>
      </p:sp>
      <p:sp>
        <p:nvSpPr>
          <p:cNvPr id="4" name="Content Placeholder 3"/>
          <p:cNvSpPr>
            <a:spLocks noGrp="1"/>
          </p:cNvSpPr>
          <p:nvPr>
            <p:ph idx="1"/>
          </p:nvPr>
        </p:nvSpPr>
        <p:spPr/>
        <p:txBody>
          <a:bodyPr/>
          <a:lstStyle/>
          <a:p>
            <a:pPr lvl="1"/>
            <a:r>
              <a:rPr lang="en-US" dirty="0" err="1" smtClean="0"/>
              <a:t>iMovie</a:t>
            </a:r>
            <a:endParaRPr lang="en-US" dirty="0" smtClean="0"/>
          </a:p>
          <a:p>
            <a:pPr lvl="1"/>
            <a:r>
              <a:rPr lang="en-US" dirty="0" smtClean="0"/>
              <a:t>Free Video</a:t>
            </a:r>
          </a:p>
          <a:p>
            <a:pPr lvl="1"/>
            <a:r>
              <a:rPr lang="en-US" dirty="0" err="1" smtClean="0"/>
              <a:t>Looplabs.com</a:t>
            </a:r>
            <a:endParaRPr lang="en-US" dirty="0" smtClean="0"/>
          </a:p>
          <a:p>
            <a:pPr lvl="1"/>
            <a:r>
              <a:rPr lang="en-US" dirty="0" smtClean="0"/>
              <a:t>Sound Cloud</a:t>
            </a:r>
          </a:p>
          <a:p>
            <a:pPr lvl="1"/>
            <a:r>
              <a:rPr lang="en-US" dirty="0" smtClean="0"/>
              <a:t>DJ Pro</a:t>
            </a:r>
          </a:p>
          <a:p>
            <a:pPr lvl="1"/>
            <a:r>
              <a:rPr lang="en-US" dirty="0" err="1" smtClean="0"/>
              <a:t>Jammit</a:t>
            </a:r>
            <a:endParaRPr lang="en-US" dirty="0" smtClean="0"/>
          </a:p>
          <a:p>
            <a:pPr lvl="1"/>
            <a:r>
              <a:rPr lang="en-US" dirty="0" err="1" smtClean="0"/>
              <a:t>MadPad</a:t>
            </a:r>
            <a:endParaRPr lang="en-US" dirty="0" smtClean="0"/>
          </a:p>
          <a:p>
            <a:pPr lvl="1"/>
            <a:r>
              <a:rPr lang="en-US" dirty="0" err="1" smtClean="0"/>
              <a:t>SongWriter</a:t>
            </a:r>
            <a:r>
              <a:rPr lang="en-US" dirty="0" smtClean="0"/>
              <a:t> HD</a:t>
            </a:r>
          </a:p>
          <a:p>
            <a:pPr lvl="1"/>
            <a:r>
              <a:rPr lang="en-US" dirty="0" smtClean="0"/>
              <a:t>Trail Mix</a:t>
            </a:r>
          </a:p>
          <a:p>
            <a:pPr lvl="1"/>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a:t>
            </a:r>
            <a:endParaRPr lang="en-US" dirty="0"/>
          </a:p>
        </p:txBody>
      </p:sp>
      <p:sp>
        <p:nvSpPr>
          <p:cNvPr id="5" name="Content Placeholder 4"/>
          <p:cNvSpPr>
            <a:spLocks noGrp="1"/>
          </p:cNvSpPr>
          <p:nvPr>
            <p:ph idx="1"/>
          </p:nvPr>
        </p:nvSpPr>
        <p:spPr/>
        <p:txBody>
          <a:bodyPr>
            <a:normAutofit lnSpcReduction="10000"/>
          </a:bodyPr>
          <a:lstStyle/>
          <a:p>
            <a:r>
              <a:rPr lang="en-US" dirty="0" smtClean="0"/>
              <a:t>In a recent </a:t>
            </a:r>
            <a:r>
              <a:rPr lang="en-US" dirty="0" err="1" smtClean="0"/>
              <a:t>Facebook</a:t>
            </a:r>
            <a:r>
              <a:rPr lang="en-US" dirty="0" smtClean="0"/>
              <a:t> post, I asked the question: </a:t>
            </a:r>
          </a:p>
          <a:p>
            <a:pPr lvl="1"/>
            <a:r>
              <a:rPr lang="en-US" dirty="0" smtClean="0"/>
              <a:t>1)What music classes do you teach, and </a:t>
            </a:r>
          </a:p>
          <a:p>
            <a:pPr lvl="1"/>
            <a:r>
              <a:rPr lang="en-US" dirty="0" smtClean="0"/>
              <a:t>2) What courses do you wish you could teach?</a:t>
            </a:r>
          </a:p>
          <a:p>
            <a:r>
              <a:rPr lang="en-US" dirty="0" smtClean="0"/>
              <a:t>In many of the instances, many wished they could teach American Pop Music, Music Technology, Arranging</a:t>
            </a:r>
          </a:p>
          <a:p>
            <a:r>
              <a:rPr lang="en-US" dirty="0" smtClean="0"/>
              <a:t>We have to be cognizant of not letting these become extensions or add-ons to our existing ensembles. These opportunities are to develop life-long musicians within our communities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We must find ways to connect the many ways our students interact with music on a daily basis with a great foundation in music education. As John </a:t>
            </a:r>
            <a:r>
              <a:rPr lang="en-US" dirty="0" err="1" smtClean="0"/>
              <a:t>Kratus</a:t>
            </a:r>
            <a:r>
              <a:rPr lang="en-US" dirty="0" smtClean="0"/>
              <a:t> once said, “Just because it’s not taught in school does not mean it’s not valuable”. </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Questions?</a:t>
            </a:r>
            <a:endParaRPr lang="en-US" dirty="0"/>
          </a:p>
        </p:txBody>
      </p:sp>
      <p:sp>
        <p:nvSpPr>
          <p:cNvPr id="3" name="Content Placeholder 2"/>
          <p:cNvSpPr>
            <a:spLocks noGrp="1"/>
          </p:cNvSpPr>
          <p:nvPr>
            <p:ph idx="1"/>
          </p:nvPr>
        </p:nvSpPr>
        <p:spPr>
          <a:xfrm>
            <a:off x="244220" y="1747838"/>
            <a:ext cx="8899780" cy="4303338"/>
          </a:xfrm>
        </p:spPr>
        <p:txBody>
          <a:bodyPr>
            <a:normAutofit fontScale="92500" lnSpcReduction="20000"/>
          </a:bodyPr>
          <a:lstStyle/>
          <a:p>
            <a:r>
              <a:rPr lang="en-US" dirty="0" smtClean="0"/>
              <a:t>Contact me at:</a:t>
            </a:r>
          </a:p>
          <a:p>
            <a:pPr>
              <a:spcBef>
                <a:spcPts val="0"/>
              </a:spcBef>
              <a:buNone/>
            </a:pPr>
            <a:endParaRPr lang="en-US" dirty="0" smtClean="0"/>
          </a:p>
          <a:p>
            <a:pPr marL="0" lvl="1" indent="0">
              <a:spcBef>
                <a:spcPts val="0"/>
              </a:spcBef>
              <a:buNone/>
            </a:pPr>
            <a:r>
              <a:rPr lang="en-US" dirty="0" smtClean="0"/>
              <a:t>Phillip Payne</a:t>
            </a:r>
          </a:p>
          <a:p>
            <a:pPr marL="0" lvl="1" indent="0">
              <a:spcBef>
                <a:spcPts val="0"/>
              </a:spcBef>
              <a:buNone/>
            </a:pPr>
            <a:r>
              <a:rPr lang="en-US" dirty="0" smtClean="0"/>
              <a:t>Kansas State University</a:t>
            </a:r>
          </a:p>
          <a:p>
            <a:pPr marL="0" lvl="1" indent="0">
              <a:spcBef>
                <a:spcPts val="0"/>
              </a:spcBef>
              <a:buNone/>
            </a:pPr>
            <a:r>
              <a:rPr lang="en-US" dirty="0" smtClean="0"/>
              <a:t>232 McCain Auditorium</a:t>
            </a:r>
          </a:p>
          <a:p>
            <a:pPr marL="0" lvl="1" indent="0">
              <a:spcBef>
                <a:spcPts val="0"/>
              </a:spcBef>
              <a:buNone/>
            </a:pPr>
            <a:r>
              <a:rPr lang="en-US" dirty="0" smtClean="0"/>
              <a:t>Manhattan, KS 66506</a:t>
            </a:r>
          </a:p>
          <a:p>
            <a:pPr marL="0" lvl="1" indent="0">
              <a:spcBef>
                <a:spcPts val="0"/>
              </a:spcBef>
              <a:buNone/>
            </a:pPr>
            <a:r>
              <a:rPr lang="en-US" dirty="0" smtClean="0">
                <a:hlinkClick r:id="rId2"/>
              </a:rPr>
              <a:t>ppayne@k-state.edu</a:t>
            </a:r>
            <a:endParaRPr lang="en-US" dirty="0" smtClean="0"/>
          </a:p>
          <a:p>
            <a:pPr marL="0" lvl="1" indent="0">
              <a:spcBef>
                <a:spcPts val="0"/>
              </a:spcBef>
              <a:buNone/>
            </a:pPr>
            <a:endParaRPr lang="en-US" dirty="0" smtClean="0"/>
          </a:p>
          <a:p>
            <a:pPr lvl="1"/>
            <a:r>
              <a:rPr lang="en-US" dirty="0" smtClean="0"/>
              <a:t>Clinic website</a:t>
            </a:r>
            <a:r>
              <a:rPr lang="en-US" i="1" dirty="0" smtClean="0"/>
              <a:t>:</a:t>
            </a:r>
          </a:p>
          <a:p>
            <a:pPr marL="0" lvl="1" indent="0">
              <a:spcBef>
                <a:spcPts val="0"/>
              </a:spcBef>
              <a:buNone/>
            </a:pPr>
            <a:r>
              <a:rPr lang="en-US" sz="3600" i="1" dirty="0" smtClean="0"/>
              <a:t> </a:t>
            </a:r>
            <a:r>
              <a:rPr lang="en-US" sz="3600" i="1" dirty="0" smtClean="0">
                <a:solidFill>
                  <a:schemeClr val="bg1">
                    <a:lumMod val="65000"/>
                  </a:schemeClr>
                </a:solidFill>
                <a:hlinkClick r:id="rId3"/>
              </a:rPr>
              <a:t>2013 Directors' CBC Clinic Website</a:t>
            </a:r>
            <a:endParaRPr lang="en-US" sz="3600" i="1" dirty="0" smtClean="0">
              <a:solidFill>
                <a:schemeClr val="bg1">
                  <a:lumMod val="65000"/>
                </a:schemeClr>
              </a:solidFill>
            </a:endParaRPr>
          </a:p>
          <a:p>
            <a:pPr marL="0" lvl="1" indent="0">
              <a:spcBef>
                <a:spcPts val="0"/>
              </a:spcBef>
              <a:buNone/>
            </a:pPr>
            <a:endParaRPr lang="en-US" sz="3600" i="1" dirty="0" smtClean="0">
              <a:solidFill>
                <a:schemeClr val="bg1">
                  <a:lumMod val="65000"/>
                </a:schemeClr>
              </a:solidFill>
            </a:endParaRPr>
          </a:p>
          <a:p>
            <a:pPr marL="0" lvl="1" indent="0">
              <a:spcBef>
                <a:spcPts val="0"/>
              </a:spcBef>
              <a:buNone/>
            </a:pPr>
            <a:r>
              <a:rPr lang="en-US" sz="3600" i="1" dirty="0" smtClean="0">
                <a:solidFill>
                  <a:schemeClr val="tx1"/>
                </a:solidFill>
              </a:rPr>
              <a:t>http://www.k-state.edu/musiceducation/eportfolio/ppayne/Phillip_Payne/2013_CBC_Clinic.html</a:t>
            </a:r>
            <a:endParaRPr lang="en-US" sz="3600" i="1" dirty="0" smtClean="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Focus Questions</a:t>
            </a:r>
            <a:endParaRPr lang="en-US" dirty="0"/>
          </a:p>
        </p:txBody>
      </p:sp>
      <p:sp>
        <p:nvSpPr>
          <p:cNvPr id="9" name="Content Placeholder 8"/>
          <p:cNvSpPr>
            <a:spLocks noGrp="1"/>
          </p:cNvSpPr>
          <p:nvPr>
            <p:ph idx="1"/>
          </p:nvPr>
        </p:nvSpPr>
        <p:spPr/>
        <p:txBody>
          <a:bodyPr/>
          <a:lstStyle/>
          <a:p>
            <a:r>
              <a:rPr lang="en-US" dirty="0" smtClean="0"/>
              <a:t>Where are we at in music education?</a:t>
            </a:r>
          </a:p>
          <a:p>
            <a:r>
              <a:rPr lang="en-US" dirty="0" smtClean="0"/>
              <a:t>What is music for all?</a:t>
            </a:r>
          </a:p>
          <a:p>
            <a:r>
              <a:rPr lang="en-US" dirty="0" smtClean="0"/>
              <a:t>Do we include music in education?</a:t>
            </a:r>
          </a:p>
          <a:p>
            <a:r>
              <a:rPr lang="en-US" dirty="0" smtClean="0"/>
              <a:t>Where do we see this going?</a:t>
            </a:r>
          </a:p>
          <a:p>
            <a:r>
              <a:rPr lang="en-US" dirty="0" smtClean="0"/>
              <a:t>What can we do? How can we continue moving forward?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US" dirty="0" smtClean="0"/>
              <a:t>As of the most recent research, only 21% of American high school students participate in music in schools (</a:t>
            </a:r>
            <a:r>
              <a:rPr lang="en-US" dirty="0" err="1" smtClean="0"/>
              <a:t>Elpus</a:t>
            </a:r>
            <a:r>
              <a:rPr lang="en-US" dirty="0" smtClean="0"/>
              <a:t> &amp; </a:t>
            </a:r>
            <a:r>
              <a:rPr lang="en-US" dirty="0" err="1" smtClean="0"/>
              <a:t>Abril</a:t>
            </a:r>
            <a:r>
              <a:rPr lang="en-US" dirty="0" smtClean="0"/>
              <a:t>, 2011).</a:t>
            </a:r>
          </a:p>
          <a:p>
            <a:r>
              <a:rPr lang="en-US" dirty="0" smtClean="0"/>
              <a:t>Harris Poll in 2005 reported that 93% of Americans agree that the arts are vital in education of students 54% of whom rated it a 10 on a scale of 1-10.</a:t>
            </a:r>
          </a:p>
          <a:p>
            <a:r>
              <a:rPr lang="en-US" dirty="0" smtClean="0"/>
              <a:t>Other areas included were 86% believed music education improved students attitudes and 83% believed it helped with communication; however, 62% believed other people were better suited for advocating for the arts.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The next question is…</a:t>
            </a:r>
          </a:p>
          <a:p>
            <a:pPr lvl="1"/>
            <a:r>
              <a:rPr lang="en-US" dirty="0" smtClean="0"/>
              <a:t>What kind of arts education does the public support?</a:t>
            </a:r>
          </a:p>
          <a:p>
            <a:r>
              <a:rPr lang="en-US" dirty="0" smtClean="0"/>
              <a:t>Are we as music educators consistent with the views of arts education within the public? If not, what can we do?</a:t>
            </a:r>
          </a:p>
          <a:p>
            <a:r>
              <a:rPr lang="en-US" dirty="0" smtClean="0"/>
              <a:t>Williams (2011) asks this very question. His article was met with great criticism regarding his alleged views on large ensembles.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 we go from here?</a:t>
            </a:r>
            <a:endParaRPr lang="en-US" dirty="0"/>
          </a:p>
        </p:txBody>
      </p:sp>
      <p:pic>
        <p:nvPicPr>
          <p:cNvPr id="5" name="Content Placeholder 4" descr="MusicForAll-300x148.png"/>
          <p:cNvPicPr>
            <a:picLocks noGrp="1" noChangeAspect="1"/>
          </p:cNvPicPr>
          <p:nvPr>
            <p:ph sz="half" idx="1"/>
          </p:nvPr>
        </p:nvPicPr>
        <p:blipFill>
          <a:blip r:embed="rId2"/>
          <a:srcRect t="-72750" b="-72750"/>
          <a:stretch>
            <a:fillRect/>
          </a:stretch>
        </p:blipFill>
        <p:spPr>
          <a:xfrm>
            <a:off x="914400" y="1009367"/>
            <a:ext cx="3563470" cy="5055257"/>
          </a:xfrm>
        </p:spPr>
      </p:pic>
      <p:sp>
        <p:nvSpPr>
          <p:cNvPr id="4" name="Content Placeholder 3"/>
          <p:cNvSpPr>
            <a:spLocks noGrp="1"/>
          </p:cNvSpPr>
          <p:nvPr>
            <p:ph sz="half" idx="2"/>
          </p:nvPr>
        </p:nvSpPr>
        <p:spPr/>
        <p:txBody>
          <a:bodyPr/>
          <a:lstStyle/>
          <a:p>
            <a:r>
              <a:rPr lang="en-US" dirty="0" smtClean="0"/>
              <a:t>Are we truly music for all?</a:t>
            </a:r>
          </a:p>
          <a:p>
            <a:r>
              <a:rPr lang="en-US" dirty="0" smtClean="0"/>
              <a:t>Are we headed in this direction?</a:t>
            </a:r>
          </a:p>
          <a:p>
            <a:r>
              <a:rPr lang="en-US" dirty="0" smtClean="0"/>
              <a:t>Are there ways to maintain the opportunities for our students and provide alternatives for the other 80%?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Absolutely!</a:t>
            </a:r>
            <a:endParaRPr lang="en-US" dirty="0"/>
          </a:p>
        </p:txBody>
      </p:sp>
      <p:sp>
        <p:nvSpPr>
          <p:cNvPr id="3" name="Content Placeholder 2"/>
          <p:cNvSpPr>
            <a:spLocks noGrp="1"/>
          </p:cNvSpPr>
          <p:nvPr>
            <p:ph idx="1"/>
          </p:nvPr>
        </p:nvSpPr>
        <p:spPr/>
        <p:txBody>
          <a:bodyPr/>
          <a:lstStyle/>
          <a:p>
            <a:r>
              <a:rPr lang="en-US" dirty="0" smtClean="0"/>
              <a:t>Students who learn best in the large ensemble model should still benefit from the large ensemble.</a:t>
            </a:r>
          </a:p>
          <a:p>
            <a:r>
              <a:rPr lang="en-US" dirty="0" smtClean="0"/>
              <a:t>However, the ways the public interacts with and views music has changed while we have remained relatively the same since the early 1900’s.</a:t>
            </a:r>
          </a:p>
          <a:p>
            <a:r>
              <a:rPr lang="en-US" dirty="0" smtClean="0"/>
              <a:t>Reimer in </a:t>
            </a:r>
            <a:r>
              <a:rPr lang="en-US" i="1" dirty="0" smtClean="0"/>
              <a:t>Music Educators Journal (December 2012) </a:t>
            </a:r>
            <a:r>
              <a:rPr lang="en-US" dirty="0" smtClean="0"/>
              <a:t>said, “Being whole entails our active engagement in and support of all or at least most of the many ways people in our culture and others around the world actually interact with music”.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a:t>
            </a:r>
            <a:r>
              <a:rPr lang="en-US" dirty="0" err="1" smtClean="0"/>
              <a:t>Kratus</a:t>
            </a:r>
            <a:endParaRPr lang="en-US" dirty="0"/>
          </a:p>
        </p:txBody>
      </p:sp>
      <p:sp>
        <p:nvSpPr>
          <p:cNvPr id="3" name="Content Placeholder 2"/>
          <p:cNvSpPr>
            <a:spLocks noGrp="1"/>
          </p:cNvSpPr>
          <p:nvPr>
            <p:ph idx="1"/>
          </p:nvPr>
        </p:nvSpPr>
        <p:spPr/>
        <p:txBody>
          <a:bodyPr>
            <a:normAutofit/>
          </a:bodyPr>
          <a:lstStyle/>
          <a:p>
            <a:r>
              <a:rPr lang="en-US" sz="4400" dirty="0" smtClean="0"/>
              <a:t>“The nature of music in the world and the nature of music in school are, then, quite different things.”</a:t>
            </a:r>
            <a:endParaRPr lang="en-US" sz="44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Alternatives</a:t>
            </a:r>
            <a:endParaRPr lang="en-US" dirty="0"/>
          </a:p>
        </p:txBody>
      </p:sp>
      <p:sp>
        <p:nvSpPr>
          <p:cNvPr id="3" name="Content Placeholder 2"/>
          <p:cNvSpPr>
            <a:spLocks noGrp="1"/>
          </p:cNvSpPr>
          <p:nvPr>
            <p:ph idx="1"/>
          </p:nvPr>
        </p:nvSpPr>
        <p:spPr/>
        <p:txBody>
          <a:bodyPr/>
          <a:lstStyle/>
          <a:p>
            <a:r>
              <a:rPr lang="en-US" dirty="0" smtClean="0"/>
              <a:t>How do we proceed? All we know and have been taught is band!</a:t>
            </a:r>
          </a:p>
          <a:p>
            <a:r>
              <a:rPr lang="en-US" dirty="0" smtClean="0"/>
              <a:t>Food for thought:</a:t>
            </a:r>
          </a:p>
          <a:p>
            <a:pPr lvl="1"/>
            <a:r>
              <a:rPr lang="en-US" dirty="0" smtClean="0"/>
              <a:t>Class Size</a:t>
            </a:r>
          </a:p>
          <a:p>
            <a:pPr lvl="1"/>
            <a:r>
              <a:rPr lang="en-US" dirty="0" smtClean="0"/>
              <a:t>Student-Centered Learning</a:t>
            </a:r>
          </a:p>
          <a:p>
            <a:pPr lvl="1"/>
            <a:r>
              <a:rPr lang="en-US" dirty="0" smtClean="0"/>
              <a:t>Musical/Creative Decisions</a:t>
            </a:r>
          </a:p>
          <a:p>
            <a:pPr lvl="1"/>
            <a:r>
              <a:rPr lang="en-US" dirty="0" smtClean="0"/>
              <a:t>Rethinking Concerts (</a:t>
            </a:r>
            <a:r>
              <a:rPr lang="en-US" dirty="0" err="1" smtClean="0"/>
              <a:t>Informances</a:t>
            </a:r>
            <a:r>
              <a:rPr lang="en-US" dirty="0" smtClean="0"/>
              <a:t>)</a:t>
            </a:r>
          </a:p>
          <a:p>
            <a:pPr lvl="1"/>
            <a:r>
              <a:rPr lang="en-US" dirty="0" smtClean="0"/>
              <a:t>Rethinking Instrumentation</a:t>
            </a:r>
          </a:p>
          <a:p>
            <a:pPr lvl="1"/>
            <a:r>
              <a:rPr lang="en-US" dirty="0" smtClean="0"/>
              <a:t>Rethinking Literacy/Notation</a:t>
            </a:r>
          </a:p>
          <a:p>
            <a:pPr lvl="1"/>
            <a:r>
              <a:rPr lang="en-US" dirty="0" smtClean="0"/>
              <a:t>Lifelong Skills?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Examples</a:t>
            </a:r>
            <a:endParaRPr lang="en-US" dirty="0"/>
          </a:p>
        </p:txBody>
      </p:sp>
      <p:sp>
        <p:nvSpPr>
          <p:cNvPr id="3" name="Content Placeholder 2"/>
          <p:cNvSpPr>
            <a:spLocks noGrp="1"/>
          </p:cNvSpPr>
          <p:nvPr>
            <p:ph idx="1"/>
          </p:nvPr>
        </p:nvSpPr>
        <p:spPr/>
        <p:txBody>
          <a:bodyPr/>
          <a:lstStyle/>
          <a:p>
            <a:r>
              <a:rPr lang="en-US" dirty="0" err="1" smtClean="0"/>
              <a:t>iPad</a:t>
            </a:r>
            <a:r>
              <a:rPr lang="en-US" dirty="0" smtClean="0"/>
              <a:t> ensembles</a:t>
            </a:r>
          </a:p>
          <a:p>
            <a:r>
              <a:rPr lang="en-US" dirty="0" smtClean="0"/>
              <a:t>Songwriting/Arranging/DJ</a:t>
            </a:r>
          </a:p>
          <a:p>
            <a:r>
              <a:rPr lang="en-US" dirty="0" smtClean="0"/>
              <a:t>Music and Film</a:t>
            </a:r>
          </a:p>
          <a:p>
            <a:r>
              <a:rPr lang="en-US" dirty="0" smtClean="0"/>
              <a:t>Music Business</a:t>
            </a:r>
          </a:p>
          <a:p>
            <a:r>
              <a:rPr lang="en-US" dirty="0" smtClean="0"/>
              <a:t>Music Technology</a:t>
            </a:r>
          </a:p>
          <a:p>
            <a:r>
              <a:rPr lang="en-US" dirty="0" smtClean="0"/>
              <a:t>Music Ensembles</a:t>
            </a:r>
          </a:p>
          <a:p>
            <a:r>
              <a:rPr lang="en-US" dirty="0" smtClean="0"/>
              <a:t>History of Pop Music</a:t>
            </a:r>
            <a:endParaRPr lang="en-US" dirty="0"/>
          </a:p>
        </p:txBody>
      </p:sp>
    </p:spTree>
  </p:cSld>
  <p:clrMapOvr>
    <a:masterClrMapping/>
  </p:clrMapOvr>
</p:sld>
</file>

<file path=ppt/theme/theme1.xml><?xml version="1.0" encoding="utf-8"?>
<a:theme xmlns:a="http://schemas.openxmlformats.org/drawingml/2006/main" name="Studio">
  <a:themeElements>
    <a:clrScheme name="Studio">
      <a:dk1>
        <a:sysClr val="windowText" lastClr="000000"/>
      </a:dk1>
      <a:lt1>
        <a:sysClr val="window" lastClr="FFFFFF"/>
      </a:lt1>
      <a:dk2>
        <a:srgbClr val="535252"/>
      </a:dk2>
      <a:lt2>
        <a:srgbClr val="AAB5C2"/>
      </a:lt2>
      <a:accent1>
        <a:srgbClr val="F7901E"/>
      </a:accent1>
      <a:accent2>
        <a:srgbClr val="FEC60B"/>
      </a:accent2>
      <a:accent3>
        <a:srgbClr val="9FE62F"/>
      </a:accent3>
      <a:accent4>
        <a:srgbClr val="4EA5D1"/>
      </a:accent4>
      <a:accent5>
        <a:srgbClr val="1C4596"/>
      </a:accent5>
      <a:accent6>
        <a:srgbClr val="542D90"/>
      </a:accent6>
      <a:hlink>
        <a:srgbClr val="ED2024"/>
      </a:hlink>
      <a:folHlink>
        <a:srgbClr val="BD912D"/>
      </a:folHlink>
    </a:clrScheme>
    <a:fontScheme name="Studio">
      <a:majorFont>
        <a:latin typeface="Corbel"/>
        <a:ea typeface=""/>
        <a:cs typeface=""/>
        <a:font script="Jpan" typeface="ＭＳ Ｐゴシック"/>
      </a:majorFont>
      <a:minorFont>
        <a:latin typeface="Corbel"/>
        <a:ea typeface=""/>
        <a:cs typeface=""/>
        <a:font script="Jpan" typeface="ＭＳ Ｐゴシック"/>
      </a:minorFont>
    </a:fontScheme>
    <a:fmtScheme name="Studio">
      <a:fillStyleLst>
        <a:solidFill>
          <a:schemeClr val="phClr"/>
        </a:solidFill>
        <a:gradFill rotWithShape="1">
          <a:gsLst>
            <a:gs pos="38000">
              <a:schemeClr val="phClr">
                <a:tint val="100000"/>
                <a:satMod val="100000"/>
              </a:schemeClr>
            </a:gs>
            <a:gs pos="100000">
              <a:schemeClr val="phClr">
                <a:tint val="100000"/>
                <a:shade val="50000"/>
                <a:hueMod val="100000"/>
                <a:satMod val="100000"/>
                <a:lumMod val="100000"/>
              </a:schemeClr>
            </a:gs>
          </a:gsLst>
          <a:lin ang="5400000" scaled="1"/>
        </a:gradFill>
        <a:gradFill rotWithShape="1">
          <a:gsLst>
            <a:gs pos="0">
              <a:schemeClr val="phClr">
                <a:tint val="100000"/>
                <a:shade val="100000"/>
                <a:satMod val="100000"/>
              </a:schemeClr>
            </a:gs>
            <a:gs pos="60000">
              <a:schemeClr val="phClr">
                <a:tint val="100000"/>
                <a:shade val="60000"/>
                <a:alpha val="100000"/>
                <a:satMod val="100000"/>
                <a:lumMod val="100000"/>
              </a:schemeClr>
            </a:gs>
            <a:gs pos="100000">
              <a:schemeClr val="phClr">
                <a:shade val="20000"/>
                <a:satMod val="100000"/>
                <a:lumMod val="100000"/>
              </a:schemeClr>
            </a:gs>
          </a:gsLst>
          <a:lin ang="5400000" scaled="0"/>
        </a:gradFill>
      </a:fillStyleLst>
      <a:lnStyleLst>
        <a:ln w="28575" cap="flat" cmpd="sng" algn="ctr">
          <a:solidFill>
            <a:schemeClr val="phClr">
              <a:shade val="95000"/>
              <a:satMod val="105000"/>
            </a:schemeClr>
          </a:solidFill>
          <a:prstDash val="solid"/>
        </a:ln>
        <a:ln w="47625" cap="flat" cmpd="sng" algn="ctr">
          <a:solidFill>
            <a:schemeClr val="phClr"/>
          </a:solidFill>
          <a:prstDash val="solid"/>
        </a:ln>
        <a:ln w="47625" cap="flat" cmpd="sng" algn="ctr">
          <a:solidFill>
            <a:schemeClr val="phClr"/>
          </a:solidFill>
          <a:prstDash val="solid"/>
        </a:ln>
      </a:lnStyleLst>
      <a:effectStyleLst>
        <a:effectStyle>
          <a:effectLst/>
        </a:effectStyle>
        <a:effectStyle>
          <a:effectLst>
            <a:reflection blurRad="101600" stA="26000" endPos="20000" dist="12700" dir="5400000" sy="-100000" rotWithShape="0"/>
          </a:effectLst>
        </a:effectStyle>
        <a:effectStyle>
          <a:effectLst>
            <a:outerShdw blurRad="444500" dist="317500" dir="5400000" sx="90000" sy="-25000" rotWithShape="0">
              <a:srgbClr val="000000">
                <a:alpha val="35000"/>
              </a:srgbClr>
            </a:outerShdw>
          </a:effectLst>
          <a:scene3d>
            <a:camera prst="orthographicFront">
              <a:rot lat="0" lon="0" rev="0"/>
            </a:camera>
            <a:lightRig rig="chilly" dir="t"/>
          </a:scene3d>
          <a:sp3d contourW="12700" prstMaterial="softEdge">
            <a:bevelT w="63500" h="2540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30000">
              <a:schemeClr val="phClr">
                <a:tint val="10000"/>
                <a:alpha val="80000"/>
                <a:satMod val="300000"/>
              </a:schemeClr>
            </a:gs>
            <a:gs pos="100000">
              <a:schemeClr val="phClr">
                <a:tint val="80000"/>
                <a:shade val="100000"/>
                <a:alpha val="100000"/>
                <a:satMod val="200000"/>
              </a:schemeClr>
            </a:gs>
          </a:gsLst>
          <a:lin ang="5400000" scaled="1"/>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Studio.thmx</Template>
  <TotalTime>10396</TotalTime>
  <Words>872</Words>
  <Application>Microsoft Macintosh PowerPoint</Application>
  <PresentationFormat>On-screen Show (4:3)</PresentationFormat>
  <Paragraphs>151</Paragraphs>
  <Slides>19</Slides>
  <Notes>1</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Studio</vt:lpstr>
      <vt:lpstr>Slide 1</vt:lpstr>
      <vt:lpstr>Focus Questions</vt:lpstr>
      <vt:lpstr>Background</vt:lpstr>
      <vt:lpstr>Background (con’t)</vt:lpstr>
      <vt:lpstr>Where do we go from here?</vt:lpstr>
      <vt:lpstr>Absolutely!</vt:lpstr>
      <vt:lpstr>John Kratus</vt:lpstr>
      <vt:lpstr>Alternatives</vt:lpstr>
      <vt:lpstr>Alternative Examples</vt:lpstr>
      <vt:lpstr>iPad Ensembles</vt:lpstr>
      <vt:lpstr>Songwriting/Arranging/DJ</vt:lpstr>
      <vt:lpstr>Music and Film</vt:lpstr>
      <vt:lpstr>Music Technology</vt:lpstr>
      <vt:lpstr>Music Ensembles</vt:lpstr>
      <vt:lpstr>Histories</vt:lpstr>
      <vt:lpstr>Apps used today</vt:lpstr>
      <vt:lpstr>Summary</vt:lpstr>
      <vt:lpstr>Summary</vt:lpstr>
      <vt:lpstr>Thoughts, Questions?</vt:lpstr>
    </vt:vector>
  </TitlesOfParts>
  <Company>Kansas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Phillip Payne</dc:creator>
  <cp:lastModifiedBy>Phillip Payne</cp:lastModifiedBy>
  <cp:revision>6</cp:revision>
  <cp:lastPrinted>2013-01-23T22:01:37Z</cp:lastPrinted>
  <dcterms:created xsi:type="dcterms:W3CDTF">2013-01-16T16:46:39Z</dcterms:created>
  <dcterms:modified xsi:type="dcterms:W3CDTF">2013-01-23T22:03:03Z</dcterms:modified>
</cp:coreProperties>
</file>