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86" r:id="rId5"/>
    <p:sldId id="285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2" r:id="rId26"/>
    <p:sldId id="277" r:id="rId27"/>
    <p:sldId id="278" r:id="rId28"/>
    <p:sldId id="280" r:id="rId29"/>
    <p:sldId id="281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9138A-6D5C-450D-B829-A882D0688CA3}" v="2" dt="2018-09-20T13:41:22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4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0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44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7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4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82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4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9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241B672-1478-405D-9274-1EB62FE7A8B5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9B8A6D-6A73-418F-8089-449D5B26D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1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Report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953814"/>
            <a:ext cx="9440034" cy="694392"/>
          </a:xfrm>
        </p:spPr>
        <p:txBody>
          <a:bodyPr>
            <a:normAutofit/>
          </a:bodyPr>
          <a:lstStyle/>
          <a:p>
            <a:r>
              <a:rPr lang="en-US" sz="3200" dirty="0"/>
              <a:t>How to use it.</a:t>
            </a:r>
          </a:p>
        </p:txBody>
      </p:sp>
    </p:spTree>
    <p:extLst>
      <p:ext uri="{BB962C8B-B14F-4D97-AF65-F5344CB8AC3E}">
        <p14:creationId xmlns:p14="http://schemas.microsoft.com/office/powerpoint/2010/main" val="6218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1 is a Chapter Heading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7312"/>
            <a:ext cx="12169174" cy="38085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6872" y="2608288"/>
            <a:ext cx="3792512" cy="32978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2 is the primary heading in a chapter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123"/>
            <a:ext cx="12276080" cy="39897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6872" y="2578308"/>
            <a:ext cx="3792512" cy="32978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7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 3 &amp; 4 are subheadings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050"/>
            <a:ext cx="12192374" cy="47219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9664" y="4237221"/>
            <a:ext cx="6955438" cy="379751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16700" y="5441972"/>
            <a:ext cx="6955438" cy="37975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3794" y="1732449"/>
            <a:ext cx="11278205" cy="4058751"/>
          </a:xfrm>
        </p:spPr>
        <p:txBody>
          <a:bodyPr>
            <a:noAutofit/>
          </a:bodyPr>
          <a:lstStyle/>
          <a:p>
            <a:r>
              <a:rPr lang="en-US" sz="3200" dirty="0"/>
              <a:t>Use the TEMPLATE to write your report</a:t>
            </a:r>
          </a:p>
          <a:p>
            <a:r>
              <a:rPr lang="en-US" sz="3200" dirty="0"/>
              <a:t>Work in a single document file </a:t>
            </a:r>
          </a:p>
          <a:p>
            <a:r>
              <a:rPr lang="en-US" sz="3200" dirty="0"/>
              <a:t>Use STYLES</a:t>
            </a:r>
          </a:p>
          <a:p>
            <a:r>
              <a:rPr lang="en-US" sz="3200" dirty="0"/>
              <a:t>Use JPG or PNG for images (insert – don’t copy and paste)</a:t>
            </a:r>
          </a:p>
          <a:p>
            <a:r>
              <a:rPr lang="en-US" sz="3200" dirty="0"/>
              <a:t>Resize images – no larger than 650 pixels in width</a:t>
            </a:r>
          </a:p>
          <a:p>
            <a:r>
              <a:rPr lang="en-US" sz="3200" dirty="0"/>
              <a:t>Back-up regularly</a:t>
            </a:r>
          </a:p>
        </p:txBody>
      </p:sp>
    </p:spTree>
    <p:extLst>
      <p:ext uri="{BB962C8B-B14F-4D97-AF65-F5344CB8AC3E}">
        <p14:creationId xmlns:p14="http://schemas.microsoft.com/office/powerpoint/2010/main" val="37782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3823097" cy="3707567"/>
          </a:xfrm>
        </p:spPr>
        <p:txBody>
          <a:bodyPr/>
          <a:lstStyle/>
          <a:p>
            <a:r>
              <a:rPr lang="en-US" dirty="0"/>
              <a:t>Title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5" y="0"/>
            <a:ext cx="58388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2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6851110" cy="970450"/>
          </a:xfrm>
        </p:spPr>
        <p:txBody>
          <a:bodyPr/>
          <a:lstStyle/>
          <a:p>
            <a:r>
              <a:rPr lang="en-US" dirty="0"/>
              <a:t>Copyright and Abstract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5" y="1808823"/>
            <a:ext cx="8254818" cy="5049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63921" y="2353456"/>
            <a:ext cx="25633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Title page and Abstract must be submitted with your Approval for Final Examination</a:t>
            </a:r>
          </a:p>
        </p:txBody>
      </p:sp>
    </p:spTree>
    <p:extLst>
      <p:ext uri="{BB962C8B-B14F-4D97-AF65-F5344CB8AC3E}">
        <p14:creationId xmlns:p14="http://schemas.microsoft.com/office/powerpoint/2010/main" val="148160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3478323" cy="4457075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b="1" u="sng" dirty="0"/>
              <a:t>not</a:t>
            </a:r>
            <a:r>
              <a:rPr lang="en-US" dirty="0"/>
              <a:t> type into Table of Contents and List of Figures and Table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307" y="-66675"/>
            <a:ext cx="6810375" cy="692467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61810" t="52244" r="22436" b="11425"/>
          <a:stretch/>
        </p:blipFill>
        <p:spPr bwMode="auto">
          <a:xfrm>
            <a:off x="5126636" y="3260750"/>
            <a:ext cx="5231567" cy="3589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67225" t="41058" r="24362" b="45152"/>
          <a:stretch/>
        </p:blipFill>
        <p:spPr bwMode="auto">
          <a:xfrm>
            <a:off x="7339502" y="4432873"/>
            <a:ext cx="3161030" cy="1619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76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3238480" cy="4082321"/>
          </a:xfrm>
        </p:spPr>
        <p:txBody>
          <a:bodyPr/>
          <a:lstStyle/>
          <a:p>
            <a:r>
              <a:rPr lang="en-US" dirty="0"/>
              <a:t>Optional Pages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261" y="86975"/>
            <a:ext cx="657225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6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689"/>
          <a:stretch/>
        </p:blipFill>
        <p:spPr>
          <a:xfrm>
            <a:off x="2954" y="1"/>
            <a:ext cx="558837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30"/>
          <a:stretch/>
        </p:blipFill>
        <p:spPr>
          <a:xfrm>
            <a:off x="5786203" y="1"/>
            <a:ext cx="6384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689"/>
          <a:stretch/>
        </p:blipFill>
        <p:spPr>
          <a:xfrm>
            <a:off x="2954" y="1"/>
            <a:ext cx="558837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58" y="513413"/>
            <a:ext cx="6400642" cy="257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358" y="3700696"/>
            <a:ext cx="6400642" cy="22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Graduate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728706" cy="4539562"/>
          </a:xfrm>
        </p:spPr>
        <p:txBody>
          <a:bodyPr>
            <a:normAutofit/>
          </a:bodyPr>
          <a:lstStyle/>
          <a:p>
            <a:r>
              <a:rPr lang="en-US" sz="2800" dirty="0"/>
              <a:t>Summative demonstration of relevant learning</a:t>
            </a:r>
          </a:p>
          <a:p>
            <a:r>
              <a:rPr lang="en-US" sz="2800" dirty="0"/>
              <a:t>Useful to support future endeavor</a:t>
            </a:r>
          </a:p>
          <a:p>
            <a:pPr lvl="1"/>
            <a:r>
              <a:rPr lang="en-US" sz="2400" b="1" dirty="0"/>
              <a:t>Performance</a:t>
            </a:r>
            <a:r>
              <a:rPr lang="en-US" sz="2400" dirty="0"/>
              <a:t> – Detailed performance program note</a:t>
            </a:r>
          </a:p>
          <a:p>
            <a:pPr lvl="1"/>
            <a:r>
              <a:rPr lang="en-US" sz="2400" b="1" dirty="0"/>
              <a:t>Music Education </a:t>
            </a:r>
            <a:r>
              <a:rPr lang="en-US" sz="2400" dirty="0"/>
              <a:t>– Teaching/Conducting score analysis and instructional plans</a:t>
            </a:r>
          </a:p>
          <a:p>
            <a:pPr lvl="1"/>
            <a:r>
              <a:rPr lang="en-US" sz="2400" b="1" dirty="0"/>
              <a:t>Composition</a:t>
            </a:r>
            <a:r>
              <a:rPr lang="en-US" sz="2400" dirty="0"/>
              <a:t> – Music composed, performed, and supportive information</a:t>
            </a:r>
          </a:p>
          <a:p>
            <a:pPr lvl="1"/>
            <a:r>
              <a:rPr lang="en-US" sz="2400" b="1" dirty="0"/>
              <a:t>History</a:t>
            </a:r>
            <a:r>
              <a:rPr lang="en-US" sz="2400" dirty="0"/>
              <a:t> – Research project</a:t>
            </a:r>
          </a:p>
          <a:p>
            <a:pPr lvl="1"/>
            <a:r>
              <a:rPr lang="en-US" sz="2400" b="1" dirty="0"/>
              <a:t>Other</a:t>
            </a:r>
            <a:r>
              <a:rPr lang="en-US" sz="2400" dirty="0"/>
              <a:t> – as developed by student and major professor</a:t>
            </a:r>
          </a:p>
        </p:txBody>
      </p:sp>
    </p:spTree>
    <p:extLst>
      <p:ext uri="{BB962C8B-B14F-4D97-AF65-F5344CB8AC3E}">
        <p14:creationId xmlns:p14="http://schemas.microsoft.com/office/powerpoint/2010/main" val="35125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58"/>
          <a:stretch/>
        </p:blipFill>
        <p:spPr>
          <a:xfrm>
            <a:off x="2657" y="0"/>
            <a:ext cx="602338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37" b="1"/>
          <a:stretch/>
        </p:blipFill>
        <p:spPr>
          <a:xfrm>
            <a:off x="6175948" y="-5542"/>
            <a:ext cx="6015503" cy="68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0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Breaks (Next Page) are essential for changing from vertical to horizontal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97" y="2060834"/>
            <a:ext cx="9286406" cy="45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4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599"/>
            <a:ext cx="4287792" cy="4382125"/>
          </a:xfrm>
        </p:spPr>
        <p:txBody>
          <a:bodyPr/>
          <a:lstStyle/>
          <a:p>
            <a:r>
              <a:rPr lang="en-US" dirty="0"/>
              <a:t>All templates follow with Examples and Tips </a:t>
            </a:r>
            <a:br>
              <a:rPr lang="en-US" dirty="0"/>
            </a:br>
            <a:r>
              <a:rPr lang="en-US" dirty="0"/>
              <a:t>(instructions)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56" y="379048"/>
            <a:ext cx="546735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5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0" y="2146787"/>
            <a:ext cx="5796065" cy="2795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17" y="2146787"/>
            <a:ext cx="5727739" cy="37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025386" cy="970450"/>
          </a:xfrm>
        </p:spPr>
        <p:txBody>
          <a:bodyPr/>
          <a:lstStyle/>
          <a:p>
            <a:r>
              <a:rPr lang="en-US" dirty="0"/>
              <a:t>Figures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3" y="2501014"/>
            <a:ext cx="3651659" cy="228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181" y="3928906"/>
            <a:ext cx="6600825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181" y="305343"/>
            <a:ext cx="66008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2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and Video Files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5" y="2158896"/>
            <a:ext cx="8763469" cy="4440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332"/>
          <a:stretch/>
        </p:blipFill>
        <p:spPr>
          <a:xfrm>
            <a:off x="6873764" y="3411745"/>
            <a:ext cx="5298249" cy="19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5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932369" cy="97045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2" y="1723869"/>
            <a:ext cx="6424893" cy="4927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84" y="149902"/>
            <a:ext cx="5216026" cy="65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4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932369" cy="970450"/>
          </a:xfrm>
        </p:spPr>
        <p:txBody>
          <a:bodyPr/>
          <a:lstStyle/>
          <a:p>
            <a:r>
              <a:rPr lang="en-US" dirty="0"/>
              <a:t>Tables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393" y="435941"/>
            <a:ext cx="5428235" cy="6200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1" y="1908162"/>
            <a:ext cx="5468755" cy="47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9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Figure or Table caption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72436" r="1940" b="37436"/>
          <a:stretch/>
        </p:blipFill>
        <p:spPr bwMode="auto">
          <a:xfrm>
            <a:off x="172308" y="2023672"/>
            <a:ext cx="6378393" cy="4679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38860" y="2503357"/>
            <a:ext cx="404734" cy="629587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76486" t="36471" r="14904" b="43732"/>
          <a:stretch/>
        </p:blipFill>
        <p:spPr bwMode="auto">
          <a:xfrm>
            <a:off x="7568872" y="2878110"/>
            <a:ext cx="3380105" cy="2428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6935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 discuss Score Analysis </a:t>
            </a:r>
            <a:r>
              <a:rPr lang="en-US" dirty="0" err="1"/>
              <a:t>Appendicies</a:t>
            </a:r>
            <a:r>
              <a:rPr lang="en-US" dirty="0"/>
              <a:t> </a:t>
            </a:r>
            <a:br>
              <a:rPr lang="en-US" dirty="0"/>
            </a:br>
            <a:r>
              <a:rPr lang="en-US"/>
              <a:t>NEXT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404" y="2309812"/>
            <a:ext cx="9006544" cy="38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Templates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46" y="1951416"/>
            <a:ext cx="7111218" cy="4372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48" y="1816793"/>
            <a:ext cx="26384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18" y="-1997"/>
            <a:ext cx="8891577" cy="68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02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97" y="1"/>
            <a:ext cx="53077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29" y="1"/>
            <a:ext cx="52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35" y="0"/>
            <a:ext cx="11096625" cy="87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0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26" y="-1582993"/>
            <a:ext cx="11144250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181" y="274749"/>
            <a:ext cx="6348681" cy="970450"/>
          </a:xfrm>
        </p:spPr>
        <p:txBody>
          <a:bodyPr/>
          <a:lstStyle/>
          <a:p>
            <a:r>
              <a:rPr lang="en-US" dirty="0"/>
              <a:t>Configure Word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012" y="72372"/>
            <a:ext cx="5266856" cy="6785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1" y="1245199"/>
            <a:ext cx="62103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6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894" y="684551"/>
            <a:ext cx="2518953" cy="3917430"/>
          </a:xfrm>
        </p:spPr>
        <p:txBody>
          <a:bodyPr/>
          <a:lstStyle/>
          <a:p>
            <a:r>
              <a:rPr lang="en-US" dirty="0"/>
              <a:t>Go back to print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437" y="0"/>
            <a:ext cx="8524563" cy="69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932" y="699541"/>
            <a:ext cx="2593903" cy="3917430"/>
          </a:xfrm>
        </p:spPr>
        <p:txBody>
          <a:bodyPr/>
          <a:lstStyle/>
          <a:p>
            <a:r>
              <a:rPr lang="en-US" dirty="0"/>
              <a:t>Click Navigation pane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99" y="0"/>
            <a:ext cx="8481701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56615" y="729521"/>
            <a:ext cx="884421" cy="259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2399031" cy="3917430"/>
          </a:xfrm>
        </p:spPr>
        <p:txBody>
          <a:bodyPr/>
          <a:lstStyle/>
          <a:p>
            <a:r>
              <a:rPr lang="en-US" dirty="0"/>
              <a:t>Open Styles Pane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43" y="0"/>
            <a:ext cx="8497957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792918" y="884420"/>
            <a:ext cx="404734" cy="2848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52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471</TotalTime>
  <Words>218</Words>
  <Application>Microsoft Office PowerPoint</Application>
  <PresentationFormat>Widescreen</PresentationFormat>
  <Paragraphs>39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Calisto MT</vt:lpstr>
      <vt:lpstr>Wingdings 2</vt:lpstr>
      <vt:lpstr>Slate</vt:lpstr>
      <vt:lpstr>Graduate Report Template</vt:lpstr>
      <vt:lpstr>Focus for Graduate Report</vt:lpstr>
      <vt:lpstr>Find Templates</vt:lpstr>
      <vt:lpstr>PowerPoint Presentation</vt:lpstr>
      <vt:lpstr>PowerPoint Presentation</vt:lpstr>
      <vt:lpstr>Configure Word</vt:lpstr>
      <vt:lpstr>Go back to print layout</vt:lpstr>
      <vt:lpstr>Click Navigation pane</vt:lpstr>
      <vt:lpstr>Open Styles Pane</vt:lpstr>
      <vt:lpstr>Heading 1 is a Chapter Heading</vt:lpstr>
      <vt:lpstr>Heading 2 is the primary heading in a chapter</vt:lpstr>
      <vt:lpstr>Heading 3 &amp; 4 are subheadings</vt:lpstr>
      <vt:lpstr>Suggestions</vt:lpstr>
      <vt:lpstr>Title Page</vt:lpstr>
      <vt:lpstr>Copyright and Abstract</vt:lpstr>
      <vt:lpstr>Do not type into Table of Contents and List of Figures and Table</vt:lpstr>
      <vt:lpstr>Optional Pages</vt:lpstr>
      <vt:lpstr>PowerPoint Presentation</vt:lpstr>
      <vt:lpstr>PowerPoint Presentation</vt:lpstr>
      <vt:lpstr>PowerPoint Presentation</vt:lpstr>
      <vt:lpstr>Section Breaks (Next Page) are essential for changing from vertical to horizontal</vt:lpstr>
      <vt:lpstr>All templates follow with Examples and Tips  (instructions)</vt:lpstr>
      <vt:lpstr>Figures</vt:lpstr>
      <vt:lpstr>Figures</vt:lpstr>
      <vt:lpstr>Audio and Video Files</vt:lpstr>
      <vt:lpstr>Tables</vt:lpstr>
      <vt:lpstr>Tables</vt:lpstr>
      <vt:lpstr>Adding Figure or Table caption</vt:lpstr>
      <vt:lpstr>Will discuss Score Analysis Appendicies  NEXT </vt:lpstr>
      <vt:lpstr>PowerPoint Presentation</vt:lpstr>
      <vt:lpstr>PowerPoint Presentation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Burrack</dc:creator>
  <cp:lastModifiedBy>Frederick Burrack</cp:lastModifiedBy>
  <cp:revision>21</cp:revision>
  <dcterms:created xsi:type="dcterms:W3CDTF">2017-10-16T14:05:26Z</dcterms:created>
  <dcterms:modified xsi:type="dcterms:W3CDTF">2021-09-23T15:11:53Z</dcterms:modified>
</cp:coreProperties>
</file>