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9"/>
  </p:notesMasterIdLst>
  <p:sldIdLst>
    <p:sldId id="256" r:id="rId5"/>
    <p:sldId id="257" r:id="rId6"/>
    <p:sldId id="265" r:id="rId7"/>
    <p:sldId id="431" r:id="rId8"/>
    <p:sldId id="270" r:id="rId9"/>
    <p:sldId id="432" r:id="rId10"/>
    <p:sldId id="439" r:id="rId11"/>
    <p:sldId id="305" r:id="rId12"/>
    <p:sldId id="435" r:id="rId13"/>
    <p:sldId id="326" r:id="rId14"/>
    <p:sldId id="306" r:id="rId15"/>
    <p:sldId id="375" r:id="rId16"/>
    <p:sldId id="327" r:id="rId17"/>
    <p:sldId id="441" r:id="rId18"/>
    <p:sldId id="307" r:id="rId19"/>
    <p:sldId id="308" r:id="rId20"/>
    <p:sldId id="309" r:id="rId21"/>
    <p:sldId id="311" r:id="rId22"/>
    <p:sldId id="443" r:id="rId23"/>
    <p:sldId id="358" r:id="rId24"/>
    <p:sldId id="363" r:id="rId25"/>
    <p:sldId id="313" r:id="rId26"/>
    <p:sldId id="316" r:id="rId27"/>
    <p:sldId id="381" r:id="rId28"/>
    <p:sldId id="328" r:id="rId29"/>
    <p:sldId id="325" r:id="rId30"/>
    <p:sldId id="317" r:id="rId31"/>
    <p:sldId id="359" r:id="rId32"/>
    <p:sldId id="331" r:id="rId33"/>
    <p:sldId id="337" r:id="rId34"/>
    <p:sldId id="272" r:id="rId35"/>
    <p:sldId id="324" r:id="rId36"/>
    <p:sldId id="389" r:id="rId37"/>
    <p:sldId id="36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B"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6667" autoAdjust="0"/>
  </p:normalViewPr>
  <p:slideViewPr>
    <p:cSldViewPr snapToGrid="0" snapToObjects="1">
      <p:cViewPr varScale="1">
        <p:scale>
          <a:sx n="59" d="100"/>
          <a:sy n="59" d="100"/>
        </p:scale>
        <p:origin x="940"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4131E-51B2-42CB-BFB8-E35E29511498}" type="doc">
      <dgm:prSet loTypeId="urn:microsoft.com/office/officeart/2005/8/layout/chevron1" loCatId="process" qsTypeId="urn:microsoft.com/office/officeart/2005/8/quickstyle/simple1" qsCatId="simple" csTypeId="urn:microsoft.com/office/officeart/2005/8/colors/colorful1" csCatId="colorful" phldr="1"/>
      <dgm:spPr/>
    </dgm:pt>
    <dgm:pt modelId="{44F5C13B-B4EC-4A30-A974-A122B6F3B941}">
      <dgm:prSet phldrT="[Text]"/>
      <dgm:spPr/>
      <dgm:t>
        <a:bodyPr/>
        <a:lstStyle/>
        <a:p>
          <a:r>
            <a:rPr lang="en-US" dirty="0"/>
            <a:t>Rights</a:t>
          </a:r>
        </a:p>
      </dgm:t>
    </dgm:pt>
    <dgm:pt modelId="{5D70DAF7-08CF-4698-824A-2870C559908D}" type="parTrans" cxnId="{C482DFD4-D42C-4CEB-8BB3-C7D10A78268B}">
      <dgm:prSet/>
      <dgm:spPr/>
      <dgm:t>
        <a:bodyPr/>
        <a:lstStyle/>
        <a:p>
          <a:endParaRPr lang="en-US"/>
        </a:p>
      </dgm:t>
    </dgm:pt>
    <dgm:pt modelId="{D5AF6A98-6C4E-4C3F-88CF-810ED3203537}" type="sibTrans" cxnId="{C482DFD4-D42C-4CEB-8BB3-C7D10A78268B}">
      <dgm:prSet/>
      <dgm:spPr/>
      <dgm:t>
        <a:bodyPr/>
        <a:lstStyle/>
        <a:p>
          <a:endParaRPr lang="en-US"/>
        </a:p>
      </dgm:t>
    </dgm:pt>
    <dgm:pt modelId="{55EDD9D1-EFBB-48F8-AD77-9E7CDF12B590}">
      <dgm:prSet phldrT="[Text]"/>
      <dgm:spPr/>
      <dgm:t>
        <a:bodyPr/>
        <a:lstStyle/>
        <a:p>
          <a:r>
            <a:rPr lang="en-US" dirty="0"/>
            <a:t>License</a:t>
          </a:r>
        </a:p>
      </dgm:t>
    </dgm:pt>
    <dgm:pt modelId="{28C5D5AF-5244-48AA-9777-CA628A687D6A}" type="parTrans" cxnId="{0B3F7ABF-AD40-4BF3-9977-8C8A8EB863DD}">
      <dgm:prSet/>
      <dgm:spPr/>
      <dgm:t>
        <a:bodyPr/>
        <a:lstStyle/>
        <a:p>
          <a:endParaRPr lang="en-US"/>
        </a:p>
      </dgm:t>
    </dgm:pt>
    <dgm:pt modelId="{5FA4A41A-16EA-48AA-8E16-582BE5DD58F1}" type="sibTrans" cxnId="{0B3F7ABF-AD40-4BF3-9977-8C8A8EB863DD}">
      <dgm:prSet/>
      <dgm:spPr/>
      <dgm:t>
        <a:bodyPr/>
        <a:lstStyle/>
        <a:p>
          <a:endParaRPr lang="en-US"/>
        </a:p>
      </dgm:t>
    </dgm:pt>
    <dgm:pt modelId="{E5970B5B-9CF6-483A-A33C-895BBBE9AAFD}">
      <dgm:prSet phldrT="[Text]"/>
      <dgm:spPr/>
      <dgm:t>
        <a:bodyPr/>
        <a:lstStyle/>
        <a:p>
          <a:r>
            <a:rPr lang="en-US" dirty="0"/>
            <a:t>Exemption(s)</a:t>
          </a:r>
        </a:p>
      </dgm:t>
    </dgm:pt>
    <dgm:pt modelId="{9D2FAF6E-1428-4920-9370-6BD7DAFDAA14}" type="parTrans" cxnId="{30D6FCDA-F1FA-4579-B874-E236A54F0E3F}">
      <dgm:prSet/>
      <dgm:spPr/>
      <dgm:t>
        <a:bodyPr/>
        <a:lstStyle/>
        <a:p>
          <a:endParaRPr lang="en-US"/>
        </a:p>
      </dgm:t>
    </dgm:pt>
    <dgm:pt modelId="{DC57ED3C-2A99-4E60-BAFF-B7F727F66B3A}" type="sibTrans" cxnId="{30D6FCDA-F1FA-4579-B874-E236A54F0E3F}">
      <dgm:prSet/>
      <dgm:spPr/>
      <dgm:t>
        <a:bodyPr/>
        <a:lstStyle/>
        <a:p>
          <a:endParaRPr lang="en-US"/>
        </a:p>
      </dgm:t>
    </dgm:pt>
    <dgm:pt modelId="{6E897346-F7FC-4120-AC4E-9D28CEEBA930}">
      <dgm:prSet phldrT="[Text]"/>
      <dgm:spPr/>
      <dgm:t>
        <a:bodyPr/>
        <a:lstStyle/>
        <a:p>
          <a:r>
            <a:rPr lang="en-US" dirty="0"/>
            <a:t>Permission</a:t>
          </a:r>
        </a:p>
      </dgm:t>
    </dgm:pt>
    <dgm:pt modelId="{FD1A1CCC-1A60-44C3-BFBF-B9A516EEAA09}" type="parTrans" cxnId="{E3A1A681-09A8-4D2E-A972-561A6EBBDF32}">
      <dgm:prSet/>
      <dgm:spPr/>
      <dgm:t>
        <a:bodyPr/>
        <a:lstStyle/>
        <a:p>
          <a:endParaRPr lang="en-US"/>
        </a:p>
      </dgm:t>
    </dgm:pt>
    <dgm:pt modelId="{6D475BB6-290D-40C2-8240-E74C9F4BEB57}" type="sibTrans" cxnId="{E3A1A681-09A8-4D2E-A972-561A6EBBDF32}">
      <dgm:prSet/>
      <dgm:spPr/>
      <dgm:t>
        <a:bodyPr/>
        <a:lstStyle/>
        <a:p>
          <a:endParaRPr lang="en-US"/>
        </a:p>
      </dgm:t>
    </dgm:pt>
    <dgm:pt modelId="{1E806F9C-FEE1-4325-A74A-B0BF4B08D697}" type="pres">
      <dgm:prSet presAssocID="{5EE4131E-51B2-42CB-BFB8-E35E29511498}" presName="Name0" presStyleCnt="0">
        <dgm:presLayoutVars>
          <dgm:dir/>
          <dgm:animLvl val="lvl"/>
          <dgm:resizeHandles val="exact"/>
        </dgm:presLayoutVars>
      </dgm:prSet>
      <dgm:spPr/>
    </dgm:pt>
    <dgm:pt modelId="{2715462C-CA56-495B-A84B-7EDE6D3ECDB4}" type="pres">
      <dgm:prSet presAssocID="{44F5C13B-B4EC-4A30-A974-A122B6F3B941}" presName="parTxOnly" presStyleLbl="node1" presStyleIdx="0" presStyleCnt="4">
        <dgm:presLayoutVars>
          <dgm:chMax val="0"/>
          <dgm:chPref val="0"/>
          <dgm:bulletEnabled val="1"/>
        </dgm:presLayoutVars>
      </dgm:prSet>
      <dgm:spPr/>
    </dgm:pt>
    <dgm:pt modelId="{80CD3D4F-3E80-4903-AEFC-2EBB99437CFF}" type="pres">
      <dgm:prSet presAssocID="{D5AF6A98-6C4E-4C3F-88CF-810ED3203537}" presName="parTxOnlySpace" presStyleCnt="0"/>
      <dgm:spPr/>
    </dgm:pt>
    <dgm:pt modelId="{6242D583-5E52-4519-9A61-7CC799EB51A9}" type="pres">
      <dgm:prSet presAssocID="{55EDD9D1-EFBB-48F8-AD77-9E7CDF12B590}" presName="parTxOnly" presStyleLbl="node1" presStyleIdx="1" presStyleCnt="4">
        <dgm:presLayoutVars>
          <dgm:chMax val="0"/>
          <dgm:chPref val="0"/>
          <dgm:bulletEnabled val="1"/>
        </dgm:presLayoutVars>
      </dgm:prSet>
      <dgm:spPr/>
    </dgm:pt>
    <dgm:pt modelId="{14E65626-2E86-47E0-90A1-C84D681C2BB1}" type="pres">
      <dgm:prSet presAssocID="{5FA4A41A-16EA-48AA-8E16-582BE5DD58F1}" presName="parTxOnlySpace" presStyleCnt="0"/>
      <dgm:spPr/>
    </dgm:pt>
    <dgm:pt modelId="{81CBFC02-A28A-4138-8EBA-EAD9EC2960E6}" type="pres">
      <dgm:prSet presAssocID="{E5970B5B-9CF6-483A-A33C-895BBBE9AAFD}" presName="parTxOnly" presStyleLbl="node1" presStyleIdx="2" presStyleCnt="4">
        <dgm:presLayoutVars>
          <dgm:chMax val="0"/>
          <dgm:chPref val="0"/>
          <dgm:bulletEnabled val="1"/>
        </dgm:presLayoutVars>
      </dgm:prSet>
      <dgm:spPr/>
    </dgm:pt>
    <dgm:pt modelId="{EDAD6E39-37B0-4DCA-B0C0-6D7FE639F907}" type="pres">
      <dgm:prSet presAssocID="{DC57ED3C-2A99-4E60-BAFF-B7F727F66B3A}" presName="parTxOnlySpace" presStyleCnt="0"/>
      <dgm:spPr/>
    </dgm:pt>
    <dgm:pt modelId="{A30C77C2-17A9-4323-9DEA-9D952C646E6C}" type="pres">
      <dgm:prSet presAssocID="{6E897346-F7FC-4120-AC4E-9D28CEEBA930}" presName="parTxOnly" presStyleLbl="node1" presStyleIdx="3" presStyleCnt="4">
        <dgm:presLayoutVars>
          <dgm:chMax val="0"/>
          <dgm:chPref val="0"/>
          <dgm:bulletEnabled val="1"/>
        </dgm:presLayoutVars>
      </dgm:prSet>
      <dgm:spPr/>
    </dgm:pt>
  </dgm:ptLst>
  <dgm:cxnLst>
    <dgm:cxn modelId="{67197E03-ECD2-488E-9774-900C6F8CA172}" type="presOf" srcId="{6E897346-F7FC-4120-AC4E-9D28CEEBA930}" destId="{A30C77C2-17A9-4323-9DEA-9D952C646E6C}" srcOrd="0" destOrd="0" presId="urn:microsoft.com/office/officeart/2005/8/layout/chevron1"/>
    <dgm:cxn modelId="{38E9E50D-FD2F-4587-999D-B8E496C9C2AA}" type="presOf" srcId="{E5970B5B-9CF6-483A-A33C-895BBBE9AAFD}" destId="{81CBFC02-A28A-4138-8EBA-EAD9EC2960E6}" srcOrd="0" destOrd="0" presId="urn:microsoft.com/office/officeart/2005/8/layout/chevron1"/>
    <dgm:cxn modelId="{68234216-1EFD-40E5-84AD-F98AAA2E9A0E}" type="presOf" srcId="{5EE4131E-51B2-42CB-BFB8-E35E29511498}" destId="{1E806F9C-FEE1-4325-A74A-B0BF4B08D697}" srcOrd="0" destOrd="0" presId="urn:microsoft.com/office/officeart/2005/8/layout/chevron1"/>
    <dgm:cxn modelId="{7F4C6647-127B-4B10-80AD-4FE98813A2C9}" type="presOf" srcId="{44F5C13B-B4EC-4A30-A974-A122B6F3B941}" destId="{2715462C-CA56-495B-A84B-7EDE6D3ECDB4}" srcOrd="0" destOrd="0" presId="urn:microsoft.com/office/officeart/2005/8/layout/chevron1"/>
    <dgm:cxn modelId="{E3A1A681-09A8-4D2E-A972-561A6EBBDF32}" srcId="{5EE4131E-51B2-42CB-BFB8-E35E29511498}" destId="{6E897346-F7FC-4120-AC4E-9D28CEEBA930}" srcOrd="3" destOrd="0" parTransId="{FD1A1CCC-1A60-44C3-BFBF-B9A516EEAA09}" sibTransId="{6D475BB6-290D-40C2-8240-E74C9F4BEB57}"/>
    <dgm:cxn modelId="{0B3F7ABF-AD40-4BF3-9977-8C8A8EB863DD}" srcId="{5EE4131E-51B2-42CB-BFB8-E35E29511498}" destId="{55EDD9D1-EFBB-48F8-AD77-9E7CDF12B590}" srcOrd="1" destOrd="0" parTransId="{28C5D5AF-5244-48AA-9777-CA628A687D6A}" sibTransId="{5FA4A41A-16EA-48AA-8E16-582BE5DD58F1}"/>
    <dgm:cxn modelId="{C482DFD4-D42C-4CEB-8BB3-C7D10A78268B}" srcId="{5EE4131E-51B2-42CB-BFB8-E35E29511498}" destId="{44F5C13B-B4EC-4A30-A974-A122B6F3B941}" srcOrd="0" destOrd="0" parTransId="{5D70DAF7-08CF-4698-824A-2870C559908D}" sibTransId="{D5AF6A98-6C4E-4C3F-88CF-810ED3203537}"/>
    <dgm:cxn modelId="{30D6FCDA-F1FA-4579-B874-E236A54F0E3F}" srcId="{5EE4131E-51B2-42CB-BFB8-E35E29511498}" destId="{E5970B5B-9CF6-483A-A33C-895BBBE9AAFD}" srcOrd="2" destOrd="0" parTransId="{9D2FAF6E-1428-4920-9370-6BD7DAFDAA14}" sibTransId="{DC57ED3C-2A99-4E60-BAFF-B7F727F66B3A}"/>
    <dgm:cxn modelId="{786E0CED-676F-4E0D-970B-0E270664C3DF}" type="presOf" srcId="{55EDD9D1-EFBB-48F8-AD77-9E7CDF12B590}" destId="{6242D583-5E52-4519-9A61-7CC799EB51A9}" srcOrd="0" destOrd="0" presId="urn:microsoft.com/office/officeart/2005/8/layout/chevron1"/>
    <dgm:cxn modelId="{BF55DC22-98D4-448B-A15C-261D042EE5E0}" type="presParOf" srcId="{1E806F9C-FEE1-4325-A74A-B0BF4B08D697}" destId="{2715462C-CA56-495B-A84B-7EDE6D3ECDB4}" srcOrd="0" destOrd="0" presId="urn:microsoft.com/office/officeart/2005/8/layout/chevron1"/>
    <dgm:cxn modelId="{31A4C82E-CD98-4329-A6C8-8502BE1C2AEE}" type="presParOf" srcId="{1E806F9C-FEE1-4325-A74A-B0BF4B08D697}" destId="{80CD3D4F-3E80-4903-AEFC-2EBB99437CFF}" srcOrd="1" destOrd="0" presId="urn:microsoft.com/office/officeart/2005/8/layout/chevron1"/>
    <dgm:cxn modelId="{7FD8DF93-173C-4712-9FF1-A2CD1F761767}" type="presParOf" srcId="{1E806F9C-FEE1-4325-A74A-B0BF4B08D697}" destId="{6242D583-5E52-4519-9A61-7CC799EB51A9}" srcOrd="2" destOrd="0" presId="urn:microsoft.com/office/officeart/2005/8/layout/chevron1"/>
    <dgm:cxn modelId="{ED833FE4-5697-4AFD-A429-203DA13DFEF6}" type="presParOf" srcId="{1E806F9C-FEE1-4325-A74A-B0BF4B08D697}" destId="{14E65626-2E86-47E0-90A1-C84D681C2BB1}" srcOrd="3" destOrd="0" presId="urn:microsoft.com/office/officeart/2005/8/layout/chevron1"/>
    <dgm:cxn modelId="{5948C834-F2A4-4D4E-B5B8-E9914FC472C8}" type="presParOf" srcId="{1E806F9C-FEE1-4325-A74A-B0BF4B08D697}" destId="{81CBFC02-A28A-4138-8EBA-EAD9EC2960E6}" srcOrd="4" destOrd="0" presId="urn:microsoft.com/office/officeart/2005/8/layout/chevron1"/>
    <dgm:cxn modelId="{7116F2F8-C391-4FD5-8D09-DCC310280823}" type="presParOf" srcId="{1E806F9C-FEE1-4325-A74A-B0BF4B08D697}" destId="{EDAD6E39-37B0-4DCA-B0C0-6D7FE639F907}" srcOrd="5" destOrd="0" presId="urn:microsoft.com/office/officeart/2005/8/layout/chevron1"/>
    <dgm:cxn modelId="{8377829F-E4EC-4752-8361-BB7635BF9C71}" type="presParOf" srcId="{1E806F9C-FEE1-4325-A74A-B0BF4B08D697}" destId="{A30C77C2-17A9-4323-9DEA-9D952C646E6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E4131E-51B2-42CB-BFB8-E35E29511498}" type="doc">
      <dgm:prSet loTypeId="urn:microsoft.com/office/officeart/2005/8/layout/chevron1" loCatId="process" qsTypeId="urn:microsoft.com/office/officeart/2005/8/quickstyle/simple1" qsCatId="simple" csTypeId="urn:microsoft.com/office/officeart/2005/8/colors/colorful1" csCatId="colorful" phldr="1"/>
      <dgm:spPr/>
    </dgm:pt>
    <dgm:pt modelId="{44F5C13B-B4EC-4A30-A974-A122B6F3B941}">
      <dgm:prSet phldrT="[Text]"/>
      <dgm:spPr/>
      <dgm:t>
        <a:bodyPr/>
        <a:lstStyle/>
        <a:p>
          <a:r>
            <a:rPr lang="en-US" dirty="0"/>
            <a:t>Rights</a:t>
          </a:r>
        </a:p>
      </dgm:t>
    </dgm:pt>
    <dgm:pt modelId="{5D70DAF7-08CF-4698-824A-2870C559908D}" type="parTrans" cxnId="{C482DFD4-D42C-4CEB-8BB3-C7D10A78268B}">
      <dgm:prSet/>
      <dgm:spPr/>
      <dgm:t>
        <a:bodyPr/>
        <a:lstStyle/>
        <a:p>
          <a:endParaRPr lang="en-US"/>
        </a:p>
      </dgm:t>
    </dgm:pt>
    <dgm:pt modelId="{D5AF6A98-6C4E-4C3F-88CF-810ED3203537}" type="sibTrans" cxnId="{C482DFD4-D42C-4CEB-8BB3-C7D10A78268B}">
      <dgm:prSet/>
      <dgm:spPr/>
      <dgm:t>
        <a:bodyPr/>
        <a:lstStyle/>
        <a:p>
          <a:endParaRPr lang="en-US"/>
        </a:p>
      </dgm:t>
    </dgm:pt>
    <dgm:pt modelId="{55EDD9D1-EFBB-48F8-AD77-9E7CDF12B590}">
      <dgm:prSet phldrT="[Text]"/>
      <dgm:spPr/>
      <dgm:t>
        <a:bodyPr/>
        <a:lstStyle/>
        <a:p>
          <a:r>
            <a:rPr lang="en-US" dirty="0"/>
            <a:t>License</a:t>
          </a:r>
        </a:p>
      </dgm:t>
    </dgm:pt>
    <dgm:pt modelId="{28C5D5AF-5244-48AA-9777-CA628A687D6A}" type="parTrans" cxnId="{0B3F7ABF-AD40-4BF3-9977-8C8A8EB863DD}">
      <dgm:prSet/>
      <dgm:spPr/>
      <dgm:t>
        <a:bodyPr/>
        <a:lstStyle/>
        <a:p>
          <a:endParaRPr lang="en-US"/>
        </a:p>
      </dgm:t>
    </dgm:pt>
    <dgm:pt modelId="{5FA4A41A-16EA-48AA-8E16-582BE5DD58F1}" type="sibTrans" cxnId="{0B3F7ABF-AD40-4BF3-9977-8C8A8EB863DD}">
      <dgm:prSet/>
      <dgm:spPr/>
      <dgm:t>
        <a:bodyPr/>
        <a:lstStyle/>
        <a:p>
          <a:endParaRPr lang="en-US"/>
        </a:p>
      </dgm:t>
    </dgm:pt>
    <dgm:pt modelId="{E5970B5B-9CF6-483A-A33C-895BBBE9AAFD}">
      <dgm:prSet phldrT="[Text]"/>
      <dgm:spPr/>
      <dgm:t>
        <a:bodyPr/>
        <a:lstStyle/>
        <a:p>
          <a:r>
            <a:rPr lang="en-US" dirty="0"/>
            <a:t>Exemption(s)</a:t>
          </a:r>
        </a:p>
      </dgm:t>
    </dgm:pt>
    <dgm:pt modelId="{9D2FAF6E-1428-4920-9370-6BD7DAFDAA14}" type="parTrans" cxnId="{30D6FCDA-F1FA-4579-B874-E236A54F0E3F}">
      <dgm:prSet/>
      <dgm:spPr/>
      <dgm:t>
        <a:bodyPr/>
        <a:lstStyle/>
        <a:p>
          <a:endParaRPr lang="en-US"/>
        </a:p>
      </dgm:t>
    </dgm:pt>
    <dgm:pt modelId="{DC57ED3C-2A99-4E60-BAFF-B7F727F66B3A}" type="sibTrans" cxnId="{30D6FCDA-F1FA-4579-B874-E236A54F0E3F}">
      <dgm:prSet/>
      <dgm:spPr/>
      <dgm:t>
        <a:bodyPr/>
        <a:lstStyle/>
        <a:p>
          <a:endParaRPr lang="en-US"/>
        </a:p>
      </dgm:t>
    </dgm:pt>
    <dgm:pt modelId="{6E897346-F7FC-4120-AC4E-9D28CEEBA930}">
      <dgm:prSet phldrT="[Text]"/>
      <dgm:spPr/>
      <dgm:t>
        <a:bodyPr/>
        <a:lstStyle/>
        <a:p>
          <a:r>
            <a:rPr lang="en-US" dirty="0"/>
            <a:t>Permission</a:t>
          </a:r>
        </a:p>
      </dgm:t>
    </dgm:pt>
    <dgm:pt modelId="{FD1A1CCC-1A60-44C3-BFBF-B9A516EEAA09}" type="parTrans" cxnId="{E3A1A681-09A8-4D2E-A972-561A6EBBDF32}">
      <dgm:prSet/>
      <dgm:spPr/>
      <dgm:t>
        <a:bodyPr/>
        <a:lstStyle/>
        <a:p>
          <a:endParaRPr lang="en-US"/>
        </a:p>
      </dgm:t>
    </dgm:pt>
    <dgm:pt modelId="{6D475BB6-290D-40C2-8240-E74C9F4BEB57}" type="sibTrans" cxnId="{E3A1A681-09A8-4D2E-A972-561A6EBBDF32}">
      <dgm:prSet/>
      <dgm:spPr/>
      <dgm:t>
        <a:bodyPr/>
        <a:lstStyle/>
        <a:p>
          <a:endParaRPr lang="en-US"/>
        </a:p>
      </dgm:t>
    </dgm:pt>
    <dgm:pt modelId="{1E806F9C-FEE1-4325-A74A-B0BF4B08D697}" type="pres">
      <dgm:prSet presAssocID="{5EE4131E-51B2-42CB-BFB8-E35E29511498}" presName="Name0" presStyleCnt="0">
        <dgm:presLayoutVars>
          <dgm:dir/>
          <dgm:animLvl val="lvl"/>
          <dgm:resizeHandles val="exact"/>
        </dgm:presLayoutVars>
      </dgm:prSet>
      <dgm:spPr/>
    </dgm:pt>
    <dgm:pt modelId="{2715462C-CA56-495B-A84B-7EDE6D3ECDB4}" type="pres">
      <dgm:prSet presAssocID="{44F5C13B-B4EC-4A30-A974-A122B6F3B941}" presName="parTxOnly" presStyleLbl="node1" presStyleIdx="0" presStyleCnt="4">
        <dgm:presLayoutVars>
          <dgm:chMax val="0"/>
          <dgm:chPref val="0"/>
          <dgm:bulletEnabled val="1"/>
        </dgm:presLayoutVars>
      </dgm:prSet>
      <dgm:spPr/>
    </dgm:pt>
    <dgm:pt modelId="{80CD3D4F-3E80-4903-AEFC-2EBB99437CFF}" type="pres">
      <dgm:prSet presAssocID="{D5AF6A98-6C4E-4C3F-88CF-810ED3203537}" presName="parTxOnlySpace" presStyleCnt="0"/>
      <dgm:spPr/>
    </dgm:pt>
    <dgm:pt modelId="{6242D583-5E52-4519-9A61-7CC799EB51A9}" type="pres">
      <dgm:prSet presAssocID="{55EDD9D1-EFBB-48F8-AD77-9E7CDF12B590}" presName="parTxOnly" presStyleLbl="node1" presStyleIdx="1" presStyleCnt="4">
        <dgm:presLayoutVars>
          <dgm:chMax val="0"/>
          <dgm:chPref val="0"/>
          <dgm:bulletEnabled val="1"/>
        </dgm:presLayoutVars>
      </dgm:prSet>
      <dgm:spPr/>
    </dgm:pt>
    <dgm:pt modelId="{14E65626-2E86-47E0-90A1-C84D681C2BB1}" type="pres">
      <dgm:prSet presAssocID="{5FA4A41A-16EA-48AA-8E16-582BE5DD58F1}" presName="parTxOnlySpace" presStyleCnt="0"/>
      <dgm:spPr/>
    </dgm:pt>
    <dgm:pt modelId="{81CBFC02-A28A-4138-8EBA-EAD9EC2960E6}" type="pres">
      <dgm:prSet presAssocID="{E5970B5B-9CF6-483A-A33C-895BBBE9AAFD}" presName="parTxOnly" presStyleLbl="node1" presStyleIdx="2" presStyleCnt="4">
        <dgm:presLayoutVars>
          <dgm:chMax val="0"/>
          <dgm:chPref val="0"/>
          <dgm:bulletEnabled val="1"/>
        </dgm:presLayoutVars>
      </dgm:prSet>
      <dgm:spPr/>
    </dgm:pt>
    <dgm:pt modelId="{EDAD6E39-37B0-4DCA-B0C0-6D7FE639F907}" type="pres">
      <dgm:prSet presAssocID="{DC57ED3C-2A99-4E60-BAFF-B7F727F66B3A}" presName="parTxOnlySpace" presStyleCnt="0"/>
      <dgm:spPr/>
    </dgm:pt>
    <dgm:pt modelId="{A30C77C2-17A9-4323-9DEA-9D952C646E6C}" type="pres">
      <dgm:prSet presAssocID="{6E897346-F7FC-4120-AC4E-9D28CEEBA930}" presName="parTxOnly" presStyleLbl="node1" presStyleIdx="3" presStyleCnt="4">
        <dgm:presLayoutVars>
          <dgm:chMax val="0"/>
          <dgm:chPref val="0"/>
          <dgm:bulletEnabled val="1"/>
        </dgm:presLayoutVars>
      </dgm:prSet>
      <dgm:spPr/>
    </dgm:pt>
  </dgm:ptLst>
  <dgm:cxnLst>
    <dgm:cxn modelId="{67197E03-ECD2-488E-9774-900C6F8CA172}" type="presOf" srcId="{6E897346-F7FC-4120-AC4E-9D28CEEBA930}" destId="{A30C77C2-17A9-4323-9DEA-9D952C646E6C}" srcOrd="0" destOrd="0" presId="urn:microsoft.com/office/officeart/2005/8/layout/chevron1"/>
    <dgm:cxn modelId="{38E9E50D-FD2F-4587-999D-B8E496C9C2AA}" type="presOf" srcId="{E5970B5B-9CF6-483A-A33C-895BBBE9AAFD}" destId="{81CBFC02-A28A-4138-8EBA-EAD9EC2960E6}" srcOrd="0" destOrd="0" presId="urn:microsoft.com/office/officeart/2005/8/layout/chevron1"/>
    <dgm:cxn modelId="{68234216-1EFD-40E5-84AD-F98AAA2E9A0E}" type="presOf" srcId="{5EE4131E-51B2-42CB-BFB8-E35E29511498}" destId="{1E806F9C-FEE1-4325-A74A-B0BF4B08D697}" srcOrd="0" destOrd="0" presId="urn:microsoft.com/office/officeart/2005/8/layout/chevron1"/>
    <dgm:cxn modelId="{7F4C6647-127B-4B10-80AD-4FE98813A2C9}" type="presOf" srcId="{44F5C13B-B4EC-4A30-A974-A122B6F3B941}" destId="{2715462C-CA56-495B-A84B-7EDE6D3ECDB4}" srcOrd="0" destOrd="0" presId="urn:microsoft.com/office/officeart/2005/8/layout/chevron1"/>
    <dgm:cxn modelId="{E3A1A681-09A8-4D2E-A972-561A6EBBDF32}" srcId="{5EE4131E-51B2-42CB-BFB8-E35E29511498}" destId="{6E897346-F7FC-4120-AC4E-9D28CEEBA930}" srcOrd="3" destOrd="0" parTransId="{FD1A1CCC-1A60-44C3-BFBF-B9A516EEAA09}" sibTransId="{6D475BB6-290D-40C2-8240-E74C9F4BEB57}"/>
    <dgm:cxn modelId="{0B3F7ABF-AD40-4BF3-9977-8C8A8EB863DD}" srcId="{5EE4131E-51B2-42CB-BFB8-E35E29511498}" destId="{55EDD9D1-EFBB-48F8-AD77-9E7CDF12B590}" srcOrd="1" destOrd="0" parTransId="{28C5D5AF-5244-48AA-9777-CA628A687D6A}" sibTransId="{5FA4A41A-16EA-48AA-8E16-582BE5DD58F1}"/>
    <dgm:cxn modelId="{C482DFD4-D42C-4CEB-8BB3-C7D10A78268B}" srcId="{5EE4131E-51B2-42CB-BFB8-E35E29511498}" destId="{44F5C13B-B4EC-4A30-A974-A122B6F3B941}" srcOrd="0" destOrd="0" parTransId="{5D70DAF7-08CF-4698-824A-2870C559908D}" sibTransId="{D5AF6A98-6C4E-4C3F-88CF-810ED3203537}"/>
    <dgm:cxn modelId="{30D6FCDA-F1FA-4579-B874-E236A54F0E3F}" srcId="{5EE4131E-51B2-42CB-BFB8-E35E29511498}" destId="{E5970B5B-9CF6-483A-A33C-895BBBE9AAFD}" srcOrd="2" destOrd="0" parTransId="{9D2FAF6E-1428-4920-9370-6BD7DAFDAA14}" sibTransId="{DC57ED3C-2A99-4E60-BAFF-B7F727F66B3A}"/>
    <dgm:cxn modelId="{786E0CED-676F-4E0D-970B-0E270664C3DF}" type="presOf" srcId="{55EDD9D1-EFBB-48F8-AD77-9E7CDF12B590}" destId="{6242D583-5E52-4519-9A61-7CC799EB51A9}" srcOrd="0" destOrd="0" presId="urn:microsoft.com/office/officeart/2005/8/layout/chevron1"/>
    <dgm:cxn modelId="{BF55DC22-98D4-448B-A15C-261D042EE5E0}" type="presParOf" srcId="{1E806F9C-FEE1-4325-A74A-B0BF4B08D697}" destId="{2715462C-CA56-495B-A84B-7EDE6D3ECDB4}" srcOrd="0" destOrd="0" presId="urn:microsoft.com/office/officeart/2005/8/layout/chevron1"/>
    <dgm:cxn modelId="{31A4C82E-CD98-4329-A6C8-8502BE1C2AEE}" type="presParOf" srcId="{1E806F9C-FEE1-4325-A74A-B0BF4B08D697}" destId="{80CD3D4F-3E80-4903-AEFC-2EBB99437CFF}" srcOrd="1" destOrd="0" presId="urn:microsoft.com/office/officeart/2005/8/layout/chevron1"/>
    <dgm:cxn modelId="{7FD8DF93-173C-4712-9FF1-A2CD1F761767}" type="presParOf" srcId="{1E806F9C-FEE1-4325-A74A-B0BF4B08D697}" destId="{6242D583-5E52-4519-9A61-7CC799EB51A9}" srcOrd="2" destOrd="0" presId="urn:microsoft.com/office/officeart/2005/8/layout/chevron1"/>
    <dgm:cxn modelId="{ED833FE4-5697-4AFD-A429-203DA13DFEF6}" type="presParOf" srcId="{1E806F9C-FEE1-4325-A74A-B0BF4B08D697}" destId="{14E65626-2E86-47E0-90A1-C84D681C2BB1}" srcOrd="3" destOrd="0" presId="urn:microsoft.com/office/officeart/2005/8/layout/chevron1"/>
    <dgm:cxn modelId="{5948C834-F2A4-4D4E-B5B8-E9914FC472C8}" type="presParOf" srcId="{1E806F9C-FEE1-4325-A74A-B0BF4B08D697}" destId="{81CBFC02-A28A-4138-8EBA-EAD9EC2960E6}" srcOrd="4" destOrd="0" presId="urn:microsoft.com/office/officeart/2005/8/layout/chevron1"/>
    <dgm:cxn modelId="{7116F2F8-C391-4FD5-8D09-DCC310280823}" type="presParOf" srcId="{1E806F9C-FEE1-4325-A74A-B0BF4B08D697}" destId="{EDAD6E39-37B0-4DCA-B0C0-6D7FE639F907}" srcOrd="5" destOrd="0" presId="urn:microsoft.com/office/officeart/2005/8/layout/chevron1"/>
    <dgm:cxn modelId="{8377829F-E4EC-4752-8361-BB7635BF9C71}" type="presParOf" srcId="{1E806F9C-FEE1-4325-A74A-B0BF4B08D697}" destId="{A30C77C2-17A9-4323-9DEA-9D952C646E6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A30F2B-FAA7-42A2-9342-4AD18958444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50F83DE8-1A3A-4B77-8DA6-4896757C1741}">
      <dgm:prSet phldrT="[Text]"/>
      <dgm:spPr/>
      <dgm:t>
        <a:bodyPr/>
        <a:lstStyle/>
        <a:p>
          <a:r>
            <a:rPr lang="en-US" dirty="0"/>
            <a:t>Purpose</a:t>
          </a:r>
        </a:p>
      </dgm:t>
    </dgm:pt>
    <dgm:pt modelId="{0E0A43CC-8492-4DEB-A34F-6ADDB96DEA70}" type="parTrans" cxnId="{26268B3B-94C0-4D06-8345-568DBA39E4BF}">
      <dgm:prSet/>
      <dgm:spPr/>
      <dgm:t>
        <a:bodyPr/>
        <a:lstStyle/>
        <a:p>
          <a:endParaRPr lang="en-US"/>
        </a:p>
      </dgm:t>
    </dgm:pt>
    <dgm:pt modelId="{A03486D8-2FE2-499D-BB39-F4CB21E501FB}" type="sibTrans" cxnId="{26268B3B-94C0-4D06-8345-568DBA39E4BF}">
      <dgm:prSet/>
      <dgm:spPr/>
      <dgm:t>
        <a:bodyPr/>
        <a:lstStyle/>
        <a:p>
          <a:endParaRPr lang="en-US"/>
        </a:p>
      </dgm:t>
    </dgm:pt>
    <dgm:pt modelId="{D77FBE99-9149-4BD0-82A9-D4EFA260C3B7}">
      <dgm:prSet phldrT="[Text]"/>
      <dgm:spPr/>
      <dgm:t>
        <a:bodyPr/>
        <a:lstStyle/>
        <a:p>
          <a:r>
            <a:rPr lang="en-US" dirty="0"/>
            <a:t>Nature</a:t>
          </a:r>
        </a:p>
      </dgm:t>
    </dgm:pt>
    <dgm:pt modelId="{621839B9-20A6-4484-9164-E5DE49675CD1}" type="parTrans" cxnId="{4A1AE4E7-865A-45B3-9B6B-6C069FD5C603}">
      <dgm:prSet/>
      <dgm:spPr/>
      <dgm:t>
        <a:bodyPr/>
        <a:lstStyle/>
        <a:p>
          <a:endParaRPr lang="en-US"/>
        </a:p>
      </dgm:t>
    </dgm:pt>
    <dgm:pt modelId="{FF2551E2-7028-488F-A39C-F5468D4B002E}" type="sibTrans" cxnId="{4A1AE4E7-865A-45B3-9B6B-6C069FD5C603}">
      <dgm:prSet/>
      <dgm:spPr/>
      <dgm:t>
        <a:bodyPr/>
        <a:lstStyle/>
        <a:p>
          <a:endParaRPr lang="en-US"/>
        </a:p>
      </dgm:t>
    </dgm:pt>
    <dgm:pt modelId="{110FBF13-0221-4424-A644-65C409AD3B3A}">
      <dgm:prSet phldrT="[Text]"/>
      <dgm:spPr/>
      <dgm:t>
        <a:bodyPr/>
        <a:lstStyle/>
        <a:p>
          <a:r>
            <a:rPr lang="en-US" dirty="0"/>
            <a:t>Amount</a:t>
          </a:r>
        </a:p>
      </dgm:t>
    </dgm:pt>
    <dgm:pt modelId="{2A40576C-6959-46D8-9089-BCD002D6EEDD}" type="parTrans" cxnId="{4115C700-BF5D-4B61-A4C0-9895FF279E37}">
      <dgm:prSet/>
      <dgm:spPr/>
      <dgm:t>
        <a:bodyPr/>
        <a:lstStyle/>
        <a:p>
          <a:endParaRPr lang="en-US"/>
        </a:p>
      </dgm:t>
    </dgm:pt>
    <dgm:pt modelId="{501CE067-7E3D-4F0F-A2E4-126DEA13A1B5}" type="sibTrans" cxnId="{4115C700-BF5D-4B61-A4C0-9895FF279E37}">
      <dgm:prSet/>
      <dgm:spPr/>
      <dgm:t>
        <a:bodyPr/>
        <a:lstStyle/>
        <a:p>
          <a:endParaRPr lang="en-US"/>
        </a:p>
      </dgm:t>
    </dgm:pt>
    <dgm:pt modelId="{05A67DB2-571D-4804-8B1F-533D80E353A1}">
      <dgm:prSet phldrT="[Text]"/>
      <dgm:spPr/>
      <dgm:t>
        <a:bodyPr/>
        <a:lstStyle/>
        <a:p>
          <a:r>
            <a:rPr lang="en-US" dirty="0" err="1"/>
            <a:t>Transformativeness</a:t>
          </a:r>
          <a:r>
            <a:rPr lang="en-US" dirty="0"/>
            <a:t>, Not-for-Profit/Profit, Use is for "criticism, comment, news reporting, teaching, (including multiple print copies for classroom use), scholarship or research"…or not?</a:t>
          </a:r>
        </a:p>
      </dgm:t>
    </dgm:pt>
    <dgm:pt modelId="{3A589DE0-A477-461E-AC3F-0F6B7F8B6A11}" type="parTrans" cxnId="{CAC32AD9-12F6-4973-9BE9-FCA18128E80D}">
      <dgm:prSet/>
      <dgm:spPr/>
      <dgm:t>
        <a:bodyPr/>
        <a:lstStyle/>
        <a:p>
          <a:endParaRPr lang="en-US"/>
        </a:p>
      </dgm:t>
    </dgm:pt>
    <dgm:pt modelId="{C385DA37-051C-4186-A41A-A1C3007B4D35}" type="sibTrans" cxnId="{CAC32AD9-12F6-4973-9BE9-FCA18128E80D}">
      <dgm:prSet/>
      <dgm:spPr/>
      <dgm:t>
        <a:bodyPr/>
        <a:lstStyle/>
        <a:p>
          <a:endParaRPr lang="en-US"/>
        </a:p>
      </dgm:t>
    </dgm:pt>
    <dgm:pt modelId="{1E7F37F8-FCA4-4C57-9976-AA08152537D2}">
      <dgm:prSet phldrT="[Text]"/>
      <dgm:spPr/>
      <dgm:t>
        <a:bodyPr/>
        <a:lstStyle/>
        <a:p>
          <a:r>
            <a:rPr lang="en-US" dirty="0"/>
            <a:t>Effect</a:t>
          </a:r>
        </a:p>
      </dgm:t>
    </dgm:pt>
    <dgm:pt modelId="{DA88EB07-4369-41A5-B936-74AB6D052F3D}" type="parTrans" cxnId="{B9D9A000-4056-4A13-A02D-83B25A0D64A7}">
      <dgm:prSet/>
      <dgm:spPr/>
      <dgm:t>
        <a:bodyPr/>
        <a:lstStyle/>
        <a:p>
          <a:endParaRPr lang="en-US"/>
        </a:p>
      </dgm:t>
    </dgm:pt>
    <dgm:pt modelId="{876C387F-D4D8-4512-A4F0-A9C76E8121FF}" type="sibTrans" cxnId="{B9D9A000-4056-4A13-A02D-83B25A0D64A7}">
      <dgm:prSet/>
      <dgm:spPr/>
      <dgm:t>
        <a:bodyPr/>
        <a:lstStyle/>
        <a:p>
          <a:endParaRPr lang="en-US"/>
        </a:p>
      </dgm:t>
    </dgm:pt>
    <dgm:pt modelId="{3F1AAE43-07D0-4F60-A726-D13B94EFCF22}">
      <dgm:prSet phldrT="[Text]"/>
      <dgm:spPr/>
      <dgm:t>
        <a:bodyPr/>
        <a:lstStyle/>
        <a:p>
          <a:r>
            <a:rPr lang="en-US" dirty="0"/>
            <a:t>Published/unpublished, factual/creative, consumable?</a:t>
          </a:r>
        </a:p>
      </dgm:t>
    </dgm:pt>
    <dgm:pt modelId="{DC697D6E-1576-4B08-A6BF-0E1761DC35D8}" type="parTrans" cxnId="{2BB004D8-2587-49B2-A97F-99CBF87D9C86}">
      <dgm:prSet/>
      <dgm:spPr/>
      <dgm:t>
        <a:bodyPr/>
        <a:lstStyle/>
        <a:p>
          <a:endParaRPr lang="en-US"/>
        </a:p>
      </dgm:t>
    </dgm:pt>
    <dgm:pt modelId="{DB2FFE5D-E62D-4BFC-88C9-242F97332396}" type="sibTrans" cxnId="{2BB004D8-2587-49B2-A97F-99CBF87D9C86}">
      <dgm:prSet/>
      <dgm:spPr/>
      <dgm:t>
        <a:bodyPr/>
        <a:lstStyle/>
        <a:p>
          <a:endParaRPr lang="en-US"/>
        </a:p>
      </dgm:t>
    </dgm:pt>
    <dgm:pt modelId="{1E91C0D8-EDD0-442E-8022-EF0A756A6D2F}">
      <dgm:prSet phldrT="[Text]"/>
      <dgm:spPr/>
      <dgm:t>
        <a:bodyPr/>
        <a:lstStyle/>
        <a:p>
          <a:r>
            <a:rPr lang="en-US" dirty="0"/>
            <a:t>Limited and Reasonable. Not the “heart of the work.”</a:t>
          </a:r>
        </a:p>
      </dgm:t>
    </dgm:pt>
    <dgm:pt modelId="{1C9CFD9C-A077-4D8C-8DAA-A6BB88A61165}" type="parTrans" cxnId="{4EDD0409-CDE1-4D77-ABE8-700C08744B1A}">
      <dgm:prSet/>
      <dgm:spPr/>
      <dgm:t>
        <a:bodyPr/>
        <a:lstStyle/>
        <a:p>
          <a:endParaRPr lang="en-US"/>
        </a:p>
      </dgm:t>
    </dgm:pt>
    <dgm:pt modelId="{E6AE2786-C892-4B3A-A75C-B9EA59B04B21}" type="sibTrans" cxnId="{4EDD0409-CDE1-4D77-ABE8-700C08744B1A}">
      <dgm:prSet/>
      <dgm:spPr/>
      <dgm:t>
        <a:bodyPr/>
        <a:lstStyle/>
        <a:p>
          <a:endParaRPr lang="en-US"/>
        </a:p>
      </dgm:t>
    </dgm:pt>
    <dgm:pt modelId="{F8664818-9D49-4855-A41F-2762E1E87A50}">
      <dgm:prSet phldrT="[Text]"/>
      <dgm:spPr/>
      <dgm:t>
        <a:bodyPr/>
        <a:lstStyle/>
        <a:p>
          <a:r>
            <a:rPr lang="en-US" dirty="0"/>
            <a:t>How much will the use harm the market for the work?</a:t>
          </a:r>
        </a:p>
      </dgm:t>
    </dgm:pt>
    <dgm:pt modelId="{3574F8D8-1DD8-4B29-8995-3F318C6599F8}" type="parTrans" cxnId="{B9A952D5-BECC-425B-9B17-5001C9531B66}">
      <dgm:prSet/>
      <dgm:spPr/>
      <dgm:t>
        <a:bodyPr/>
        <a:lstStyle/>
        <a:p>
          <a:endParaRPr lang="en-US"/>
        </a:p>
      </dgm:t>
    </dgm:pt>
    <dgm:pt modelId="{89341CA4-525C-490D-8415-47C0FB0B8397}" type="sibTrans" cxnId="{B9A952D5-BECC-425B-9B17-5001C9531B66}">
      <dgm:prSet/>
      <dgm:spPr/>
      <dgm:t>
        <a:bodyPr/>
        <a:lstStyle/>
        <a:p>
          <a:endParaRPr lang="en-US"/>
        </a:p>
      </dgm:t>
    </dgm:pt>
    <dgm:pt modelId="{94E8F069-08EB-47AD-80DF-B6507E32FD82}" type="pres">
      <dgm:prSet presAssocID="{ECA30F2B-FAA7-42A2-9342-4AD189584447}" presName="Name0" presStyleCnt="0">
        <dgm:presLayoutVars>
          <dgm:dir/>
          <dgm:animLvl val="lvl"/>
          <dgm:resizeHandles val="exact"/>
        </dgm:presLayoutVars>
      </dgm:prSet>
      <dgm:spPr/>
    </dgm:pt>
    <dgm:pt modelId="{0F1C1424-A2BC-4FC2-A120-E037711D98DC}" type="pres">
      <dgm:prSet presAssocID="{50F83DE8-1A3A-4B77-8DA6-4896757C1741}" presName="linNode" presStyleCnt="0"/>
      <dgm:spPr/>
    </dgm:pt>
    <dgm:pt modelId="{73EF1981-AFF3-4DD2-926B-91C424154C6E}" type="pres">
      <dgm:prSet presAssocID="{50F83DE8-1A3A-4B77-8DA6-4896757C1741}" presName="parentText" presStyleLbl="node1" presStyleIdx="0" presStyleCnt="4">
        <dgm:presLayoutVars>
          <dgm:chMax val="1"/>
          <dgm:bulletEnabled val="1"/>
        </dgm:presLayoutVars>
      </dgm:prSet>
      <dgm:spPr/>
    </dgm:pt>
    <dgm:pt modelId="{F3852555-67B9-443F-81CA-2A1069872A9E}" type="pres">
      <dgm:prSet presAssocID="{50F83DE8-1A3A-4B77-8DA6-4896757C1741}" presName="descendantText" presStyleLbl="alignAccFollowNode1" presStyleIdx="0" presStyleCnt="4">
        <dgm:presLayoutVars>
          <dgm:bulletEnabled val="1"/>
        </dgm:presLayoutVars>
      </dgm:prSet>
      <dgm:spPr/>
    </dgm:pt>
    <dgm:pt modelId="{F32D355F-F8C4-4A27-A796-BD2B5FB3A53A}" type="pres">
      <dgm:prSet presAssocID="{A03486D8-2FE2-499D-BB39-F4CB21E501FB}" presName="sp" presStyleCnt="0"/>
      <dgm:spPr/>
    </dgm:pt>
    <dgm:pt modelId="{B3A96956-EDA6-4945-8837-6F0BE33E7641}" type="pres">
      <dgm:prSet presAssocID="{D77FBE99-9149-4BD0-82A9-D4EFA260C3B7}" presName="linNode" presStyleCnt="0"/>
      <dgm:spPr/>
    </dgm:pt>
    <dgm:pt modelId="{DCBDBC97-F216-4F65-8E54-05CBB0857A1D}" type="pres">
      <dgm:prSet presAssocID="{D77FBE99-9149-4BD0-82A9-D4EFA260C3B7}" presName="parentText" presStyleLbl="node1" presStyleIdx="1" presStyleCnt="4">
        <dgm:presLayoutVars>
          <dgm:chMax val="1"/>
          <dgm:bulletEnabled val="1"/>
        </dgm:presLayoutVars>
      </dgm:prSet>
      <dgm:spPr/>
    </dgm:pt>
    <dgm:pt modelId="{9AEBFF74-5339-4D9F-A316-B0FEB570606D}" type="pres">
      <dgm:prSet presAssocID="{D77FBE99-9149-4BD0-82A9-D4EFA260C3B7}" presName="descendantText" presStyleLbl="alignAccFollowNode1" presStyleIdx="1" presStyleCnt="4">
        <dgm:presLayoutVars>
          <dgm:bulletEnabled val="1"/>
        </dgm:presLayoutVars>
      </dgm:prSet>
      <dgm:spPr/>
    </dgm:pt>
    <dgm:pt modelId="{536FF0F3-3841-44E6-B2F3-CAE7718F646F}" type="pres">
      <dgm:prSet presAssocID="{FF2551E2-7028-488F-A39C-F5468D4B002E}" presName="sp" presStyleCnt="0"/>
      <dgm:spPr/>
    </dgm:pt>
    <dgm:pt modelId="{5F1249D1-7043-4CBF-8490-3BEB3CA10D96}" type="pres">
      <dgm:prSet presAssocID="{110FBF13-0221-4424-A644-65C409AD3B3A}" presName="linNode" presStyleCnt="0"/>
      <dgm:spPr/>
    </dgm:pt>
    <dgm:pt modelId="{9CC7659E-CE21-4D79-8689-115DDB4B6E48}" type="pres">
      <dgm:prSet presAssocID="{110FBF13-0221-4424-A644-65C409AD3B3A}" presName="parentText" presStyleLbl="node1" presStyleIdx="2" presStyleCnt="4">
        <dgm:presLayoutVars>
          <dgm:chMax val="1"/>
          <dgm:bulletEnabled val="1"/>
        </dgm:presLayoutVars>
      </dgm:prSet>
      <dgm:spPr/>
    </dgm:pt>
    <dgm:pt modelId="{1CA41AA2-D149-4248-A557-73984AABC664}" type="pres">
      <dgm:prSet presAssocID="{110FBF13-0221-4424-A644-65C409AD3B3A}" presName="descendantText" presStyleLbl="alignAccFollowNode1" presStyleIdx="2" presStyleCnt="4">
        <dgm:presLayoutVars>
          <dgm:bulletEnabled val="1"/>
        </dgm:presLayoutVars>
      </dgm:prSet>
      <dgm:spPr/>
    </dgm:pt>
    <dgm:pt modelId="{04E7F810-68A4-4DAA-B126-A29EDAFB3306}" type="pres">
      <dgm:prSet presAssocID="{501CE067-7E3D-4F0F-A2E4-126DEA13A1B5}" presName="sp" presStyleCnt="0"/>
      <dgm:spPr/>
    </dgm:pt>
    <dgm:pt modelId="{F0BEB028-892D-4E47-B6D3-86330239491B}" type="pres">
      <dgm:prSet presAssocID="{1E7F37F8-FCA4-4C57-9976-AA08152537D2}" presName="linNode" presStyleCnt="0"/>
      <dgm:spPr/>
    </dgm:pt>
    <dgm:pt modelId="{2959C766-A4AC-470A-B7D9-9599876CCC3B}" type="pres">
      <dgm:prSet presAssocID="{1E7F37F8-FCA4-4C57-9976-AA08152537D2}" presName="parentText" presStyleLbl="node1" presStyleIdx="3" presStyleCnt="4">
        <dgm:presLayoutVars>
          <dgm:chMax val="1"/>
          <dgm:bulletEnabled val="1"/>
        </dgm:presLayoutVars>
      </dgm:prSet>
      <dgm:spPr/>
    </dgm:pt>
    <dgm:pt modelId="{AF602A96-3956-4153-9160-FF24FF11A144}" type="pres">
      <dgm:prSet presAssocID="{1E7F37F8-FCA4-4C57-9976-AA08152537D2}" presName="descendantText" presStyleLbl="alignAccFollowNode1" presStyleIdx="3" presStyleCnt="4">
        <dgm:presLayoutVars>
          <dgm:bulletEnabled val="1"/>
        </dgm:presLayoutVars>
      </dgm:prSet>
      <dgm:spPr/>
    </dgm:pt>
  </dgm:ptLst>
  <dgm:cxnLst>
    <dgm:cxn modelId="{B9D9A000-4056-4A13-A02D-83B25A0D64A7}" srcId="{ECA30F2B-FAA7-42A2-9342-4AD189584447}" destId="{1E7F37F8-FCA4-4C57-9976-AA08152537D2}" srcOrd="3" destOrd="0" parTransId="{DA88EB07-4369-41A5-B936-74AB6D052F3D}" sibTransId="{876C387F-D4D8-4512-A4F0-A9C76E8121FF}"/>
    <dgm:cxn modelId="{4115C700-BF5D-4B61-A4C0-9895FF279E37}" srcId="{ECA30F2B-FAA7-42A2-9342-4AD189584447}" destId="{110FBF13-0221-4424-A644-65C409AD3B3A}" srcOrd="2" destOrd="0" parTransId="{2A40576C-6959-46D8-9089-BCD002D6EEDD}" sibTransId="{501CE067-7E3D-4F0F-A2E4-126DEA13A1B5}"/>
    <dgm:cxn modelId="{4EDD0409-CDE1-4D77-ABE8-700C08744B1A}" srcId="{110FBF13-0221-4424-A644-65C409AD3B3A}" destId="{1E91C0D8-EDD0-442E-8022-EF0A756A6D2F}" srcOrd="0" destOrd="0" parTransId="{1C9CFD9C-A077-4D8C-8DAA-A6BB88A61165}" sibTransId="{E6AE2786-C892-4B3A-A75C-B9EA59B04B21}"/>
    <dgm:cxn modelId="{9EBB8B25-F70F-4D07-B83E-DBDB61816C29}" type="presOf" srcId="{110FBF13-0221-4424-A644-65C409AD3B3A}" destId="{9CC7659E-CE21-4D79-8689-115DDB4B6E48}" srcOrd="0" destOrd="0" presId="urn:microsoft.com/office/officeart/2005/8/layout/vList5"/>
    <dgm:cxn modelId="{26268B3B-94C0-4D06-8345-568DBA39E4BF}" srcId="{ECA30F2B-FAA7-42A2-9342-4AD189584447}" destId="{50F83DE8-1A3A-4B77-8DA6-4896757C1741}" srcOrd="0" destOrd="0" parTransId="{0E0A43CC-8492-4DEB-A34F-6ADDB96DEA70}" sibTransId="{A03486D8-2FE2-499D-BB39-F4CB21E501FB}"/>
    <dgm:cxn modelId="{ED2C846A-A783-4777-A043-50A9F0695331}" type="presOf" srcId="{50F83DE8-1A3A-4B77-8DA6-4896757C1741}" destId="{73EF1981-AFF3-4DD2-926B-91C424154C6E}" srcOrd="0" destOrd="0" presId="urn:microsoft.com/office/officeart/2005/8/layout/vList5"/>
    <dgm:cxn modelId="{DABFD673-24DF-4A9F-B8C6-BD689AEDC78A}" type="presOf" srcId="{1E7F37F8-FCA4-4C57-9976-AA08152537D2}" destId="{2959C766-A4AC-470A-B7D9-9599876CCC3B}" srcOrd="0" destOrd="0" presId="urn:microsoft.com/office/officeart/2005/8/layout/vList5"/>
    <dgm:cxn modelId="{68638C80-AC2B-4C87-99BD-12D425CC3D97}" type="presOf" srcId="{F8664818-9D49-4855-A41F-2762E1E87A50}" destId="{AF602A96-3956-4153-9160-FF24FF11A144}" srcOrd="0" destOrd="0" presId="urn:microsoft.com/office/officeart/2005/8/layout/vList5"/>
    <dgm:cxn modelId="{7D8F668D-C83F-45E5-BCC5-D771203C89DE}" type="presOf" srcId="{1E91C0D8-EDD0-442E-8022-EF0A756A6D2F}" destId="{1CA41AA2-D149-4248-A557-73984AABC664}" srcOrd="0" destOrd="0" presId="urn:microsoft.com/office/officeart/2005/8/layout/vList5"/>
    <dgm:cxn modelId="{283A6D9B-626A-431B-9408-3D1A973CFDB9}" type="presOf" srcId="{05A67DB2-571D-4804-8B1F-533D80E353A1}" destId="{F3852555-67B9-443F-81CA-2A1069872A9E}" srcOrd="0" destOrd="0" presId="urn:microsoft.com/office/officeart/2005/8/layout/vList5"/>
    <dgm:cxn modelId="{7E7AD79F-1A3D-4C3F-8FAA-E0C6BB7DEF30}" type="presOf" srcId="{D77FBE99-9149-4BD0-82A9-D4EFA260C3B7}" destId="{DCBDBC97-F216-4F65-8E54-05CBB0857A1D}" srcOrd="0" destOrd="0" presId="urn:microsoft.com/office/officeart/2005/8/layout/vList5"/>
    <dgm:cxn modelId="{272460A5-3771-49F3-BE07-E0BFDCDAB784}" type="presOf" srcId="{3F1AAE43-07D0-4F60-A726-D13B94EFCF22}" destId="{9AEBFF74-5339-4D9F-A316-B0FEB570606D}" srcOrd="0" destOrd="0" presId="urn:microsoft.com/office/officeart/2005/8/layout/vList5"/>
    <dgm:cxn modelId="{B9A952D5-BECC-425B-9B17-5001C9531B66}" srcId="{1E7F37F8-FCA4-4C57-9976-AA08152537D2}" destId="{F8664818-9D49-4855-A41F-2762E1E87A50}" srcOrd="0" destOrd="0" parTransId="{3574F8D8-1DD8-4B29-8995-3F318C6599F8}" sibTransId="{89341CA4-525C-490D-8415-47C0FB0B8397}"/>
    <dgm:cxn modelId="{2BB004D8-2587-49B2-A97F-99CBF87D9C86}" srcId="{D77FBE99-9149-4BD0-82A9-D4EFA260C3B7}" destId="{3F1AAE43-07D0-4F60-A726-D13B94EFCF22}" srcOrd="0" destOrd="0" parTransId="{DC697D6E-1576-4B08-A6BF-0E1761DC35D8}" sibTransId="{DB2FFE5D-E62D-4BFC-88C9-242F97332396}"/>
    <dgm:cxn modelId="{CAC32AD9-12F6-4973-9BE9-FCA18128E80D}" srcId="{50F83DE8-1A3A-4B77-8DA6-4896757C1741}" destId="{05A67DB2-571D-4804-8B1F-533D80E353A1}" srcOrd="0" destOrd="0" parTransId="{3A589DE0-A477-461E-AC3F-0F6B7F8B6A11}" sibTransId="{C385DA37-051C-4186-A41A-A1C3007B4D35}"/>
    <dgm:cxn modelId="{4A1AE4E7-865A-45B3-9B6B-6C069FD5C603}" srcId="{ECA30F2B-FAA7-42A2-9342-4AD189584447}" destId="{D77FBE99-9149-4BD0-82A9-D4EFA260C3B7}" srcOrd="1" destOrd="0" parTransId="{621839B9-20A6-4484-9164-E5DE49675CD1}" sibTransId="{FF2551E2-7028-488F-A39C-F5468D4B002E}"/>
    <dgm:cxn modelId="{D38213F1-561B-427C-A596-FD82420679C2}" type="presOf" srcId="{ECA30F2B-FAA7-42A2-9342-4AD189584447}" destId="{94E8F069-08EB-47AD-80DF-B6507E32FD82}" srcOrd="0" destOrd="0" presId="urn:microsoft.com/office/officeart/2005/8/layout/vList5"/>
    <dgm:cxn modelId="{6CC847F8-D542-4674-8024-E9160EF7FFB5}" type="presParOf" srcId="{94E8F069-08EB-47AD-80DF-B6507E32FD82}" destId="{0F1C1424-A2BC-4FC2-A120-E037711D98DC}" srcOrd="0" destOrd="0" presId="urn:microsoft.com/office/officeart/2005/8/layout/vList5"/>
    <dgm:cxn modelId="{622BEF96-050C-495A-BDA4-31B71932FF7E}" type="presParOf" srcId="{0F1C1424-A2BC-4FC2-A120-E037711D98DC}" destId="{73EF1981-AFF3-4DD2-926B-91C424154C6E}" srcOrd="0" destOrd="0" presId="urn:microsoft.com/office/officeart/2005/8/layout/vList5"/>
    <dgm:cxn modelId="{10B3330E-1FB5-4184-9DF5-914C3F2327B4}" type="presParOf" srcId="{0F1C1424-A2BC-4FC2-A120-E037711D98DC}" destId="{F3852555-67B9-443F-81CA-2A1069872A9E}" srcOrd="1" destOrd="0" presId="urn:microsoft.com/office/officeart/2005/8/layout/vList5"/>
    <dgm:cxn modelId="{4337922D-D603-4138-A6DF-E3050A6CE4C1}" type="presParOf" srcId="{94E8F069-08EB-47AD-80DF-B6507E32FD82}" destId="{F32D355F-F8C4-4A27-A796-BD2B5FB3A53A}" srcOrd="1" destOrd="0" presId="urn:microsoft.com/office/officeart/2005/8/layout/vList5"/>
    <dgm:cxn modelId="{B9DF9068-0B0C-4FE2-A929-8A8F70FDF6EC}" type="presParOf" srcId="{94E8F069-08EB-47AD-80DF-B6507E32FD82}" destId="{B3A96956-EDA6-4945-8837-6F0BE33E7641}" srcOrd="2" destOrd="0" presId="urn:microsoft.com/office/officeart/2005/8/layout/vList5"/>
    <dgm:cxn modelId="{C21329DF-7E6C-43D8-8EA1-0CAEF6A06D30}" type="presParOf" srcId="{B3A96956-EDA6-4945-8837-6F0BE33E7641}" destId="{DCBDBC97-F216-4F65-8E54-05CBB0857A1D}" srcOrd="0" destOrd="0" presId="urn:microsoft.com/office/officeart/2005/8/layout/vList5"/>
    <dgm:cxn modelId="{767A3350-AB79-47E6-9C60-B860EB9C729E}" type="presParOf" srcId="{B3A96956-EDA6-4945-8837-6F0BE33E7641}" destId="{9AEBFF74-5339-4D9F-A316-B0FEB570606D}" srcOrd="1" destOrd="0" presId="urn:microsoft.com/office/officeart/2005/8/layout/vList5"/>
    <dgm:cxn modelId="{B54D630D-34E4-4ED4-A223-704CBCD09457}" type="presParOf" srcId="{94E8F069-08EB-47AD-80DF-B6507E32FD82}" destId="{536FF0F3-3841-44E6-B2F3-CAE7718F646F}" srcOrd="3" destOrd="0" presId="urn:microsoft.com/office/officeart/2005/8/layout/vList5"/>
    <dgm:cxn modelId="{162F899C-BDCA-43F3-A219-FE888E05CC94}" type="presParOf" srcId="{94E8F069-08EB-47AD-80DF-B6507E32FD82}" destId="{5F1249D1-7043-4CBF-8490-3BEB3CA10D96}" srcOrd="4" destOrd="0" presId="urn:microsoft.com/office/officeart/2005/8/layout/vList5"/>
    <dgm:cxn modelId="{4B1EB292-7227-453F-9181-14164AD4975B}" type="presParOf" srcId="{5F1249D1-7043-4CBF-8490-3BEB3CA10D96}" destId="{9CC7659E-CE21-4D79-8689-115DDB4B6E48}" srcOrd="0" destOrd="0" presId="urn:microsoft.com/office/officeart/2005/8/layout/vList5"/>
    <dgm:cxn modelId="{0C0B9355-3313-4D10-8745-050C345B4955}" type="presParOf" srcId="{5F1249D1-7043-4CBF-8490-3BEB3CA10D96}" destId="{1CA41AA2-D149-4248-A557-73984AABC664}" srcOrd="1" destOrd="0" presId="urn:microsoft.com/office/officeart/2005/8/layout/vList5"/>
    <dgm:cxn modelId="{89C79E02-CC11-46E9-9FAD-2BE53A51BD60}" type="presParOf" srcId="{94E8F069-08EB-47AD-80DF-B6507E32FD82}" destId="{04E7F810-68A4-4DAA-B126-A29EDAFB3306}" srcOrd="5" destOrd="0" presId="urn:microsoft.com/office/officeart/2005/8/layout/vList5"/>
    <dgm:cxn modelId="{E968DA4C-0D79-4023-843F-0138009B8727}" type="presParOf" srcId="{94E8F069-08EB-47AD-80DF-B6507E32FD82}" destId="{F0BEB028-892D-4E47-B6D3-86330239491B}" srcOrd="6" destOrd="0" presId="urn:microsoft.com/office/officeart/2005/8/layout/vList5"/>
    <dgm:cxn modelId="{91F0CA60-3CAA-4DA5-8125-9041C391349F}" type="presParOf" srcId="{F0BEB028-892D-4E47-B6D3-86330239491B}" destId="{2959C766-A4AC-470A-B7D9-9599876CCC3B}" srcOrd="0" destOrd="0" presId="urn:microsoft.com/office/officeart/2005/8/layout/vList5"/>
    <dgm:cxn modelId="{080601C4-9453-48D8-8E29-85D5807EE42A}" type="presParOf" srcId="{F0BEB028-892D-4E47-B6D3-86330239491B}" destId="{AF602A96-3956-4153-9160-FF24FF11A14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E4131E-51B2-42CB-BFB8-E35E29511498}" type="doc">
      <dgm:prSet loTypeId="urn:microsoft.com/office/officeart/2005/8/layout/chevron1" loCatId="process" qsTypeId="urn:microsoft.com/office/officeart/2005/8/quickstyle/simple1" qsCatId="simple" csTypeId="urn:microsoft.com/office/officeart/2005/8/colors/colorful1" csCatId="colorful" phldr="1"/>
      <dgm:spPr/>
    </dgm:pt>
    <dgm:pt modelId="{44F5C13B-B4EC-4A30-A974-A122B6F3B941}">
      <dgm:prSet phldrT="[Text]"/>
      <dgm:spPr/>
      <dgm:t>
        <a:bodyPr/>
        <a:lstStyle/>
        <a:p>
          <a:r>
            <a:rPr lang="en-US" dirty="0"/>
            <a:t>Rights</a:t>
          </a:r>
        </a:p>
      </dgm:t>
    </dgm:pt>
    <dgm:pt modelId="{5D70DAF7-08CF-4698-824A-2870C559908D}" type="parTrans" cxnId="{C482DFD4-D42C-4CEB-8BB3-C7D10A78268B}">
      <dgm:prSet/>
      <dgm:spPr/>
      <dgm:t>
        <a:bodyPr/>
        <a:lstStyle/>
        <a:p>
          <a:endParaRPr lang="en-US"/>
        </a:p>
      </dgm:t>
    </dgm:pt>
    <dgm:pt modelId="{D5AF6A98-6C4E-4C3F-88CF-810ED3203537}" type="sibTrans" cxnId="{C482DFD4-D42C-4CEB-8BB3-C7D10A78268B}">
      <dgm:prSet/>
      <dgm:spPr/>
      <dgm:t>
        <a:bodyPr/>
        <a:lstStyle/>
        <a:p>
          <a:endParaRPr lang="en-US"/>
        </a:p>
      </dgm:t>
    </dgm:pt>
    <dgm:pt modelId="{55EDD9D1-EFBB-48F8-AD77-9E7CDF12B590}">
      <dgm:prSet phldrT="[Text]"/>
      <dgm:spPr/>
      <dgm:t>
        <a:bodyPr/>
        <a:lstStyle/>
        <a:p>
          <a:r>
            <a:rPr lang="en-US" dirty="0"/>
            <a:t>License</a:t>
          </a:r>
        </a:p>
      </dgm:t>
    </dgm:pt>
    <dgm:pt modelId="{28C5D5AF-5244-48AA-9777-CA628A687D6A}" type="parTrans" cxnId="{0B3F7ABF-AD40-4BF3-9977-8C8A8EB863DD}">
      <dgm:prSet/>
      <dgm:spPr/>
      <dgm:t>
        <a:bodyPr/>
        <a:lstStyle/>
        <a:p>
          <a:endParaRPr lang="en-US"/>
        </a:p>
      </dgm:t>
    </dgm:pt>
    <dgm:pt modelId="{5FA4A41A-16EA-48AA-8E16-582BE5DD58F1}" type="sibTrans" cxnId="{0B3F7ABF-AD40-4BF3-9977-8C8A8EB863DD}">
      <dgm:prSet/>
      <dgm:spPr/>
      <dgm:t>
        <a:bodyPr/>
        <a:lstStyle/>
        <a:p>
          <a:endParaRPr lang="en-US"/>
        </a:p>
      </dgm:t>
    </dgm:pt>
    <dgm:pt modelId="{E5970B5B-9CF6-483A-A33C-895BBBE9AAFD}">
      <dgm:prSet phldrT="[Text]"/>
      <dgm:spPr/>
      <dgm:t>
        <a:bodyPr/>
        <a:lstStyle/>
        <a:p>
          <a:r>
            <a:rPr lang="en-US" dirty="0"/>
            <a:t>Exemption(s)</a:t>
          </a:r>
        </a:p>
      </dgm:t>
    </dgm:pt>
    <dgm:pt modelId="{9D2FAF6E-1428-4920-9370-6BD7DAFDAA14}" type="parTrans" cxnId="{30D6FCDA-F1FA-4579-B874-E236A54F0E3F}">
      <dgm:prSet/>
      <dgm:spPr/>
      <dgm:t>
        <a:bodyPr/>
        <a:lstStyle/>
        <a:p>
          <a:endParaRPr lang="en-US"/>
        </a:p>
      </dgm:t>
    </dgm:pt>
    <dgm:pt modelId="{DC57ED3C-2A99-4E60-BAFF-B7F727F66B3A}" type="sibTrans" cxnId="{30D6FCDA-F1FA-4579-B874-E236A54F0E3F}">
      <dgm:prSet/>
      <dgm:spPr/>
      <dgm:t>
        <a:bodyPr/>
        <a:lstStyle/>
        <a:p>
          <a:endParaRPr lang="en-US"/>
        </a:p>
      </dgm:t>
    </dgm:pt>
    <dgm:pt modelId="{6E897346-F7FC-4120-AC4E-9D28CEEBA930}">
      <dgm:prSet phldrT="[Text]"/>
      <dgm:spPr/>
      <dgm:t>
        <a:bodyPr/>
        <a:lstStyle/>
        <a:p>
          <a:r>
            <a:rPr lang="en-US" dirty="0"/>
            <a:t>Permission</a:t>
          </a:r>
        </a:p>
      </dgm:t>
    </dgm:pt>
    <dgm:pt modelId="{FD1A1CCC-1A60-44C3-BFBF-B9A516EEAA09}" type="parTrans" cxnId="{E3A1A681-09A8-4D2E-A972-561A6EBBDF32}">
      <dgm:prSet/>
      <dgm:spPr/>
      <dgm:t>
        <a:bodyPr/>
        <a:lstStyle/>
        <a:p>
          <a:endParaRPr lang="en-US"/>
        </a:p>
      </dgm:t>
    </dgm:pt>
    <dgm:pt modelId="{6D475BB6-290D-40C2-8240-E74C9F4BEB57}" type="sibTrans" cxnId="{E3A1A681-09A8-4D2E-A972-561A6EBBDF32}">
      <dgm:prSet/>
      <dgm:spPr/>
      <dgm:t>
        <a:bodyPr/>
        <a:lstStyle/>
        <a:p>
          <a:endParaRPr lang="en-US"/>
        </a:p>
      </dgm:t>
    </dgm:pt>
    <dgm:pt modelId="{2DE53961-D732-4751-B802-0F6402164051}">
      <dgm:prSet phldrT="[Text]"/>
      <dgm:spPr/>
      <dgm:t>
        <a:bodyPr/>
        <a:lstStyle/>
        <a:p>
          <a:r>
            <a:rPr lang="en-US" dirty="0"/>
            <a:t>Reevaluate</a:t>
          </a:r>
        </a:p>
      </dgm:t>
    </dgm:pt>
    <dgm:pt modelId="{1518601A-3F60-4067-B570-9B5855B803EC}" type="parTrans" cxnId="{70C99516-BDD8-4EB5-A62C-94F327A7D687}">
      <dgm:prSet/>
      <dgm:spPr/>
      <dgm:t>
        <a:bodyPr/>
        <a:lstStyle/>
        <a:p>
          <a:endParaRPr lang="en-US"/>
        </a:p>
      </dgm:t>
    </dgm:pt>
    <dgm:pt modelId="{12B27924-F4EC-4ADA-B7D1-D1EF19CD7DC2}" type="sibTrans" cxnId="{70C99516-BDD8-4EB5-A62C-94F327A7D687}">
      <dgm:prSet/>
      <dgm:spPr/>
      <dgm:t>
        <a:bodyPr/>
        <a:lstStyle/>
        <a:p>
          <a:endParaRPr lang="en-US"/>
        </a:p>
      </dgm:t>
    </dgm:pt>
    <dgm:pt modelId="{BC5A147B-8C39-451B-ABC1-95586B63F8AF}">
      <dgm:prSet phldrT="[Text]"/>
      <dgm:spPr/>
      <dgm:t>
        <a:bodyPr/>
        <a:lstStyle/>
        <a:p>
          <a:r>
            <a:rPr lang="en-US" dirty="0"/>
            <a:t>Don’t use</a:t>
          </a:r>
        </a:p>
      </dgm:t>
    </dgm:pt>
    <dgm:pt modelId="{0EEBF942-5D61-421F-A275-309BCBDEE1F3}" type="parTrans" cxnId="{57623104-BA16-4E8F-833B-B7D66BD39BFC}">
      <dgm:prSet/>
      <dgm:spPr/>
      <dgm:t>
        <a:bodyPr/>
        <a:lstStyle/>
        <a:p>
          <a:endParaRPr lang="en-US"/>
        </a:p>
      </dgm:t>
    </dgm:pt>
    <dgm:pt modelId="{CEFEAAF0-EC80-4DB6-AB64-04396639C39B}" type="sibTrans" cxnId="{57623104-BA16-4E8F-833B-B7D66BD39BFC}">
      <dgm:prSet/>
      <dgm:spPr/>
      <dgm:t>
        <a:bodyPr/>
        <a:lstStyle/>
        <a:p>
          <a:endParaRPr lang="en-US"/>
        </a:p>
      </dgm:t>
    </dgm:pt>
    <dgm:pt modelId="{1E806F9C-FEE1-4325-A74A-B0BF4B08D697}" type="pres">
      <dgm:prSet presAssocID="{5EE4131E-51B2-42CB-BFB8-E35E29511498}" presName="Name0" presStyleCnt="0">
        <dgm:presLayoutVars>
          <dgm:dir/>
          <dgm:animLvl val="lvl"/>
          <dgm:resizeHandles val="exact"/>
        </dgm:presLayoutVars>
      </dgm:prSet>
      <dgm:spPr/>
    </dgm:pt>
    <dgm:pt modelId="{2715462C-CA56-495B-A84B-7EDE6D3ECDB4}" type="pres">
      <dgm:prSet presAssocID="{44F5C13B-B4EC-4A30-A974-A122B6F3B941}" presName="parTxOnly" presStyleLbl="node1" presStyleIdx="0" presStyleCnt="6">
        <dgm:presLayoutVars>
          <dgm:chMax val="0"/>
          <dgm:chPref val="0"/>
          <dgm:bulletEnabled val="1"/>
        </dgm:presLayoutVars>
      </dgm:prSet>
      <dgm:spPr/>
    </dgm:pt>
    <dgm:pt modelId="{80CD3D4F-3E80-4903-AEFC-2EBB99437CFF}" type="pres">
      <dgm:prSet presAssocID="{D5AF6A98-6C4E-4C3F-88CF-810ED3203537}" presName="parTxOnlySpace" presStyleCnt="0"/>
      <dgm:spPr/>
    </dgm:pt>
    <dgm:pt modelId="{6242D583-5E52-4519-9A61-7CC799EB51A9}" type="pres">
      <dgm:prSet presAssocID="{55EDD9D1-EFBB-48F8-AD77-9E7CDF12B590}" presName="parTxOnly" presStyleLbl="node1" presStyleIdx="1" presStyleCnt="6">
        <dgm:presLayoutVars>
          <dgm:chMax val="0"/>
          <dgm:chPref val="0"/>
          <dgm:bulletEnabled val="1"/>
        </dgm:presLayoutVars>
      </dgm:prSet>
      <dgm:spPr/>
    </dgm:pt>
    <dgm:pt modelId="{14E65626-2E86-47E0-90A1-C84D681C2BB1}" type="pres">
      <dgm:prSet presAssocID="{5FA4A41A-16EA-48AA-8E16-582BE5DD58F1}" presName="parTxOnlySpace" presStyleCnt="0"/>
      <dgm:spPr/>
    </dgm:pt>
    <dgm:pt modelId="{81CBFC02-A28A-4138-8EBA-EAD9EC2960E6}" type="pres">
      <dgm:prSet presAssocID="{E5970B5B-9CF6-483A-A33C-895BBBE9AAFD}" presName="parTxOnly" presStyleLbl="node1" presStyleIdx="2" presStyleCnt="6">
        <dgm:presLayoutVars>
          <dgm:chMax val="0"/>
          <dgm:chPref val="0"/>
          <dgm:bulletEnabled val="1"/>
        </dgm:presLayoutVars>
      </dgm:prSet>
      <dgm:spPr/>
    </dgm:pt>
    <dgm:pt modelId="{EDAD6E39-37B0-4DCA-B0C0-6D7FE639F907}" type="pres">
      <dgm:prSet presAssocID="{DC57ED3C-2A99-4E60-BAFF-B7F727F66B3A}" presName="parTxOnlySpace" presStyleCnt="0"/>
      <dgm:spPr/>
    </dgm:pt>
    <dgm:pt modelId="{A30C77C2-17A9-4323-9DEA-9D952C646E6C}" type="pres">
      <dgm:prSet presAssocID="{6E897346-F7FC-4120-AC4E-9D28CEEBA930}" presName="parTxOnly" presStyleLbl="node1" presStyleIdx="3" presStyleCnt="6">
        <dgm:presLayoutVars>
          <dgm:chMax val="0"/>
          <dgm:chPref val="0"/>
          <dgm:bulletEnabled val="1"/>
        </dgm:presLayoutVars>
      </dgm:prSet>
      <dgm:spPr/>
    </dgm:pt>
    <dgm:pt modelId="{13C909B8-D43C-4A2F-90C8-991484DBB77B}" type="pres">
      <dgm:prSet presAssocID="{6D475BB6-290D-40C2-8240-E74C9F4BEB57}" presName="parTxOnlySpace" presStyleCnt="0"/>
      <dgm:spPr/>
    </dgm:pt>
    <dgm:pt modelId="{66110EB1-0B19-437A-880A-856E03DBECAF}" type="pres">
      <dgm:prSet presAssocID="{2DE53961-D732-4751-B802-0F6402164051}" presName="parTxOnly" presStyleLbl="node1" presStyleIdx="4" presStyleCnt="6">
        <dgm:presLayoutVars>
          <dgm:chMax val="0"/>
          <dgm:chPref val="0"/>
          <dgm:bulletEnabled val="1"/>
        </dgm:presLayoutVars>
      </dgm:prSet>
      <dgm:spPr/>
    </dgm:pt>
    <dgm:pt modelId="{E6A3A1D3-C4C3-4AA8-B263-B73FCB926892}" type="pres">
      <dgm:prSet presAssocID="{12B27924-F4EC-4ADA-B7D1-D1EF19CD7DC2}" presName="parTxOnlySpace" presStyleCnt="0"/>
      <dgm:spPr/>
    </dgm:pt>
    <dgm:pt modelId="{DB750C33-1984-4A55-BC60-BCEC6DBDDC00}" type="pres">
      <dgm:prSet presAssocID="{BC5A147B-8C39-451B-ABC1-95586B63F8AF}" presName="parTxOnly" presStyleLbl="node1" presStyleIdx="5" presStyleCnt="6">
        <dgm:presLayoutVars>
          <dgm:chMax val="0"/>
          <dgm:chPref val="0"/>
          <dgm:bulletEnabled val="1"/>
        </dgm:presLayoutVars>
      </dgm:prSet>
      <dgm:spPr/>
    </dgm:pt>
  </dgm:ptLst>
  <dgm:cxnLst>
    <dgm:cxn modelId="{67197E03-ECD2-488E-9774-900C6F8CA172}" type="presOf" srcId="{6E897346-F7FC-4120-AC4E-9D28CEEBA930}" destId="{A30C77C2-17A9-4323-9DEA-9D952C646E6C}" srcOrd="0" destOrd="0" presId="urn:microsoft.com/office/officeart/2005/8/layout/chevron1"/>
    <dgm:cxn modelId="{57623104-BA16-4E8F-833B-B7D66BD39BFC}" srcId="{5EE4131E-51B2-42CB-BFB8-E35E29511498}" destId="{BC5A147B-8C39-451B-ABC1-95586B63F8AF}" srcOrd="5" destOrd="0" parTransId="{0EEBF942-5D61-421F-A275-309BCBDEE1F3}" sibTransId="{CEFEAAF0-EC80-4DB6-AB64-04396639C39B}"/>
    <dgm:cxn modelId="{38E9E50D-FD2F-4587-999D-B8E496C9C2AA}" type="presOf" srcId="{E5970B5B-9CF6-483A-A33C-895BBBE9AAFD}" destId="{81CBFC02-A28A-4138-8EBA-EAD9EC2960E6}" srcOrd="0" destOrd="0" presId="urn:microsoft.com/office/officeart/2005/8/layout/chevron1"/>
    <dgm:cxn modelId="{68234216-1EFD-40E5-84AD-F98AAA2E9A0E}" type="presOf" srcId="{5EE4131E-51B2-42CB-BFB8-E35E29511498}" destId="{1E806F9C-FEE1-4325-A74A-B0BF4B08D697}" srcOrd="0" destOrd="0" presId="urn:microsoft.com/office/officeart/2005/8/layout/chevron1"/>
    <dgm:cxn modelId="{70C99516-BDD8-4EB5-A62C-94F327A7D687}" srcId="{5EE4131E-51B2-42CB-BFB8-E35E29511498}" destId="{2DE53961-D732-4751-B802-0F6402164051}" srcOrd="4" destOrd="0" parTransId="{1518601A-3F60-4067-B570-9B5855B803EC}" sibTransId="{12B27924-F4EC-4ADA-B7D1-D1EF19CD7DC2}"/>
    <dgm:cxn modelId="{7F4C6647-127B-4B10-80AD-4FE98813A2C9}" type="presOf" srcId="{44F5C13B-B4EC-4A30-A974-A122B6F3B941}" destId="{2715462C-CA56-495B-A84B-7EDE6D3ECDB4}" srcOrd="0" destOrd="0" presId="urn:microsoft.com/office/officeart/2005/8/layout/chevron1"/>
    <dgm:cxn modelId="{7FD55C48-1312-4EF7-854F-6E11EB82DEC1}" type="presOf" srcId="{BC5A147B-8C39-451B-ABC1-95586B63F8AF}" destId="{DB750C33-1984-4A55-BC60-BCEC6DBDDC00}" srcOrd="0" destOrd="0" presId="urn:microsoft.com/office/officeart/2005/8/layout/chevron1"/>
    <dgm:cxn modelId="{E3A1A681-09A8-4D2E-A972-561A6EBBDF32}" srcId="{5EE4131E-51B2-42CB-BFB8-E35E29511498}" destId="{6E897346-F7FC-4120-AC4E-9D28CEEBA930}" srcOrd="3" destOrd="0" parTransId="{FD1A1CCC-1A60-44C3-BFBF-B9A516EEAA09}" sibTransId="{6D475BB6-290D-40C2-8240-E74C9F4BEB57}"/>
    <dgm:cxn modelId="{0B3F7ABF-AD40-4BF3-9977-8C8A8EB863DD}" srcId="{5EE4131E-51B2-42CB-BFB8-E35E29511498}" destId="{55EDD9D1-EFBB-48F8-AD77-9E7CDF12B590}" srcOrd="1" destOrd="0" parTransId="{28C5D5AF-5244-48AA-9777-CA628A687D6A}" sibTransId="{5FA4A41A-16EA-48AA-8E16-582BE5DD58F1}"/>
    <dgm:cxn modelId="{C482DFD4-D42C-4CEB-8BB3-C7D10A78268B}" srcId="{5EE4131E-51B2-42CB-BFB8-E35E29511498}" destId="{44F5C13B-B4EC-4A30-A974-A122B6F3B941}" srcOrd="0" destOrd="0" parTransId="{5D70DAF7-08CF-4698-824A-2870C559908D}" sibTransId="{D5AF6A98-6C4E-4C3F-88CF-810ED3203537}"/>
    <dgm:cxn modelId="{30D6FCDA-F1FA-4579-B874-E236A54F0E3F}" srcId="{5EE4131E-51B2-42CB-BFB8-E35E29511498}" destId="{E5970B5B-9CF6-483A-A33C-895BBBE9AAFD}" srcOrd="2" destOrd="0" parTransId="{9D2FAF6E-1428-4920-9370-6BD7DAFDAA14}" sibTransId="{DC57ED3C-2A99-4E60-BAFF-B7F727F66B3A}"/>
    <dgm:cxn modelId="{38A82DDD-5363-4C22-898F-A3C744399CAF}" type="presOf" srcId="{2DE53961-D732-4751-B802-0F6402164051}" destId="{66110EB1-0B19-437A-880A-856E03DBECAF}" srcOrd="0" destOrd="0" presId="urn:microsoft.com/office/officeart/2005/8/layout/chevron1"/>
    <dgm:cxn modelId="{786E0CED-676F-4E0D-970B-0E270664C3DF}" type="presOf" srcId="{55EDD9D1-EFBB-48F8-AD77-9E7CDF12B590}" destId="{6242D583-5E52-4519-9A61-7CC799EB51A9}" srcOrd="0" destOrd="0" presId="urn:microsoft.com/office/officeart/2005/8/layout/chevron1"/>
    <dgm:cxn modelId="{BF55DC22-98D4-448B-A15C-261D042EE5E0}" type="presParOf" srcId="{1E806F9C-FEE1-4325-A74A-B0BF4B08D697}" destId="{2715462C-CA56-495B-A84B-7EDE6D3ECDB4}" srcOrd="0" destOrd="0" presId="urn:microsoft.com/office/officeart/2005/8/layout/chevron1"/>
    <dgm:cxn modelId="{31A4C82E-CD98-4329-A6C8-8502BE1C2AEE}" type="presParOf" srcId="{1E806F9C-FEE1-4325-A74A-B0BF4B08D697}" destId="{80CD3D4F-3E80-4903-AEFC-2EBB99437CFF}" srcOrd="1" destOrd="0" presId="urn:microsoft.com/office/officeart/2005/8/layout/chevron1"/>
    <dgm:cxn modelId="{7FD8DF93-173C-4712-9FF1-A2CD1F761767}" type="presParOf" srcId="{1E806F9C-FEE1-4325-A74A-B0BF4B08D697}" destId="{6242D583-5E52-4519-9A61-7CC799EB51A9}" srcOrd="2" destOrd="0" presId="urn:microsoft.com/office/officeart/2005/8/layout/chevron1"/>
    <dgm:cxn modelId="{ED833FE4-5697-4AFD-A429-203DA13DFEF6}" type="presParOf" srcId="{1E806F9C-FEE1-4325-A74A-B0BF4B08D697}" destId="{14E65626-2E86-47E0-90A1-C84D681C2BB1}" srcOrd="3" destOrd="0" presId="urn:microsoft.com/office/officeart/2005/8/layout/chevron1"/>
    <dgm:cxn modelId="{5948C834-F2A4-4D4E-B5B8-E9914FC472C8}" type="presParOf" srcId="{1E806F9C-FEE1-4325-A74A-B0BF4B08D697}" destId="{81CBFC02-A28A-4138-8EBA-EAD9EC2960E6}" srcOrd="4" destOrd="0" presId="urn:microsoft.com/office/officeart/2005/8/layout/chevron1"/>
    <dgm:cxn modelId="{7116F2F8-C391-4FD5-8D09-DCC310280823}" type="presParOf" srcId="{1E806F9C-FEE1-4325-A74A-B0BF4B08D697}" destId="{EDAD6E39-37B0-4DCA-B0C0-6D7FE639F907}" srcOrd="5" destOrd="0" presId="urn:microsoft.com/office/officeart/2005/8/layout/chevron1"/>
    <dgm:cxn modelId="{8377829F-E4EC-4752-8361-BB7635BF9C71}" type="presParOf" srcId="{1E806F9C-FEE1-4325-A74A-B0BF4B08D697}" destId="{A30C77C2-17A9-4323-9DEA-9D952C646E6C}" srcOrd="6" destOrd="0" presId="urn:microsoft.com/office/officeart/2005/8/layout/chevron1"/>
    <dgm:cxn modelId="{E81AD3D6-82CF-4568-B607-9A849EBA1B98}" type="presParOf" srcId="{1E806F9C-FEE1-4325-A74A-B0BF4B08D697}" destId="{13C909B8-D43C-4A2F-90C8-991484DBB77B}" srcOrd="7" destOrd="0" presId="urn:microsoft.com/office/officeart/2005/8/layout/chevron1"/>
    <dgm:cxn modelId="{0EFAE7AD-4FC0-4F2D-81D4-3E70EDC654EF}" type="presParOf" srcId="{1E806F9C-FEE1-4325-A74A-B0BF4B08D697}" destId="{66110EB1-0B19-437A-880A-856E03DBECAF}" srcOrd="8" destOrd="0" presId="urn:microsoft.com/office/officeart/2005/8/layout/chevron1"/>
    <dgm:cxn modelId="{1C85C0E4-A0E0-4118-BE1B-16CCBE9D43B2}" type="presParOf" srcId="{1E806F9C-FEE1-4325-A74A-B0BF4B08D697}" destId="{E6A3A1D3-C4C3-4AA8-B263-B73FCB926892}" srcOrd="9" destOrd="0" presId="urn:microsoft.com/office/officeart/2005/8/layout/chevron1"/>
    <dgm:cxn modelId="{28B7302F-1F44-4315-A94F-3B96B5368F55}" type="presParOf" srcId="{1E806F9C-FEE1-4325-A74A-B0BF4B08D697}" destId="{DB750C33-1984-4A55-BC60-BCEC6DBDDC00}"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5462C-CA56-495B-A84B-7EDE6D3ECDB4}">
      <dsp:nvSpPr>
        <dsp:cNvPr id="0" name=""/>
        <dsp:cNvSpPr/>
      </dsp:nvSpPr>
      <dsp:spPr>
        <a:xfrm>
          <a:off x="4424" y="879405"/>
          <a:ext cx="2575272" cy="103010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Rights</a:t>
          </a:r>
        </a:p>
      </dsp:txBody>
      <dsp:txXfrm>
        <a:off x="519479" y="879405"/>
        <a:ext cx="1545163" cy="1030109"/>
      </dsp:txXfrm>
    </dsp:sp>
    <dsp:sp modelId="{6242D583-5E52-4519-9A61-7CC799EB51A9}">
      <dsp:nvSpPr>
        <dsp:cNvPr id="0" name=""/>
        <dsp:cNvSpPr/>
      </dsp:nvSpPr>
      <dsp:spPr>
        <a:xfrm>
          <a:off x="2322169" y="879405"/>
          <a:ext cx="2575272" cy="1030109"/>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License</a:t>
          </a:r>
        </a:p>
      </dsp:txBody>
      <dsp:txXfrm>
        <a:off x="2837224" y="879405"/>
        <a:ext cx="1545163" cy="1030109"/>
      </dsp:txXfrm>
    </dsp:sp>
    <dsp:sp modelId="{81CBFC02-A28A-4138-8EBA-EAD9EC2960E6}">
      <dsp:nvSpPr>
        <dsp:cNvPr id="0" name=""/>
        <dsp:cNvSpPr/>
      </dsp:nvSpPr>
      <dsp:spPr>
        <a:xfrm>
          <a:off x="4639914" y="879405"/>
          <a:ext cx="2575272" cy="103010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Exemption(s)</a:t>
          </a:r>
        </a:p>
      </dsp:txBody>
      <dsp:txXfrm>
        <a:off x="5154969" y="879405"/>
        <a:ext cx="1545163" cy="1030109"/>
      </dsp:txXfrm>
    </dsp:sp>
    <dsp:sp modelId="{A30C77C2-17A9-4323-9DEA-9D952C646E6C}">
      <dsp:nvSpPr>
        <dsp:cNvPr id="0" name=""/>
        <dsp:cNvSpPr/>
      </dsp:nvSpPr>
      <dsp:spPr>
        <a:xfrm>
          <a:off x="6957660" y="879405"/>
          <a:ext cx="2575272" cy="1030109"/>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Permission</a:t>
          </a:r>
        </a:p>
      </dsp:txBody>
      <dsp:txXfrm>
        <a:off x="7472715" y="879405"/>
        <a:ext cx="1545163" cy="10301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5462C-CA56-495B-A84B-7EDE6D3ECDB4}">
      <dsp:nvSpPr>
        <dsp:cNvPr id="0" name=""/>
        <dsp:cNvSpPr/>
      </dsp:nvSpPr>
      <dsp:spPr>
        <a:xfrm>
          <a:off x="4424" y="879405"/>
          <a:ext cx="2575272" cy="103010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Rights</a:t>
          </a:r>
        </a:p>
      </dsp:txBody>
      <dsp:txXfrm>
        <a:off x="519479" y="879405"/>
        <a:ext cx="1545163" cy="1030109"/>
      </dsp:txXfrm>
    </dsp:sp>
    <dsp:sp modelId="{6242D583-5E52-4519-9A61-7CC799EB51A9}">
      <dsp:nvSpPr>
        <dsp:cNvPr id="0" name=""/>
        <dsp:cNvSpPr/>
      </dsp:nvSpPr>
      <dsp:spPr>
        <a:xfrm>
          <a:off x="2322169" y="879405"/>
          <a:ext cx="2575272" cy="1030109"/>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License</a:t>
          </a:r>
        </a:p>
      </dsp:txBody>
      <dsp:txXfrm>
        <a:off x="2837224" y="879405"/>
        <a:ext cx="1545163" cy="1030109"/>
      </dsp:txXfrm>
    </dsp:sp>
    <dsp:sp modelId="{81CBFC02-A28A-4138-8EBA-EAD9EC2960E6}">
      <dsp:nvSpPr>
        <dsp:cNvPr id="0" name=""/>
        <dsp:cNvSpPr/>
      </dsp:nvSpPr>
      <dsp:spPr>
        <a:xfrm>
          <a:off x="4639914" y="879405"/>
          <a:ext cx="2575272" cy="103010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Exemption(s)</a:t>
          </a:r>
        </a:p>
      </dsp:txBody>
      <dsp:txXfrm>
        <a:off x="5154969" y="879405"/>
        <a:ext cx="1545163" cy="1030109"/>
      </dsp:txXfrm>
    </dsp:sp>
    <dsp:sp modelId="{A30C77C2-17A9-4323-9DEA-9D952C646E6C}">
      <dsp:nvSpPr>
        <dsp:cNvPr id="0" name=""/>
        <dsp:cNvSpPr/>
      </dsp:nvSpPr>
      <dsp:spPr>
        <a:xfrm>
          <a:off x="6957660" y="879405"/>
          <a:ext cx="2575272" cy="1030109"/>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Permission</a:t>
          </a:r>
        </a:p>
      </dsp:txBody>
      <dsp:txXfrm>
        <a:off x="7472715" y="879405"/>
        <a:ext cx="1545163" cy="10301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52555-67B9-443F-81CA-2A1069872A9E}">
      <dsp:nvSpPr>
        <dsp:cNvPr id="0" name=""/>
        <dsp:cNvSpPr/>
      </dsp:nvSpPr>
      <dsp:spPr>
        <a:xfrm rot="5400000">
          <a:off x="6066649" y="-2526153"/>
          <a:ext cx="837972" cy="610412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err="1"/>
            <a:t>Transformativeness</a:t>
          </a:r>
          <a:r>
            <a:rPr lang="en-US" sz="1600" kern="1200" dirty="0"/>
            <a:t>, Not-for-Profit/Profit, Use is for "criticism, comment, news reporting, teaching, (including multiple print copies for classroom use), scholarship or research"…or not?</a:t>
          </a:r>
        </a:p>
      </dsp:txBody>
      <dsp:txXfrm rot="-5400000">
        <a:off x="3433571" y="147831"/>
        <a:ext cx="6063222" cy="756160"/>
      </dsp:txXfrm>
    </dsp:sp>
    <dsp:sp modelId="{73EF1981-AFF3-4DD2-926B-91C424154C6E}">
      <dsp:nvSpPr>
        <dsp:cNvPr id="0" name=""/>
        <dsp:cNvSpPr/>
      </dsp:nvSpPr>
      <dsp:spPr>
        <a:xfrm>
          <a:off x="0" y="2177"/>
          <a:ext cx="3433572" cy="10474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kern="1200" dirty="0"/>
            <a:t>Purpose</a:t>
          </a:r>
        </a:p>
      </dsp:txBody>
      <dsp:txXfrm>
        <a:off x="51133" y="53310"/>
        <a:ext cx="3331306" cy="945199"/>
      </dsp:txXfrm>
    </dsp:sp>
    <dsp:sp modelId="{9AEBFF74-5339-4D9F-A316-B0FEB570606D}">
      <dsp:nvSpPr>
        <dsp:cNvPr id="0" name=""/>
        <dsp:cNvSpPr/>
      </dsp:nvSpPr>
      <dsp:spPr>
        <a:xfrm rot="5400000">
          <a:off x="6066649" y="-1426314"/>
          <a:ext cx="837972" cy="610412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Published/unpublished, factual/creative, consumable?</a:t>
          </a:r>
        </a:p>
      </dsp:txBody>
      <dsp:txXfrm rot="-5400000">
        <a:off x="3433571" y="1247670"/>
        <a:ext cx="6063222" cy="756160"/>
      </dsp:txXfrm>
    </dsp:sp>
    <dsp:sp modelId="{DCBDBC97-F216-4F65-8E54-05CBB0857A1D}">
      <dsp:nvSpPr>
        <dsp:cNvPr id="0" name=""/>
        <dsp:cNvSpPr/>
      </dsp:nvSpPr>
      <dsp:spPr>
        <a:xfrm>
          <a:off x="0" y="1102016"/>
          <a:ext cx="3433572" cy="10474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kern="1200" dirty="0"/>
            <a:t>Nature</a:t>
          </a:r>
        </a:p>
      </dsp:txBody>
      <dsp:txXfrm>
        <a:off x="51133" y="1153149"/>
        <a:ext cx="3331306" cy="945199"/>
      </dsp:txXfrm>
    </dsp:sp>
    <dsp:sp modelId="{1CA41AA2-D149-4248-A557-73984AABC664}">
      <dsp:nvSpPr>
        <dsp:cNvPr id="0" name=""/>
        <dsp:cNvSpPr/>
      </dsp:nvSpPr>
      <dsp:spPr>
        <a:xfrm rot="5400000">
          <a:off x="6066649" y="-326475"/>
          <a:ext cx="837972" cy="610412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Limited and Reasonable. Not the “heart of the work.”</a:t>
          </a:r>
        </a:p>
      </dsp:txBody>
      <dsp:txXfrm rot="-5400000">
        <a:off x="3433571" y="2347509"/>
        <a:ext cx="6063222" cy="756160"/>
      </dsp:txXfrm>
    </dsp:sp>
    <dsp:sp modelId="{9CC7659E-CE21-4D79-8689-115DDB4B6E48}">
      <dsp:nvSpPr>
        <dsp:cNvPr id="0" name=""/>
        <dsp:cNvSpPr/>
      </dsp:nvSpPr>
      <dsp:spPr>
        <a:xfrm>
          <a:off x="0" y="2201855"/>
          <a:ext cx="3433572" cy="104746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kern="1200" dirty="0"/>
            <a:t>Amount</a:t>
          </a:r>
        </a:p>
      </dsp:txBody>
      <dsp:txXfrm>
        <a:off x="51133" y="2252988"/>
        <a:ext cx="3331306" cy="945199"/>
      </dsp:txXfrm>
    </dsp:sp>
    <dsp:sp modelId="{AF602A96-3956-4153-9160-FF24FF11A144}">
      <dsp:nvSpPr>
        <dsp:cNvPr id="0" name=""/>
        <dsp:cNvSpPr/>
      </dsp:nvSpPr>
      <dsp:spPr>
        <a:xfrm rot="5400000">
          <a:off x="6066649" y="773363"/>
          <a:ext cx="837972" cy="610412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How much will the use harm the market for the work?</a:t>
          </a:r>
        </a:p>
      </dsp:txBody>
      <dsp:txXfrm rot="-5400000">
        <a:off x="3433571" y="3447347"/>
        <a:ext cx="6063222" cy="756160"/>
      </dsp:txXfrm>
    </dsp:sp>
    <dsp:sp modelId="{2959C766-A4AC-470A-B7D9-9599876CCC3B}">
      <dsp:nvSpPr>
        <dsp:cNvPr id="0" name=""/>
        <dsp:cNvSpPr/>
      </dsp:nvSpPr>
      <dsp:spPr>
        <a:xfrm>
          <a:off x="0" y="3301694"/>
          <a:ext cx="3433572"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kern="1200" dirty="0"/>
            <a:t>Effect</a:t>
          </a:r>
        </a:p>
      </dsp:txBody>
      <dsp:txXfrm>
        <a:off x="51133" y="3352827"/>
        <a:ext cx="3331306" cy="9451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5462C-CA56-495B-A84B-7EDE6D3ECDB4}">
      <dsp:nvSpPr>
        <dsp:cNvPr id="0" name=""/>
        <dsp:cNvSpPr/>
      </dsp:nvSpPr>
      <dsp:spPr>
        <a:xfrm>
          <a:off x="4656" y="1047986"/>
          <a:ext cx="1732371" cy="6929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Rights</a:t>
          </a:r>
        </a:p>
      </dsp:txBody>
      <dsp:txXfrm>
        <a:off x="351130" y="1047986"/>
        <a:ext cx="1039423" cy="692948"/>
      </dsp:txXfrm>
    </dsp:sp>
    <dsp:sp modelId="{6242D583-5E52-4519-9A61-7CC799EB51A9}">
      <dsp:nvSpPr>
        <dsp:cNvPr id="0" name=""/>
        <dsp:cNvSpPr/>
      </dsp:nvSpPr>
      <dsp:spPr>
        <a:xfrm>
          <a:off x="1563791" y="1047986"/>
          <a:ext cx="1732371" cy="69294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License</a:t>
          </a:r>
        </a:p>
      </dsp:txBody>
      <dsp:txXfrm>
        <a:off x="1910265" y="1047986"/>
        <a:ext cx="1039423" cy="692948"/>
      </dsp:txXfrm>
    </dsp:sp>
    <dsp:sp modelId="{81CBFC02-A28A-4138-8EBA-EAD9EC2960E6}">
      <dsp:nvSpPr>
        <dsp:cNvPr id="0" name=""/>
        <dsp:cNvSpPr/>
      </dsp:nvSpPr>
      <dsp:spPr>
        <a:xfrm>
          <a:off x="3122925" y="1047986"/>
          <a:ext cx="1732371" cy="69294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Exemption(s)</a:t>
          </a:r>
        </a:p>
      </dsp:txBody>
      <dsp:txXfrm>
        <a:off x="3469399" y="1047986"/>
        <a:ext cx="1039423" cy="692948"/>
      </dsp:txXfrm>
    </dsp:sp>
    <dsp:sp modelId="{A30C77C2-17A9-4323-9DEA-9D952C646E6C}">
      <dsp:nvSpPr>
        <dsp:cNvPr id="0" name=""/>
        <dsp:cNvSpPr/>
      </dsp:nvSpPr>
      <dsp:spPr>
        <a:xfrm>
          <a:off x="4682059" y="1047986"/>
          <a:ext cx="1732371" cy="69294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Permission</a:t>
          </a:r>
        </a:p>
      </dsp:txBody>
      <dsp:txXfrm>
        <a:off x="5028533" y="1047986"/>
        <a:ext cx="1039423" cy="692948"/>
      </dsp:txXfrm>
    </dsp:sp>
    <dsp:sp modelId="{66110EB1-0B19-437A-880A-856E03DBECAF}">
      <dsp:nvSpPr>
        <dsp:cNvPr id="0" name=""/>
        <dsp:cNvSpPr/>
      </dsp:nvSpPr>
      <dsp:spPr>
        <a:xfrm>
          <a:off x="6241194" y="1047986"/>
          <a:ext cx="1732371" cy="692948"/>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Reevaluate</a:t>
          </a:r>
        </a:p>
      </dsp:txBody>
      <dsp:txXfrm>
        <a:off x="6587668" y="1047986"/>
        <a:ext cx="1039423" cy="692948"/>
      </dsp:txXfrm>
    </dsp:sp>
    <dsp:sp modelId="{DB750C33-1984-4A55-BC60-BCEC6DBDDC00}">
      <dsp:nvSpPr>
        <dsp:cNvPr id="0" name=""/>
        <dsp:cNvSpPr/>
      </dsp:nvSpPr>
      <dsp:spPr>
        <a:xfrm>
          <a:off x="7800328" y="1047986"/>
          <a:ext cx="1732371" cy="6929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Don’t use</a:t>
          </a:r>
        </a:p>
      </dsp:txBody>
      <dsp:txXfrm>
        <a:off x="8146802" y="1047986"/>
        <a:ext cx="1039423" cy="69294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64101-C386-401E-90AF-43BF7B3A9A36}" type="datetimeFigureOut">
              <a:rPr lang="en-US" smtClean="0"/>
              <a:t>11/25/2022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E6531-2282-420F-91BD-4D0C4327D09E}" type="slidenum">
              <a:rPr lang="en-US" smtClean="0"/>
              <a:t>‹#›</a:t>
            </a:fld>
            <a:endParaRPr lang="en-US"/>
          </a:p>
        </p:txBody>
      </p:sp>
    </p:spTree>
    <p:extLst>
      <p:ext uri="{BB962C8B-B14F-4D97-AF65-F5344CB8AC3E}">
        <p14:creationId xmlns:p14="http://schemas.microsoft.com/office/powerpoint/2010/main" val="82172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law.cornell.edu/definitions/uscode.php?width=840&amp;height=800&amp;iframe=true&amp;def_id=17-USC-1293601206-364936160&amp;term_occur=999&amp;term_src=title:17:chapter:1:section:106" TargetMode="External"/><Relationship Id="rId3" Type="http://schemas.openxmlformats.org/officeDocument/2006/relationships/hyperlink" Target="https://www.law.cornell.edu/definitions/uscode.php?width=840&amp;height=800&amp;iframe=true&amp;def_id=17-USC-2024104691-364936160&amp;term_occur=999&amp;term_src=" TargetMode="External"/><Relationship Id="rId7" Type="http://schemas.openxmlformats.org/officeDocument/2006/relationships/hyperlink" Target="https://www.law.cornell.edu/definitions/uscode.php?width=840&amp;height=800&amp;iframe=true&amp;def_id=17-USC-678828191-364936160&amp;term_occur=999&amp;term_src=title:17:chapter:1:section:106"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law.cornell.edu/definitions/uscode.php?width=840&amp;height=800&amp;iframe=true&amp;def_id=17-USC-1005842088-364936160&amp;term_occur=999&amp;term_src=" TargetMode="External"/><Relationship Id="rId11" Type="http://schemas.openxmlformats.org/officeDocument/2006/relationships/hyperlink" Target="https://www.law.cornell.edu/definitions/uscode.php?width=840&amp;height=800&amp;iframe=true&amp;def_id=17-USC-1729485709-364936160&amp;term_occur=999&amp;term_src=" TargetMode="External"/><Relationship Id="rId5" Type="http://schemas.openxmlformats.org/officeDocument/2006/relationships/hyperlink" Target="https://www.law.cornell.edu/definitions/uscode.php?width=840&amp;height=800&amp;iframe=true&amp;def_id=17-USC-354838591-364936160&amp;term_occur=999&amp;term_src=" TargetMode="External"/><Relationship Id="rId10" Type="http://schemas.openxmlformats.org/officeDocument/2006/relationships/hyperlink" Target="https://www.law.cornell.edu/definitions/uscode.php?width=840&amp;height=800&amp;iframe=true&amp;def_id=17-USC-1671764162-364936160&amp;term_occur=999&amp;term_src=" TargetMode="External"/><Relationship Id="rId4" Type="http://schemas.openxmlformats.org/officeDocument/2006/relationships/hyperlink" Target="https://www.law.cornell.edu/definitions/uscode.php?width=840&amp;height=800&amp;iframe=true&amp;def_id=17-USC-955627062-364936160&amp;term_occur=999&amp;term_src=" TargetMode="External"/><Relationship Id="rId9" Type="http://schemas.openxmlformats.org/officeDocument/2006/relationships/hyperlink" Target="https://www.law.cornell.edu/definitions/uscode.php?width=840&amp;height=800&amp;iframe=true&amp;def_id=17-USC-1496914075-364936160&amp;term_occur=999&amp;term_sr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99fa0536c6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99fa0536c6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BE6531-2282-420F-91BD-4D0C4327D09E}" type="slidenum">
              <a:rPr lang="en-US" smtClean="0"/>
              <a:t>33</a:t>
            </a:fld>
            <a:endParaRPr lang="en-US"/>
          </a:p>
        </p:txBody>
      </p:sp>
    </p:spTree>
    <p:extLst>
      <p:ext uri="{BB962C8B-B14F-4D97-AF65-F5344CB8AC3E}">
        <p14:creationId xmlns:p14="http://schemas.microsoft.com/office/powerpoint/2010/main" val="390354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Copyright is a</a:t>
            </a:r>
            <a:r>
              <a:rPr lang="en-US" baseline="0" dirty="0"/>
              <a:t> form of intellectual property protection codified in title 17 of the US Code. When one retains copyright in a work they actually hold a bundle of rights– this bundle broken down includes the rights to: </a:t>
            </a:r>
          </a:p>
          <a:p>
            <a:endParaRPr lang="en-US" baseline="0" dirty="0"/>
          </a:p>
          <a:p>
            <a:r>
              <a:rPr lang="en-US" sz="1200" b="1"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to reproduce the copyrighted work in </a:t>
            </a:r>
            <a:r>
              <a:rPr lang="en-US" sz="1200" b="0" i="0" u="none" strike="noStrike" kern="1200" dirty="0">
                <a:solidFill>
                  <a:schemeClr val="tx1"/>
                </a:solidFill>
                <a:effectLst/>
                <a:latin typeface="+mn-lt"/>
                <a:ea typeface="+mn-ea"/>
                <a:cs typeface="+mn-cs"/>
                <a:hlinkClick r:id="rId3"/>
              </a:rPr>
              <a:t>copies</a:t>
            </a:r>
            <a:r>
              <a:rPr lang="en-US" sz="1200" b="0" i="0" kern="1200" dirty="0">
                <a:solidFill>
                  <a:schemeClr val="tx1"/>
                </a:solidFill>
                <a:effectLst/>
                <a:latin typeface="+mn-lt"/>
                <a:ea typeface="+mn-ea"/>
                <a:cs typeface="+mn-cs"/>
              </a:rPr>
              <a:t> or </a:t>
            </a:r>
            <a:r>
              <a:rPr lang="en-US" sz="1200" b="0" i="0" u="none" strike="noStrike" kern="1200" dirty="0" err="1">
                <a:solidFill>
                  <a:schemeClr val="tx1"/>
                </a:solidFill>
                <a:effectLst/>
                <a:latin typeface="+mn-lt"/>
                <a:ea typeface="+mn-ea"/>
                <a:cs typeface="+mn-cs"/>
                <a:hlinkClick r:id="rId4"/>
              </a:rPr>
              <a:t>phonorecords</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to prepare derivative works based upon the copyrighted work;</a:t>
            </a:r>
          </a:p>
          <a:p>
            <a:r>
              <a:rPr lang="en-US" sz="1200" b="1" i="0" kern="12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to distribute </a:t>
            </a:r>
            <a:r>
              <a:rPr lang="en-US" sz="1200" b="0" i="0" u="none" strike="noStrike" kern="1200" dirty="0">
                <a:solidFill>
                  <a:schemeClr val="tx1"/>
                </a:solidFill>
                <a:effectLst/>
                <a:latin typeface="+mn-lt"/>
                <a:ea typeface="+mn-ea"/>
                <a:cs typeface="+mn-cs"/>
                <a:hlinkClick r:id="rId3"/>
              </a:rPr>
              <a:t>copies</a:t>
            </a:r>
            <a:r>
              <a:rPr lang="en-US" sz="1200" b="0" i="0" kern="1200" dirty="0">
                <a:solidFill>
                  <a:schemeClr val="tx1"/>
                </a:solidFill>
                <a:effectLst/>
                <a:latin typeface="+mn-lt"/>
                <a:ea typeface="+mn-ea"/>
                <a:cs typeface="+mn-cs"/>
              </a:rPr>
              <a:t> or </a:t>
            </a:r>
            <a:r>
              <a:rPr lang="en-US" sz="1200" b="0" i="0" u="none" strike="noStrike" kern="1200" dirty="0" err="1">
                <a:solidFill>
                  <a:schemeClr val="tx1"/>
                </a:solidFill>
                <a:effectLst/>
                <a:latin typeface="+mn-lt"/>
                <a:ea typeface="+mn-ea"/>
                <a:cs typeface="+mn-cs"/>
                <a:hlinkClick r:id="rId4"/>
              </a:rPr>
              <a:t>phonorecords</a:t>
            </a:r>
            <a:r>
              <a:rPr lang="en-US" sz="1200" b="0" i="0" kern="1200" dirty="0">
                <a:solidFill>
                  <a:schemeClr val="tx1"/>
                </a:solidFill>
                <a:effectLst/>
                <a:latin typeface="+mn-lt"/>
                <a:ea typeface="+mn-ea"/>
                <a:cs typeface="+mn-cs"/>
              </a:rPr>
              <a:t> of the copyrighted work to the public by sale or other transfer of ownership, or by rental, lease, or lending;</a:t>
            </a:r>
          </a:p>
          <a:p>
            <a:r>
              <a:rPr lang="en-US" sz="1200" b="1" i="0" kern="12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in the case of literary, musical, dramatic, and choreographic works, pantomimes, and </a:t>
            </a:r>
            <a:r>
              <a:rPr lang="en-US" sz="1200" b="0" i="0" u="none" strike="noStrike" kern="1200" dirty="0">
                <a:solidFill>
                  <a:schemeClr val="tx1"/>
                </a:solidFill>
                <a:effectLst/>
                <a:latin typeface="+mn-lt"/>
                <a:ea typeface="+mn-ea"/>
                <a:cs typeface="+mn-cs"/>
                <a:hlinkClick r:id="rId5"/>
              </a:rPr>
              <a:t>motion pictures</a:t>
            </a:r>
            <a:r>
              <a:rPr lang="en-US" sz="1200" b="0" i="0" kern="1200" dirty="0">
                <a:solidFill>
                  <a:schemeClr val="tx1"/>
                </a:solidFill>
                <a:effectLst/>
                <a:latin typeface="+mn-lt"/>
                <a:ea typeface="+mn-ea"/>
                <a:cs typeface="+mn-cs"/>
              </a:rPr>
              <a:t> and other </a:t>
            </a:r>
            <a:r>
              <a:rPr lang="en-US" sz="1200" b="0" i="0" u="none" strike="noStrike" kern="1200" dirty="0">
                <a:solidFill>
                  <a:schemeClr val="tx1"/>
                </a:solidFill>
                <a:effectLst/>
                <a:latin typeface="+mn-lt"/>
                <a:ea typeface="+mn-ea"/>
                <a:cs typeface="+mn-cs"/>
                <a:hlinkClick r:id="rId6"/>
              </a:rPr>
              <a:t>audiovisual works</a:t>
            </a:r>
            <a:r>
              <a:rPr lang="en-US" sz="1200" b="0" i="0" kern="1200" dirty="0">
                <a:solidFill>
                  <a:schemeClr val="tx1"/>
                </a:solidFill>
                <a:effectLst/>
                <a:latin typeface="+mn-lt"/>
                <a:ea typeface="+mn-ea"/>
                <a:cs typeface="+mn-cs"/>
              </a:rPr>
              <a:t>, to</a:t>
            </a:r>
            <a:r>
              <a:rPr lang="en-US" sz="1200" b="0" i="0" u="none" strike="noStrike" kern="1200" dirty="0">
                <a:solidFill>
                  <a:schemeClr val="tx1"/>
                </a:solidFill>
                <a:effectLst/>
                <a:latin typeface="+mn-lt"/>
                <a:ea typeface="+mn-ea"/>
                <a:cs typeface="+mn-cs"/>
                <a:hlinkClick r:id="rId7"/>
              </a:rPr>
              <a:t> perform </a:t>
            </a:r>
            <a:r>
              <a:rPr lang="en-US" sz="1200" b="0" i="0" kern="1200" dirty="0">
                <a:solidFill>
                  <a:schemeClr val="tx1"/>
                </a:solidFill>
                <a:effectLst/>
                <a:latin typeface="+mn-lt"/>
                <a:ea typeface="+mn-ea"/>
                <a:cs typeface="+mn-cs"/>
              </a:rPr>
              <a:t>the copyrighted work</a:t>
            </a:r>
            <a:r>
              <a:rPr lang="en-US" sz="1200" b="0" i="0" u="none" strike="noStrike" kern="1200" dirty="0">
                <a:solidFill>
                  <a:schemeClr val="tx1"/>
                </a:solidFill>
                <a:effectLst/>
                <a:latin typeface="+mn-lt"/>
                <a:ea typeface="+mn-ea"/>
                <a:cs typeface="+mn-cs"/>
                <a:hlinkClick r:id="rId8"/>
              </a:rPr>
              <a:t> publicly;</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in the case of literary, musical, dramatic, and choreographic works, pantomimes, and pictorial, graphic, or sculptural works, </a:t>
            </a:r>
            <a:r>
              <a:rPr lang="en-US" sz="1200" b="0" i="0" u="none" strike="noStrike" kern="1200" dirty="0">
                <a:solidFill>
                  <a:schemeClr val="tx1"/>
                </a:solidFill>
                <a:effectLst/>
                <a:latin typeface="+mn-lt"/>
                <a:ea typeface="+mn-ea"/>
                <a:cs typeface="+mn-cs"/>
                <a:hlinkClick r:id="rId9"/>
              </a:rPr>
              <a:t>including</a:t>
            </a:r>
            <a:r>
              <a:rPr lang="en-US" sz="1200" b="0" i="0" kern="1200" dirty="0">
                <a:solidFill>
                  <a:schemeClr val="tx1"/>
                </a:solidFill>
                <a:effectLst/>
                <a:latin typeface="+mn-lt"/>
                <a:ea typeface="+mn-ea"/>
                <a:cs typeface="+mn-cs"/>
              </a:rPr>
              <a:t> the individual images of a motion picture or other audiovisual work, to</a:t>
            </a:r>
            <a:r>
              <a:rPr lang="en-US" sz="1200" b="0" i="0" u="none" strike="noStrike" kern="1200" dirty="0">
                <a:solidFill>
                  <a:schemeClr val="tx1"/>
                </a:solidFill>
                <a:effectLst/>
                <a:latin typeface="+mn-lt"/>
                <a:ea typeface="+mn-ea"/>
                <a:cs typeface="+mn-cs"/>
                <a:hlinkClick r:id="rId10"/>
              </a:rPr>
              <a:t> display </a:t>
            </a:r>
            <a:r>
              <a:rPr lang="en-US" sz="1200" b="0" i="0" kern="1200" dirty="0">
                <a:solidFill>
                  <a:schemeClr val="tx1"/>
                </a:solidFill>
                <a:effectLst/>
                <a:latin typeface="+mn-lt"/>
                <a:ea typeface="+mn-ea"/>
                <a:cs typeface="+mn-cs"/>
              </a:rPr>
              <a:t>the copyrighted work</a:t>
            </a:r>
            <a:r>
              <a:rPr lang="en-US" sz="1200" b="0" i="0" u="none" strike="noStrike" kern="1200" dirty="0">
                <a:solidFill>
                  <a:schemeClr val="tx1"/>
                </a:solidFill>
                <a:effectLst/>
                <a:latin typeface="+mn-lt"/>
                <a:ea typeface="+mn-ea"/>
                <a:cs typeface="+mn-cs"/>
                <a:hlinkClick r:id="rId8"/>
              </a:rPr>
              <a:t> publicly;</a:t>
            </a:r>
            <a:r>
              <a:rPr lang="en-US" sz="1200" b="0" i="0" kern="1200" dirty="0">
                <a:solidFill>
                  <a:schemeClr val="tx1"/>
                </a:solidFill>
                <a:effectLst/>
                <a:latin typeface="+mn-lt"/>
                <a:ea typeface="+mn-ea"/>
                <a:cs typeface="+mn-cs"/>
              </a:rPr>
              <a:t> and</a:t>
            </a:r>
          </a:p>
          <a:p>
            <a:r>
              <a:rPr lang="en-US" sz="1200" b="1" i="0" kern="12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in the case of </a:t>
            </a:r>
            <a:r>
              <a:rPr lang="en-US" sz="1200" b="0" i="0" u="none" strike="noStrike" kern="1200" dirty="0">
                <a:solidFill>
                  <a:schemeClr val="tx1"/>
                </a:solidFill>
                <a:effectLst/>
                <a:latin typeface="+mn-lt"/>
                <a:ea typeface="+mn-ea"/>
                <a:cs typeface="+mn-cs"/>
                <a:hlinkClick r:id="rId11"/>
              </a:rPr>
              <a:t>sound recordings</a:t>
            </a:r>
            <a:r>
              <a:rPr lang="en-US" sz="1200" b="0" i="0" kern="1200" dirty="0">
                <a:solidFill>
                  <a:schemeClr val="tx1"/>
                </a:solidFill>
                <a:effectLst/>
                <a:latin typeface="+mn-lt"/>
                <a:ea typeface="+mn-ea"/>
                <a:cs typeface="+mn-cs"/>
              </a:rPr>
              <a:t>, to</a:t>
            </a:r>
            <a:r>
              <a:rPr lang="en-US" sz="1200" b="0" i="0" u="none" strike="noStrike" kern="1200" dirty="0">
                <a:solidFill>
                  <a:schemeClr val="tx1"/>
                </a:solidFill>
                <a:effectLst/>
                <a:latin typeface="+mn-lt"/>
                <a:ea typeface="+mn-ea"/>
                <a:cs typeface="+mn-cs"/>
                <a:hlinkClick r:id="rId7"/>
              </a:rPr>
              <a:t> perform </a:t>
            </a:r>
            <a:r>
              <a:rPr lang="en-US" sz="1200" b="0" i="0" kern="1200" dirty="0">
                <a:solidFill>
                  <a:schemeClr val="tx1"/>
                </a:solidFill>
                <a:effectLst/>
                <a:latin typeface="+mn-lt"/>
                <a:ea typeface="+mn-ea"/>
                <a:cs typeface="+mn-cs"/>
              </a:rPr>
              <a:t>the copyrighted work</a:t>
            </a:r>
            <a:r>
              <a:rPr lang="en-US" sz="1200" b="0" i="0" u="none" strike="noStrike" kern="1200" dirty="0">
                <a:solidFill>
                  <a:schemeClr val="tx1"/>
                </a:solidFill>
                <a:effectLst/>
                <a:latin typeface="+mn-lt"/>
                <a:ea typeface="+mn-ea"/>
                <a:cs typeface="+mn-cs"/>
                <a:hlinkClick r:id="rId8"/>
              </a:rPr>
              <a:t> publicly </a:t>
            </a:r>
            <a:r>
              <a:rPr lang="en-US" sz="1200" b="0" i="0" kern="1200" dirty="0">
                <a:solidFill>
                  <a:schemeClr val="tx1"/>
                </a:solidFill>
                <a:effectLst/>
                <a:latin typeface="+mn-lt"/>
                <a:ea typeface="+mn-ea"/>
                <a:cs typeface="+mn-cs"/>
              </a:rPr>
              <a:t>by means of a digital audio transmission.</a:t>
            </a:r>
          </a:p>
          <a:p>
            <a:endParaRPr lang="en-US" dirty="0"/>
          </a:p>
        </p:txBody>
      </p:sp>
      <p:sp>
        <p:nvSpPr>
          <p:cNvPr id="4" name="Slide Number Placeholder 3"/>
          <p:cNvSpPr>
            <a:spLocks noGrp="1"/>
          </p:cNvSpPr>
          <p:nvPr>
            <p:ph type="sldNum" sz="quarter" idx="10"/>
          </p:nvPr>
        </p:nvSpPr>
        <p:spPr/>
        <p:txBody>
          <a:bodyPr/>
          <a:lstStyle/>
          <a:p>
            <a:fld id="{8EA3CAD2-54B3-4A15-AA8F-EF1FBEB91F20}" type="slidenum">
              <a:rPr lang="en-US" smtClean="0"/>
              <a:t>8</a:t>
            </a:fld>
            <a:endParaRPr lang="en-US"/>
          </a:p>
        </p:txBody>
      </p:sp>
    </p:spTree>
    <p:extLst>
      <p:ext uri="{BB962C8B-B14F-4D97-AF65-F5344CB8AC3E}">
        <p14:creationId xmlns:p14="http://schemas.microsoft.com/office/powerpoint/2010/main" val="28090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defRPr/>
            </a:pPr>
            <a:r>
              <a:rPr lang="en-US" sz="2400" dirty="0"/>
              <a:t>Facts &amp; Data</a:t>
            </a:r>
          </a:p>
          <a:p>
            <a:pPr lvl="1">
              <a:buFont typeface="Wingdings" panose="05000000000000000000" pitchFamily="2" charset="2"/>
              <a:buChar char="v"/>
              <a:defRPr/>
            </a:pPr>
            <a:r>
              <a:rPr lang="en-US" sz="2400" dirty="0"/>
              <a:t>Compilation</a:t>
            </a:r>
            <a:r>
              <a:rPr lang="en-US" sz="2400" baseline="0" dirty="0"/>
              <a:t> of data may be</a:t>
            </a:r>
            <a:endParaRPr lang="en-US" sz="2400" dirty="0"/>
          </a:p>
          <a:p>
            <a:pPr>
              <a:buFont typeface="Wingdings" panose="05000000000000000000" pitchFamily="2" charset="2"/>
              <a:buChar char="v"/>
              <a:defRPr/>
            </a:pPr>
            <a:r>
              <a:rPr lang="en-US" sz="2400" dirty="0"/>
              <a:t>Ideas </a:t>
            </a:r>
          </a:p>
          <a:p>
            <a:pPr lvl="1">
              <a:buFont typeface="Wingdings" panose="05000000000000000000" pitchFamily="2" charset="2"/>
              <a:buChar char="v"/>
              <a:defRPr/>
            </a:pPr>
            <a:r>
              <a:rPr lang="en-US" sz="2200" dirty="0"/>
              <a:t>but could fall under patent law</a:t>
            </a:r>
            <a:endParaRPr lang="en-US" sz="2400" dirty="0"/>
          </a:p>
          <a:p>
            <a:pPr>
              <a:buFont typeface="Wingdings" panose="05000000000000000000" pitchFamily="2" charset="2"/>
              <a:buChar char="v"/>
              <a:defRPr/>
            </a:pPr>
            <a:r>
              <a:rPr lang="en-US" sz="2400" dirty="0"/>
              <a:t>Names, slogans, symbols, short phrases </a:t>
            </a:r>
          </a:p>
          <a:p>
            <a:pPr lvl="1">
              <a:buFont typeface="Wingdings" panose="05000000000000000000" pitchFamily="2" charset="2"/>
              <a:buChar char="v"/>
              <a:defRPr/>
            </a:pPr>
            <a:r>
              <a:rPr lang="en-US" sz="2200" dirty="0"/>
              <a:t>may fall under trademark</a:t>
            </a:r>
            <a:endParaRPr lang="en-US" sz="2400" dirty="0"/>
          </a:p>
          <a:p>
            <a:pPr>
              <a:buFont typeface="Wingdings" panose="05000000000000000000" pitchFamily="2" charset="2"/>
              <a:buChar char="v"/>
              <a:defRPr/>
            </a:pPr>
            <a:r>
              <a:rPr lang="en-US" sz="2400" dirty="0"/>
              <a:t>Useful articles </a:t>
            </a:r>
          </a:p>
          <a:p>
            <a:pPr lvl="1">
              <a:buFont typeface="Wingdings" panose="05000000000000000000" pitchFamily="2" charset="2"/>
              <a:buChar char="v"/>
              <a:defRPr/>
            </a:pPr>
            <a:r>
              <a:rPr lang="en-US" sz="2200" dirty="0"/>
              <a:t>items like lamps, kitchen sinks, clothing</a:t>
            </a:r>
          </a:p>
        </p:txBody>
      </p:sp>
      <p:sp>
        <p:nvSpPr>
          <p:cNvPr id="4" name="Slide Number Placeholder 3"/>
          <p:cNvSpPr>
            <a:spLocks noGrp="1"/>
          </p:cNvSpPr>
          <p:nvPr>
            <p:ph type="sldNum" sz="quarter" idx="5"/>
          </p:nvPr>
        </p:nvSpPr>
        <p:spPr/>
        <p:txBody>
          <a:bodyPr/>
          <a:lstStyle/>
          <a:p>
            <a:fld id="{C1BE6531-2282-420F-91BD-4D0C4327D09E}" type="slidenum">
              <a:rPr lang="en-US" smtClean="0"/>
              <a:t>9</a:t>
            </a:fld>
            <a:endParaRPr lang="en-US"/>
          </a:p>
        </p:txBody>
      </p:sp>
    </p:spTree>
    <p:extLst>
      <p:ext uri="{BB962C8B-B14F-4D97-AF65-F5344CB8AC3E}">
        <p14:creationId xmlns:p14="http://schemas.microsoft.com/office/powerpoint/2010/main" val="904395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Establishs</a:t>
            </a:r>
            <a:r>
              <a:rPr lang="en-US" dirty="0"/>
              <a:t> a public record of a copyright claim</a:t>
            </a:r>
          </a:p>
          <a:p>
            <a:r>
              <a:rPr lang="en-US" dirty="0"/>
              <a:t>• Before an infringement suit may be filed in court, registration (or refusal) is necessary for U.S. works.</a:t>
            </a:r>
          </a:p>
          <a:p>
            <a:r>
              <a:rPr lang="en-US" dirty="0"/>
              <a:t>• Establishes some evidence of the validity of the copyright</a:t>
            </a:r>
          </a:p>
          <a:p>
            <a:r>
              <a:rPr lang="en-US" dirty="0"/>
              <a:t>• Shapes statutory damages, attorneys’ fees, and costs in law suits.</a:t>
            </a:r>
          </a:p>
          <a:p>
            <a:r>
              <a:rPr lang="en-US" dirty="0"/>
              <a:t>• Permits a copyright owner to establish a record with the U.S. Customs and Border Protection for protection against the importation of infringing copies</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8EA3CAD2-54B3-4A15-AA8F-EF1FBEB91F20}" type="slidenum">
              <a:rPr lang="en-US" smtClean="0"/>
              <a:t>12</a:t>
            </a:fld>
            <a:endParaRPr lang="en-US"/>
          </a:p>
        </p:txBody>
      </p:sp>
    </p:spTree>
    <p:extLst>
      <p:ext uri="{BB962C8B-B14F-4D97-AF65-F5344CB8AC3E}">
        <p14:creationId xmlns:p14="http://schemas.microsoft.com/office/powerpoint/2010/main" val="163609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BE6531-2282-420F-91BD-4D0C4327D09E}" type="slidenum">
              <a:rPr lang="en-US" smtClean="0"/>
              <a:t>14</a:t>
            </a:fld>
            <a:endParaRPr lang="en-US"/>
          </a:p>
        </p:txBody>
      </p:sp>
    </p:spTree>
    <p:extLst>
      <p:ext uri="{BB962C8B-B14F-4D97-AF65-F5344CB8AC3E}">
        <p14:creationId xmlns:p14="http://schemas.microsoft.com/office/powerpoint/2010/main" val="3437862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At the beginning of any project and before</a:t>
            </a:r>
            <a:r>
              <a:rPr lang="en-US" baseline="0"/>
              <a:t> signing any contracts for content make sure ownership is clear to all involved parties.  </a:t>
            </a:r>
            <a:endParaRPr lang="en-US"/>
          </a:p>
        </p:txBody>
      </p:sp>
      <p:sp>
        <p:nvSpPr>
          <p:cNvPr id="4" name="Slide Number Placeholder 3"/>
          <p:cNvSpPr>
            <a:spLocks noGrp="1"/>
          </p:cNvSpPr>
          <p:nvPr>
            <p:ph type="sldNum" sz="quarter" idx="10"/>
          </p:nvPr>
        </p:nvSpPr>
        <p:spPr/>
        <p:txBody>
          <a:bodyPr/>
          <a:lstStyle/>
          <a:p>
            <a:fld id="{8EA3CAD2-54B3-4A15-AA8F-EF1FBEB91F20}" type="slidenum">
              <a:rPr lang="en-US" smtClean="0"/>
              <a:t>15</a:t>
            </a:fld>
            <a:endParaRPr lang="en-US"/>
          </a:p>
        </p:txBody>
      </p:sp>
    </p:spTree>
    <p:extLst>
      <p:ext uri="{BB962C8B-B14F-4D97-AF65-F5344CB8AC3E}">
        <p14:creationId xmlns:p14="http://schemas.microsoft.com/office/powerpoint/2010/main" val="400782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Its important to</a:t>
            </a:r>
            <a:r>
              <a:rPr lang="en-US" baseline="0"/>
              <a:t> be clear when starting any position you understand what your job considers to be work for hire since “scope of employment is vague”</a:t>
            </a:r>
            <a:endParaRPr lang="en-US"/>
          </a:p>
        </p:txBody>
      </p:sp>
      <p:sp>
        <p:nvSpPr>
          <p:cNvPr id="4" name="Slide Number Placeholder 3"/>
          <p:cNvSpPr>
            <a:spLocks noGrp="1"/>
          </p:cNvSpPr>
          <p:nvPr>
            <p:ph type="sldNum" sz="quarter" idx="10"/>
          </p:nvPr>
        </p:nvSpPr>
        <p:spPr/>
        <p:txBody>
          <a:bodyPr/>
          <a:lstStyle/>
          <a:p>
            <a:fld id="{8EA3CAD2-54B3-4A15-AA8F-EF1FBEB91F20}" type="slidenum">
              <a:rPr lang="en-US" smtClean="0"/>
              <a:t>16</a:t>
            </a:fld>
            <a:endParaRPr lang="en-US"/>
          </a:p>
        </p:txBody>
      </p:sp>
    </p:spTree>
    <p:extLst>
      <p:ext uri="{BB962C8B-B14F-4D97-AF65-F5344CB8AC3E}">
        <p14:creationId xmlns:p14="http://schemas.microsoft.com/office/powerpoint/2010/main" val="95261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BE6531-2282-420F-91BD-4D0C4327D09E}" type="slidenum">
              <a:rPr lang="en-US" smtClean="0"/>
              <a:t>18</a:t>
            </a:fld>
            <a:endParaRPr lang="en-US"/>
          </a:p>
        </p:txBody>
      </p:sp>
    </p:spTree>
    <p:extLst>
      <p:ext uri="{BB962C8B-B14F-4D97-AF65-F5344CB8AC3E}">
        <p14:creationId xmlns:p14="http://schemas.microsoft.com/office/powerpoint/2010/main" val="3120180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2921ba7f84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2921ba7f84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12921ba7f84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8DFA9-D370-8940-9AD7-4744AA6C7B7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EBD57-0814-F14E-8A68-C264CF0BA3B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00E2E85A-E99C-DA48-8A71-AD8670BFFC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016210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CB76-C3E0-4743-9449-1C78E388E4BD}"/>
              </a:ext>
            </a:extLst>
          </p:cNvPr>
          <p:cNvSpPr>
            <a:spLocks noGrp="1"/>
          </p:cNvSpPr>
          <p:nvPr>
            <p:ph type="title"/>
          </p:nvPr>
        </p:nvSpPr>
        <p:spPr>
          <a:xfrm>
            <a:off x="1569308" y="457200"/>
            <a:ext cx="320271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80CAB11-6E63-8F4D-99AE-B13180CDCE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976AAF6-A8D4-AA43-9F85-D54EF84E5F19}"/>
              </a:ext>
            </a:extLst>
          </p:cNvPr>
          <p:cNvSpPr>
            <a:spLocks noGrp="1"/>
          </p:cNvSpPr>
          <p:nvPr>
            <p:ph type="body" sz="half" idx="2"/>
          </p:nvPr>
        </p:nvSpPr>
        <p:spPr>
          <a:xfrm>
            <a:off x="1569308" y="2057400"/>
            <a:ext cx="320271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47104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939A19-FEB8-1D4A-AA70-15064B46A3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885" y="5717701"/>
            <a:ext cx="2743200" cy="666750"/>
          </a:xfrm>
          <a:prstGeom prst="rect">
            <a:avLst/>
          </a:prstGeom>
        </p:spPr>
      </p:pic>
    </p:spTree>
    <p:extLst>
      <p:ext uri="{BB962C8B-B14F-4D97-AF65-F5344CB8AC3E}">
        <p14:creationId xmlns:p14="http://schemas.microsoft.com/office/powerpoint/2010/main" val="1732695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A7225D6-EC80-084D-B127-98B4E65D35F5}"/>
              </a:ext>
            </a:extLst>
          </p:cNvPr>
          <p:cNvSpPr>
            <a:spLocks noGrp="1"/>
          </p:cNvSpPr>
          <p:nvPr>
            <p:ph type="title"/>
          </p:nvPr>
        </p:nvSpPr>
        <p:spPr>
          <a:xfrm>
            <a:off x="1816442" y="365125"/>
            <a:ext cx="953735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DA7E52D-FEAF-A143-BFA2-2A0D6325D4E3}"/>
              </a:ext>
            </a:extLst>
          </p:cNvPr>
          <p:cNvSpPr>
            <a:spLocks noGrp="1"/>
          </p:cNvSpPr>
          <p:nvPr>
            <p:ph idx="1"/>
          </p:nvPr>
        </p:nvSpPr>
        <p:spPr>
          <a:xfrm>
            <a:off x="1816442" y="1825625"/>
            <a:ext cx="95373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2245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1B53-55E2-9845-83C6-8F736BD0FB0A}"/>
              </a:ext>
            </a:extLst>
          </p:cNvPr>
          <p:cNvSpPr>
            <a:spLocks noGrp="1"/>
          </p:cNvSpPr>
          <p:nvPr>
            <p:ph type="title"/>
          </p:nvPr>
        </p:nvSpPr>
        <p:spPr>
          <a:xfrm>
            <a:off x="1816442" y="365125"/>
            <a:ext cx="9537358"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AAEC7B-C96E-E446-9DEB-3AE2FCFFD75A}"/>
              </a:ext>
            </a:extLst>
          </p:cNvPr>
          <p:cNvSpPr>
            <a:spLocks noGrp="1"/>
          </p:cNvSpPr>
          <p:nvPr>
            <p:ph idx="1"/>
          </p:nvPr>
        </p:nvSpPr>
        <p:spPr>
          <a:xfrm>
            <a:off x="1816442" y="1825625"/>
            <a:ext cx="9537357"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725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6E95-002B-0449-B486-2326D78BF69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F92812-1AE2-0B4A-B429-B4BE0F70E1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33755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B7F4-139A-DA41-9132-A60E66552785}"/>
              </a:ext>
            </a:extLst>
          </p:cNvPr>
          <p:cNvSpPr>
            <a:spLocks noGrp="1"/>
          </p:cNvSpPr>
          <p:nvPr>
            <p:ph type="title"/>
          </p:nvPr>
        </p:nvSpPr>
        <p:spPr>
          <a:xfrm>
            <a:off x="1816442" y="365125"/>
            <a:ext cx="9537358"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9C2062-290A-0D49-9EB8-AB598C41A2DA}"/>
              </a:ext>
            </a:extLst>
          </p:cNvPr>
          <p:cNvSpPr>
            <a:spLocks noGrp="1"/>
          </p:cNvSpPr>
          <p:nvPr>
            <p:ph sz="half" idx="1"/>
          </p:nvPr>
        </p:nvSpPr>
        <p:spPr>
          <a:xfrm>
            <a:off x="1816442" y="1825625"/>
            <a:ext cx="420335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7CD0F8D-5CBB-2B4A-9DE1-C2794F418BE3}"/>
              </a:ext>
            </a:extLst>
          </p:cNvPr>
          <p:cNvSpPr>
            <a:spLocks noGrp="1"/>
          </p:cNvSpPr>
          <p:nvPr>
            <p:ph sz="half" idx="2"/>
          </p:nvPr>
        </p:nvSpPr>
        <p:spPr>
          <a:xfrm>
            <a:off x="7150442" y="1825625"/>
            <a:ext cx="420335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58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D285-738D-BA41-99A7-00B20C886209}"/>
              </a:ext>
            </a:extLst>
          </p:cNvPr>
          <p:cNvSpPr>
            <a:spLocks noGrp="1"/>
          </p:cNvSpPr>
          <p:nvPr>
            <p:ph type="title"/>
          </p:nvPr>
        </p:nvSpPr>
        <p:spPr>
          <a:xfrm>
            <a:off x="1882775" y="365125"/>
            <a:ext cx="9472613"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C09DDAB-DFF1-5944-8A6F-B5C7DFB1B388}"/>
              </a:ext>
            </a:extLst>
          </p:cNvPr>
          <p:cNvSpPr>
            <a:spLocks noGrp="1"/>
          </p:cNvSpPr>
          <p:nvPr>
            <p:ph type="body" idx="1"/>
          </p:nvPr>
        </p:nvSpPr>
        <p:spPr>
          <a:xfrm>
            <a:off x="1882775" y="1681163"/>
            <a:ext cx="41148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006A79-2426-BE49-A515-D5466B00C418}"/>
              </a:ext>
            </a:extLst>
          </p:cNvPr>
          <p:cNvSpPr>
            <a:spLocks noGrp="1"/>
          </p:cNvSpPr>
          <p:nvPr>
            <p:ph sz="half" idx="2"/>
          </p:nvPr>
        </p:nvSpPr>
        <p:spPr>
          <a:xfrm>
            <a:off x="1882775" y="2505075"/>
            <a:ext cx="411480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71F5A7-2F1B-F14B-A4AD-69ACB9D54335}"/>
              </a:ext>
            </a:extLst>
          </p:cNvPr>
          <p:cNvSpPr>
            <a:spLocks noGrp="1"/>
          </p:cNvSpPr>
          <p:nvPr>
            <p:ph type="body" sz="quarter" idx="3"/>
          </p:nvPr>
        </p:nvSpPr>
        <p:spPr>
          <a:xfrm>
            <a:off x="7220322" y="1681163"/>
            <a:ext cx="4135065"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2C8067-B702-5E4C-88F5-D8C61CAA6340}"/>
              </a:ext>
            </a:extLst>
          </p:cNvPr>
          <p:cNvSpPr>
            <a:spLocks noGrp="1"/>
          </p:cNvSpPr>
          <p:nvPr>
            <p:ph sz="quarter" idx="4"/>
          </p:nvPr>
        </p:nvSpPr>
        <p:spPr>
          <a:xfrm>
            <a:off x="7220322" y="2505075"/>
            <a:ext cx="41350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029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87616-3F5D-9A41-9B4C-BBCE188F38C8}"/>
              </a:ext>
            </a:extLst>
          </p:cNvPr>
          <p:cNvSpPr>
            <a:spLocks noGrp="1"/>
          </p:cNvSpPr>
          <p:nvPr>
            <p:ph type="title"/>
          </p:nvPr>
        </p:nvSpPr>
        <p:spPr>
          <a:xfrm>
            <a:off x="1816442" y="365125"/>
            <a:ext cx="9537358"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3412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190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5022-294B-814C-94D1-989147248485}"/>
              </a:ext>
            </a:extLst>
          </p:cNvPr>
          <p:cNvSpPr>
            <a:spLocks noGrp="1"/>
          </p:cNvSpPr>
          <p:nvPr>
            <p:ph type="title"/>
          </p:nvPr>
        </p:nvSpPr>
        <p:spPr>
          <a:xfrm>
            <a:off x="1532238" y="457200"/>
            <a:ext cx="323978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9CD79E-3CE3-BB41-8D7D-5240241E658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F83A95-3093-3345-BB4E-5FFFF9A161FE}"/>
              </a:ext>
            </a:extLst>
          </p:cNvPr>
          <p:cNvSpPr>
            <a:spLocks noGrp="1"/>
          </p:cNvSpPr>
          <p:nvPr>
            <p:ph type="body" sz="half" idx="2"/>
          </p:nvPr>
        </p:nvSpPr>
        <p:spPr>
          <a:xfrm>
            <a:off x="1532238" y="2057400"/>
            <a:ext cx="323978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4099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16EDEF-F411-5A4E-942F-FB5CFF379ECA}"/>
              </a:ext>
            </a:extLst>
          </p:cNvPr>
          <p:cNvSpPr>
            <a:spLocks noGrp="1"/>
          </p:cNvSpPr>
          <p:nvPr>
            <p:ph type="body" idx="1"/>
          </p:nvPr>
        </p:nvSpPr>
        <p:spPr>
          <a:xfrm>
            <a:off x="1816442" y="1825625"/>
            <a:ext cx="95373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a:extLst>
              <a:ext uri="{FF2B5EF4-FFF2-40B4-BE49-F238E27FC236}">
                <a16:creationId xmlns:a16="http://schemas.microsoft.com/office/drawing/2014/main" id="{B6ACD9E8-5E22-0B4F-A1BB-F61AB350FB4C}"/>
              </a:ext>
            </a:extLst>
          </p:cNvPr>
          <p:cNvSpPr>
            <a:spLocks noGrp="1"/>
          </p:cNvSpPr>
          <p:nvPr>
            <p:ph type="title"/>
          </p:nvPr>
        </p:nvSpPr>
        <p:spPr>
          <a:xfrm>
            <a:off x="1816442" y="365125"/>
            <a:ext cx="953735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930768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deepblue.lib.umich.edu/bitstream/handle/2027.42/83329/copyrightability_of_tables_charts_and_graphs.pdf?sequence=1&amp;isAllowed=y" TargetMode="External"/><Relationship Id="rId5" Type="http://schemas.openxmlformats.org/officeDocument/2006/relationships/hyperlink" Target="https://www.good.is/infographics/transparency-who-is-coming-to-america"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https://www.copyright.gov/circs/circ30.pdf"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hyperlink" Target="https://deepblue.lib.umich.edu/bitstream/handle/2027.42/83329/copyrightability_of_tables_charts_and_graphs.pdf?sequence=1&amp;isAllowed=y"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svg"/><Relationship Id="rId1" Type="http://schemas.openxmlformats.org/officeDocument/2006/relationships/slideLayout" Target="../slideLayouts/slideLayout8.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hyperlink" Target="https://commons.wikimedia.org/wiki/User:Jacklee" TargetMode="External"/><Relationship Id="rId5" Type="http://schemas.openxmlformats.org/officeDocument/2006/relationships/hyperlink" Target="https://commons.wikimedia.org/wiki/File:Amber_traffic_signal,_Stamford_Road,_Singapore_-_20111210-02.jpg" TargetMode="Externa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hyperlink" Target="https://librarycopyright.net/resources/digitalslider/index.html" TargetMode="External"/><Relationship Id="rId4" Type="http://schemas.openxmlformats.org/officeDocument/2006/relationships/hyperlink" Target="https://copyright.cornell.edu/publicdomain"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s://librarycopyright.net/resources/fairuse/" TargetMode="External"/><Relationship Id="rId7" Type="http://schemas.openxmlformats.org/officeDocument/2006/relationships/image" Target="../media/image58.jpeg"/><Relationship Id="rId2" Type="http://schemas.openxmlformats.org/officeDocument/2006/relationships/hyperlink" Target="https://librarycopyright.net/resources/genie/" TargetMode="External"/><Relationship Id="rId1" Type="http://schemas.openxmlformats.org/officeDocument/2006/relationships/slideLayout" Target="../slideLayouts/slideLayout9.xml"/><Relationship Id="rId6" Type="http://schemas.openxmlformats.org/officeDocument/2006/relationships/hyperlink" Target="https://librarycopyright.net/resources/" TargetMode="External"/><Relationship Id="rId11" Type="http://schemas.openxmlformats.org/officeDocument/2006/relationships/image" Target="../media/image62.png"/><Relationship Id="rId5" Type="http://schemas.openxmlformats.org/officeDocument/2006/relationships/hyperlink" Target="https://librarycopyright.net/resources/exemptions/" TargetMode="External"/><Relationship Id="rId10" Type="http://schemas.openxmlformats.org/officeDocument/2006/relationships/image" Target="../media/image61.jpeg"/><Relationship Id="rId4" Type="http://schemas.openxmlformats.org/officeDocument/2006/relationships/hyperlink" Target="https://librarycopyright.net/resources/digitalslider/" TargetMode="External"/><Relationship Id="rId9"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hyperlink" Target="https://www.k-state.edu/copyright/" TargetMode="External"/><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librarycopyright.net/resources/fairuse/index.php"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hyperlink" Target="mailto:grad@k-state.edu"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mailto:helpdesk@k-state.edu" TargetMode="External"/><Relationship Id="rId4" Type="http://schemas.openxmlformats.org/officeDocument/2006/relationships/hyperlink" Target="https://www.k-state.edu/grad/etdr/reques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k-state.edu/copyright/" TargetMode="External"/><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hyperlink" Target="https://www.k-state.edu/copyright/" TargetMode="External"/><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youtube.com/watch?v=2U81MTBg5tY" TargetMode="Externa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www.nytimes.com/2017/09/11/us/selfie-monkey-lawsuit-settlement.html?_r=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9CFA-E544-C24C-A317-E644932413D2}"/>
              </a:ext>
            </a:extLst>
          </p:cNvPr>
          <p:cNvSpPr>
            <a:spLocks noGrp="1"/>
          </p:cNvSpPr>
          <p:nvPr>
            <p:ph type="ctrTitle"/>
          </p:nvPr>
        </p:nvSpPr>
        <p:spPr/>
        <p:txBody>
          <a:bodyPr>
            <a:normAutofit/>
          </a:bodyPr>
          <a:lstStyle/>
          <a:p>
            <a:r>
              <a:rPr lang="en-US" dirty="0"/>
              <a:t>Music Copyright</a:t>
            </a:r>
          </a:p>
        </p:txBody>
      </p:sp>
      <p:sp>
        <p:nvSpPr>
          <p:cNvPr id="3" name="Subtitle 2">
            <a:extLst>
              <a:ext uri="{FF2B5EF4-FFF2-40B4-BE49-F238E27FC236}">
                <a16:creationId xmlns:a16="http://schemas.microsoft.com/office/drawing/2014/main" id="{8AC92D82-FB5E-2343-ADA3-A7FE1B12984C}"/>
              </a:ext>
            </a:extLst>
          </p:cNvPr>
          <p:cNvSpPr>
            <a:spLocks noGrp="1"/>
          </p:cNvSpPr>
          <p:nvPr>
            <p:ph type="subTitle" idx="1"/>
          </p:nvPr>
        </p:nvSpPr>
        <p:spPr/>
        <p:txBody>
          <a:bodyPr>
            <a:normAutofit fontScale="77500" lnSpcReduction="20000"/>
          </a:bodyPr>
          <a:lstStyle/>
          <a:p>
            <a:pPr algn="l"/>
            <a:endParaRPr lang="en-US" b="1" dirty="0"/>
          </a:p>
          <a:p>
            <a:pPr algn="l"/>
            <a:r>
              <a:rPr lang="en-US" b="1" dirty="0"/>
              <a:t>Ryan Otto (he/him)</a:t>
            </a:r>
          </a:p>
          <a:p>
            <a:pPr algn="l"/>
            <a:r>
              <a:rPr lang="en-US" sz="2400" dirty="0"/>
              <a:t>Scholarly Communication Librarian – Associate Professor</a:t>
            </a:r>
          </a:p>
          <a:p>
            <a:pPr algn="l"/>
            <a:r>
              <a:rPr lang="en-US" b="1" dirty="0"/>
              <a:t>Gwen Sibley (she/her)</a:t>
            </a:r>
          </a:p>
          <a:p>
            <a:pPr algn="l"/>
            <a:r>
              <a:rPr lang="en-US" sz="2400"/>
              <a:t>Scholarly </a:t>
            </a:r>
            <a:r>
              <a:rPr lang="en-US" sz="2400" dirty="0"/>
              <a:t>Communication Librarian – Assistant Professor</a:t>
            </a:r>
          </a:p>
          <a:p>
            <a:pPr algn="l"/>
            <a:endParaRPr lang="en-US" sz="2400" dirty="0"/>
          </a:p>
        </p:txBody>
      </p:sp>
      <p:cxnSp>
        <p:nvCxnSpPr>
          <p:cNvPr id="4" name="Straight Connector 3">
            <a:extLst>
              <a:ext uri="{FF2B5EF4-FFF2-40B4-BE49-F238E27FC236}">
                <a16:creationId xmlns:a16="http://schemas.microsoft.com/office/drawing/2014/main" id="{5E388D51-E205-CE9E-702D-584A7B0A6CA3}"/>
              </a:ext>
            </a:extLst>
          </p:cNvPr>
          <p:cNvCxnSpPr>
            <a:cxnSpLocks/>
          </p:cNvCxnSpPr>
          <p:nvPr/>
        </p:nvCxnSpPr>
        <p:spPr>
          <a:xfrm>
            <a:off x="3397532" y="3602038"/>
            <a:ext cx="554959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07381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46387A-F7A9-B11D-359B-B4432A5635A3}"/>
              </a:ext>
            </a:extLst>
          </p:cNvPr>
          <p:cNvSpPr>
            <a:spLocks noGrp="1"/>
          </p:cNvSpPr>
          <p:nvPr>
            <p:ph type="title"/>
          </p:nvPr>
        </p:nvSpPr>
        <p:spPr/>
        <p:txBody>
          <a:bodyPr/>
          <a:lstStyle/>
          <a:p>
            <a:r>
              <a:rPr lang="en-US" dirty="0"/>
              <a:t>What’s Protected?</a:t>
            </a:r>
          </a:p>
        </p:txBody>
      </p:sp>
      <p:sp>
        <p:nvSpPr>
          <p:cNvPr id="9" name="Text Placeholder 8">
            <a:extLst>
              <a:ext uri="{FF2B5EF4-FFF2-40B4-BE49-F238E27FC236}">
                <a16:creationId xmlns:a16="http://schemas.microsoft.com/office/drawing/2014/main" id="{680750DC-FD3E-95B0-A040-040C7764A7FA}"/>
              </a:ext>
            </a:extLst>
          </p:cNvPr>
          <p:cNvSpPr>
            <a:spLocks noGrp="1"/>
          </p:cNvSpPr>
          <p:nvPr>
            <p:ph type="body" idx="1"/>
          </p:nvPr>
        </p:nvSpPr>
        <p:spPr/>
        <p:txBody>
          <a:bodyPr/>
          <a:lstStyle/>
          <a:p>
            <a:r>
              <a:rPr lang="en-US" dirty="0"/>
              <a:t>Examples</a:t>
            </a:r>
          </a:p>
        </p:txBody>
      </p:sp>
      <p:sp>
        <p:nvSpPr>
          <p:cNvPr id="10" name="Content Placeholder 9">
            <a:extLst>
              <a:ext uri="{FF2B5EF4-FFF2-40B4-BE49-F238E27FC236}">
                <a16:creationId xmlns:a16="http://schemas.microsoft.com/office/drawing/2014/main" id="{28442C55-F509-71B7-CE04-81E15EB54590}"/>
              </a:ext>
            </a:extLst>
          </p:cNvPr>
          <p:cNvSpPr>
            <a:spLocks noGrp="1"/>
          </p:cNvSpPr>
          <p:nvPr>
            <p:ph sz="half" idx="2"/>
          </p:nvPr>
        </p:nvSpPr>
        <p:spPr/>
        <p:txBody>
          <a:bodyPr>
            <a:normAutofit/>
          </a:bodyPr>
          <a:lstStyle/>
          <a:p>
            <a:r>
              <a:rPr lang="en-US" dirty="0"/>
              <a:t>Literature</a:t>
            </a:r>
          </a:p>
          <a:p>
            <a:r>
              <a:rPr lang="en-US" dirty="0"/>
              <a:t>Music</a:t>
            </a:r>
          </a:p>
          <a:p>
            <a:r>
              <a:rPr lang="en-US" dirty="0"/>
              <a:t>Photography</a:t>
            </a:r>
          </a:p>
          <a:p>
            <a:r>
              <a:rPr lang="en-US" dirty="0"/>
              <a:t>Forms of </a:t>
            </a:r>
            <a:r>
              <a:rPr lang="en-US" u="sng" dirty="0"/>
              <a:t>creative expression</a:t>
            </a:r>
          </a:p>
          <a:p>
            <a:endParaRPr lang="en-US" dirty="0"/>
          </a:p>
        </p:txBody>
      </p:sp>
      <p:sp>
        <p:nvSpPr>
          <p:cNvPr id="11" name="Text Placeholder 10">
            <a:extLst>
              <a:ext uri="{FF2B5EF4-FFF2-40B4-BE49-F238E27FC236}">
                <a16:creationId xmlns:a16="http://schemas.microsoft.com/office/drawing/2014/main" id="{6C3B066A-F418-0D6D-7FD8-FB772D2D71AD}"/>
              </a:ext>
            </a:extLst>
          </p:cNvPr>
          <p:cNvSpPr>
            <a:spLocks noGrp="1"/>
          </p:cNvSpPr>
          <p:nvPr>
            <p:ph type="body" sz="quarter" idx="3"/>
          </p:nvPr>
        </p:nvSpPr>
        <p:spPr/>
        <p:txBody>
          <a:bodyPr/>
          <a:lstStyle/>
          <a:p>
            <a:r>
              <a:rPr lang="en-US" u="sng" dirty="0"/>
              <a:t>Works MUST be:</a:t>
            </a:r>
          </a:p>
        </p:txBody>
      </p:sp>
      <p:sp>
        <p:nvSpPr>
          <p:cNvPr id="12" name="Content Placeholder 11">
            <a:extLst>
              <a:ext uri="{FF2B5EF4-FFF2-40B4-BE49-F238E27FC236}">
                <a16:creationId xmlns:a16="http://schemas.microsoft.com/office/drawing/2014/main" id="{69EE46C0-6608-78AD-3841-F1A537611DD8}"/>
              </a:ext>
            </a:extLst>
          </p:cNvPr>
          <p:cNvSpPr>
            <a:spLocks noGrp="1"/>
          </p:cNvSpPr>
          <p:nvPr>
            <p:ph sz="quarter" idx="4"/>
          </p:nvPr>
        </p:nvSpPr>
        <p:spPr/>
        <p:txBody>
          <a:bodyPr>
            <a:normAutofit/>
          </a:bodyPr>
          <a:lstStyle/>
          <a:p>
            <a:pPr marL="514350" indent="-514350">
              <a:buFont typeface="+mj-lt"/>
              <a:buAutoNum type="alphaUcPeriod"/>
            </a:pPr>
            <a:r>
              <a:rPr lang="en-US" u="sng" dirty="0"/>
              <a:t>Original</a:t>
            </a:r>
          </a:p>
          <a:p>
            <a:pPr marL="514350" indent="-514350">
              <a:buFont typeface="+mj-lt"/>
              <a:buAutoNum type="alphaUcPeriod"/>
            </a:pPr>
            <a:r>
              <a:rPr lang="en-US" u="sng" dirty="0"/>
              <a:t>Creative</a:t>
            </a:r>
          </a:p>
          <a:p>
            <a:pPr marL="514350" indent="-514350">
              <a:buFont typeface="+mj-lt"/>
              <a:buAutoNum type="alphaUcPeriod"/>
            </a:pPr>
            <a:r>
              <a:rPr lang="en-US" u="sng" dirty="0"/>
              <a:t>Fixed</a:t>
            </a:r>
            <a:r>
              <a:rPr lang="en-US" dirty="0"/>
              <a:t> in a tangible medium of expression</a:t>
            </a:r>
          </a:p>
          <a:p>
            <a:pPr marL="914400" lvl="1" indent="-457200">
              <a:buFont typeface="+mj-lt"/>
              <a:buAutoNum type="alphaUcPeriod"/>
            </a:pPr>
            <a:r>
              <a:rPr lang="en-US" dirty="0"/>
              <a:t>Piece of paper</a:t>
            </a:r>
          </a:p>
          <a:p>
            <a:pPr marL="914400" lvl="1" indent="-457200">
              <a:buFont typeface="+mj-lt"/>
              <a:buAutoNum type="alphaUcPeriod"/>
            </a:pPr>
            <a:r>
              <a:rPr lang="en-US" dirty="0"/>
              <a:t>Recorded audio or video</a:t>
            </a:r>
          </a:p>
          <a:p>
            <a:pPr marL="914400" lvl="1" indent="-457200">
              <a:buFont typeface="+mj-lt"/>
              <a:buAutoNum type="alphaUcPeriod"/>
            </a:pPr>
            <a:r>
              <a:rPr lang="en-US" dirty="0"/>
              <a:t>Building</a:t>
            </a:r>
          </a:p>
          <a:p>
            <a:pPr marL="914400" lvl="1" indent="-457200">
              <a:buFont typeface="+mj-lt"/>
              <a:buAutoNum type="alphaUcPeriod"/>
            </a:pPr>
            <a:r>
              <a:rPr lang="en-US" dirty="0"/>
              <a:t>Etc.</a:t>
            </a:r>
          </a:p>
          <a:p>
            <a:endParaRPr lang="en-US" dirty="0"/>
          </a:p>
        </p:txBody>
      </p:sp>
      <p:pic>
        <p:nvPicPr>
          <p:cNvPr id="14" name="Graphic 13">
            <a:extLst>
              <a:ext uri="{FF2B5EF4-FFF2-40B4-BE49-F238E27FC236}">
                <a16:creationId xmlns:a16="http://schemas.microsoft.com/office/drawing/2014/main" id="{40035524-8393-4568-8703-20A15E6D92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3750" y="4981575"/>
            <a:ext cx="1876425" cy="1876425"/>
          </a:xfrm>
          <a:prstGeom prst="rect">
            <a:avLst/>
          </a:prstGeom>
        </p:spPr>
      </p:pic>
    </p:spTree>
    <p:extLst>
      <p:ext uri="{BB962C8B-B14F-4D97-AF65-F5344CB8AC3E}">
        <p14:creationId xmlns:p14="http://schemas.microsoft.com/office/powerpoint/2010/main" val="359475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5333" dirty="0">
                <a:latin typeface="Lucida Sans" panose="020B0602030504020204" pitchFamily="34" charset="0"/>
                <a:cs typeface="Lucida Sans" panose="020B0602030504020204" pitchFamily="34" charset="0"/>
              </a:rPr>
              <a:t>Copyright is Automatic</a:t>
            </a:r>
          </a:p>
        </p:txBody>
      </p:sp>
      <p:sp>
        <p:nvSpPr>
          <p:cNvPr id="2" name="Content Placeholder 1">
            <a:extLst>
              <a:ext uri="{FF2B5EF4-FFF2-40B4-BE49-F238E27FC236}">
                <a16:creationId xmlns:a16="http://schemas.microsoft.com/office/drawing/2014/main" id="{7066C295-58D7-9E39-C5A1-44E33B8FCEC2}"/>
              </a:ext>
            </a:extLst>
          </p:cNvPr>
          <p:cNvSpPr>
            <a:spLocks noGrp="1"/>
          </p:cNvSpPr>
          <p:nvPr>
            <p:ph sz="half" idx="2"/>
          </p:nvPr>
        </p:nvSpPr>
        <p:spPr/>
        <p:txBody>
          <a:bodyPr/>
          <a:lstStyle/>
          <a:p>
            <a:pPr marL="914400" indent="-914400">
              <a:buFont typeface="+mj-lt"/>
              <a:buAutoNum type="alphaUcPeriod"/>
            </a:pPr>
            <a:r>
              <a:rPr lang="en-US" sz="4800" u="sng" dirty="0"/>
              <a:t>Original</a:t>
            </a:r>
          </a:p>
          <a:p>
            <a:pPr marL="914400" indent="-914400">
              <a:buFont typeface="+mj-lt"/>
              <a:buAutoNum type="alphaUcPeriod"/>
            </a:pPr>
            <a:r>
              <a:rPr lang="en-US" sz="4800" u="sng" dirty="0"/>
              <a:t>Creative</a:t>
            </a:r>
          </a:p>
          <a:p>
            <a:pPr marL="914400" indent="-914400">
              <a:buFont typeface="+mj-lt"/>
              <a:buAutoNum type="alphaUcPeriod"/>
            </a:pPr>
            <a:r>
              <a:rPr lang="en-US" sz="4800" u="sng" dirty="0"/>
              <a:t>And Fixed</a:t>
            </a:r>
          </a:p>
          <a:p>
            <a:endParaRPr lang="en-US" dirty="0"/>
          </a:p>
        </p:txBody>
      </p:sp>
      <p:pic>
        <p:nvPicPr>
          <p:cNvPr id="11" name="Content Placeholder 10">
            <a:extLst>
              <a:ext uri="{FF2B5EF4-FFF2-40B4-BE49-F238E27FC236}">
                <a16:creationId xmlns:a16="http://schemas.microsoft.com/office/drawing/2014/main" id="{1A36C849-6280-4AF8-AFCF-FB233FDEE37F}"/>
              </a:ext>
            </a:extLst>
          </p:cNvPr>
          <p:cNvPicPr>
            <a:picLocks noGrp="1" noChangeAspect="1"/>
          </p:cNvPicPr>
          <p:nvPr>
            <p:ph sz="half" idx="1"/>
          </p:nvPr>
        </p:nvPicPr>
        <p:blipFill>
          <a:blip r:embed="rId2"/>
          <a:stretch>
            <a:fillRect/>
          </a:stretch>
        </p:blipFill>
        <p:spPr>
          <a:xfrm>
            <a:off x="1816100" y="1899444"/>
            <a:ext cx="4203700" cy="4203700"/>
          </a:xfrm>
        </p:spPr>
      </p:pic>
    </p:spTree>
    <p:extLst>
      <p:ext uri="{BB962C8B-B14F-4D97-AF65-F5344CB8AC3E}">
        <p14:creationId xmlns:p14="http://schemas.microsoft.com/office/powerpoint/2010/main" val="1739220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213518" y="364095"/>
            <a:ext cx="9967993" cy="1424927"/>
          </a:xfrm>
        </p:spPr>
        <p:txBody>
          <a:bodyPr>
            <a:normAutofit/>
          </a:bodyPr>
          <a:lstStyle/>
          <a:p>
            <a:r>
              <a:rPr lang="en-US" altLang="en-US" sz="5300">
                <a:latin typeface="Lucida Sans"/>
                <a:cs typeface="Lucida Sans" panose="020B0602030504020204" pitchFamily="34" charset="0"/>
              </a:rPr>
              <a:t>So, what is Registration?</a:t>
            </a:r>
            <a:endParaRPr lang="en-US" altLang="en-US" sz="5333">
              <a:latin typeface="Lucida Sans" panose="020B0602030504020204" pitchFamily="34" charset="0"/>
              <a:cs typeface="Lucida Sans" panose="020B0602030504020204" pitchFamily="34" charset="0"/>
            </a:endParaRPr>
          </a:p>
        </p:txBody>
      </p:sp>
      <p:pic>
        <p:nvPicPr>
          <p:cNvPr id="4" name="Picture 4" descr="Logo, company name&#10;&#10;Description automatically generated">
            <a:extLst>
              <a:ext uri="{FF2B5EF4-FFF2-40B4-BE49-F238E27FC236}">
                <a16:creationId xmlns:a16="http://schemas.microsoft.com/office/drawing/2014/main" id="{793B2D35-7B1A-44C1-A64F-657DCF121D1C}"/>
              </a:ext>
            </a:extLst>
          </p:cNvPr>
          <p:cNvPicPr>
            <a:picLocks noGrp="1" noChangeAspect="1"/>
          </p:cNvPicPr>
          <p:nvPr>
            <p:ph idx="1"/>
          </p:nvPr>
        </p:nvPicPr>
        <p:blipFill>
          <a:blip r:embed="rId3"/>
          <a:stretch>
            <a:fillRect/>
          </a:stretch>
        </p:blipFill>
        <p:spPr>
          <a:xfrm>
            <a:off x="4088969" y="1996574"/>
            <a:ext cx="4023360" cy="4023360"/>
          </a:xfrm>
          <a:prstGeom prst="rect">
            <a:avLst/>
          </a:prstGeom>
        </p:spPr>
      </p:pic>
    </p:spTree>
    <p:extLst>
      <p:ext uri="{BB962C8B-B14F-4D97-AF65-F5344CB8AC3E}">
        <p14:creationId xmlns:p14="http://schemas.microsoft.com/office/powerpoint/2010/main" val="2775458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A1096F-C194-30BA-BE9A-9EAC483D27B5}"/>
              </a:ext>
            </a:extLst>
          </p:cNvPr>
          <p:cNvSpPr>
            <a:spLocks noGrp="1"/>
          </p:cNvSpPr>
          <p:nvPr>
            <p:ph type="title"/>
          </p:nvPr>
        </p:nvSpPr>
        <p:spPr>
          <a:xfrm>
            <a:off x="1569308" y="457200"/>
            <a:ext cx="3202717" cy="1600200"/>
          </a:xfrm>
        </p:spPr>
        <p:txBody>
          <a:bodyPr anchor="b">
            <a:normAutofit/>
          </a:bodyPr>
          <a:lstStyle/>
          <a:p>
            <a:r>
              <a:rPr lang="en-US" dirty="0"/>
              <a:t>Hypothetical</a:t>
            </a:r>
          </a:p>
        </p:txBody>
      </p:sp>
      <p:pic>
        <p:nvPicPr>
          <p:cNvPr id="8" name="Google Shape;129;p3" descr="This image of part of page 203 of the Betty Crocker cookbook shows part of the recipe for Chocolate Fudge. The recipe includes a serving suggestion (&quot;This traditional fudge recipe is perfect to make for gifts or to serve on a dessert tray.&quot;), the prep time, the ingredients, and instructions for making the recipe. The page also has a sidebar entitled &quot;Testing Candy Temperatures.&quot; It defines stages of candymaking, including Thread stage and Soft-ball stage, explaining how sugary liquids behave when they are heated to specific temperatures." title="Excerpt from Betty Crocker Cookbook">
            <a:extLst>
              <a:ext uri="{FF2B5EF4-FFF2-40B4-BE49-F238E27FC236}">
                <a16:creationId xmlns:a16="http://schemas.microsoft.com/office/drawing/2014/main" id="{4C0C2AAF-A1AF-2D27-97E1-0186345146B4}"/>
              </a:ext>
            </a:extLst>
          </p:cNvPr>
          <p:cNvPicPr preferRelativeResize="0">
            <a:picLocks noGrp="1"/>
          </p:cNvPicPr>
          <p:nvPr>
            <p:ph type="pic" idx="1"/>
          </p:nvPr>
        </p:nvPicPr>
        <p:blipFill rotWithShape="1">
          <a:blip r:embed="rId2"/>
          <a:srcRect l="6283"/>
          <a:stretch/>
        </p:blipFill>
        <p:spPr>
          <a:xfrm>
            <a:off x="5183188" y="987425"/>
            <a:ext cx="6172200" cy="4873625"/>
          </a:xfrm>
          <a:prstGeom prst="rect">
            <a:avLst/>
          </a:prstGeom>
          <a:noFill/>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C875B26D-35F2-400E-09A1-AE75C033496F}"/>
              </a:ext>
            </a:extLst>
          </p:cNvPr>
          <p:cNvSpPr>
            <a:spLocks noGrp="1"/>
          </p:cNvSpPr>
          <p:nvPr>
            <p:ph type="body" sz="half" idx="2"/>
          </p:nvPr>
        </p:nvSpPr>
        <p:spPr>
          <a:xfrm>
            <a:off x="1569308" y="2057400"/>
            <a:ext cx="3202717" cy="3811588"/>
          </a:xfrm>
        </p:spPr>
        <p:txBody>
          <a:bodyPr>
            <a:normAutofit/>
          </a:bodyPr>
          <a:lstStyle/>
          <a:p>
            <a:pPr marL="342900" indent="-342900">
              <a:buFont typeface="Arial" panose="020B0604020202020204" pitchFamily="34" charset="0"/>
              <a:buChar char="•"/>
            </a:pPr>
            <a:r>
              <a:rPr lang="en-US" sz="2000" dirty="0"/>
              <a:t>What elements on the page may be covered by copyright?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What included on the page is </a:t>
            </a:r>
            <a:r>
              <a:rPr lang="en-US" sz="2000" u="sng" dirty="0"/>
              <a:t>creative expression</a:t>
            </a:r>
            <a:r>
              <a:rPr lang="en-US" sz="2000" dirty="0"/>
              <a:t>?</a:t>
            </a:r>
          </a:p>
          <a:p>
            <a:pPr marL="342900" indent="-342900">
              <a:buFont typeface="Arial" panose="020B0604020202020204" pitchFamily="34" charset="0"/>
              <a:buChar char="•"/>
            </a:pPr>
            <a:endParaRPr lang="en-US" sz="2000" u="sng" dirty="0"/>
          </a:p>
          <a:p>
            <a:pPr marL="342900" indent="-342900">
              <a:buFont typeface="Arial" panose="020B0604020202020204" pitchFamily="34" charset="0"/>
              <a:buChar char="•"/>
            </a:pPr>
            <a:r>
              <a:rPr lang="en-US" sz="2000" dirty="0"/>
              <a:t>How might these same questions be applied to scholarly works?</a:t>
            </a:r>
          </a:p>
        </p:txBody>
      </p:sp>
    </p:spTree>
    <p:extLst>
      <p:ext uri="{BB962C8B-B14F-4D97-AF65-F5344CB8AC3E}">
        <p14:creationId xmlns:p14="http://schemas.microsoft.com/office/powerpoint/2010/main" val="3776528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9468-7EC0-4C60-9DBD-74E80144DDDB}"/>
              </a:ext>
            </a:extLst>
          </p:cNvPr>
          <p:cNvSpPr>
            <a:spLocks noGrp="1"/>
          </p:cNvSpPr>
          <p:nvPr>
            <p:ph type="title"/>
          </p:nvPr>
        </p:nvSpPr>
        <p:spPr/>
        <p:txBody>
          <a:bodyPr/>
          <a:lstStyle/>
          <a:p>
            <a:r>
              <a:rPr lang="en-US" dirty="0"/>
              <a:t>What was that about compilations?</a:t>
            </a:r>
          </a:p>
        </p:txBody>
      </p:sp>
      <p:pic>
        <p:nvPicPr>
          <p:cNvPr id="5" name="Picture 5" descr="Calculator, pen, compass, money and a paper with graphs printed on it">
            <a:extLst>
              <a:ext uri="{FF2B5EF4-FFF2-40B4-BE49-F238E27FC236}">
                <a16:creationId xmlns:a16="http://schemas.microsoft.com/office/drawing/2014/main" id="{BE17CFD2-AD34-499F-9D76-BEB02AB87FE4}"/>
              </a:ext>
            </a:extLst>
          </p:cNvPr>
          <p:cNvPicPr>
            <a:picLocks noGrp="1" noChangeAspect="1"/>
          </p:cNvPicPr>
          <p:nvPr>
            <p:ph sz="half" idx="1"/>
          </p:nvPr>
        </p:nvPicPr>
        <p:blipFill>
          <a:blip r:embed="rId3"/>
          <a:stretch>
            <a:fillRect/>
          </a:stretch>
        </p:blipFill>
        <p:spPr>
          <a:xfrm>
            <a:off x="1816442" y="1999068"/>
            <a:ext cx="4203700" cy="2537273"/>
          </a:xfrm>
          <a:prstGeom prst="rect">
            <a:avLst/>
          </a:prstGeom>
          <a:ln>
            <a:noFill/>
          </a:ln>
          <a:effectLst>
            <a:outerShdw blurRad="292100" dist="139700" dir="2700000" algn="tl" rotWithShape="0">
              <a:srgbClr val="333333">
                <a:alpha val="65000"/>
              </a:srgbClr>
            </a:outerShdw>
          </a:effectLst>
        </p:spPr>
      </p:pic>
      <p:pic>
        <p:nvPicPr>
          <p:cNvPr id="6" name="Picture 7">
            <a:extLst>
              <a:ext uri="{FF2B5EF4-FFF2-40B4-BE49-F238E27FC236}">
                <a16:creationId xmlns:a16="http://schemas.microsoft.com/office/drawing/2014/main" id="{0A474D30-1FEA-4DA3-860F-EE2B15B3E7A9}"/>
              </a:ext>
            </a:extLst>
          </p:cNvPr>
          <p:cNvPicPr>
            <a:picLocks noGrp="1" noChangeAspect="1"/>
          </p:cNvPicPr>
          <p:nvPr>
            <p:ph sz="half" idx="2"/>
          </p:nvPr>
        </p:nvPicPr>
        <p:blipFill>
          <a:blip r:embed="rId4"/>
          <a:stretch>
            <a:fillRect/>
          </a:stretch>
        </p:blipFill>
        <p:spPr>
          <a:xfrm>
            <a:off x="7150100" y="1999068"/>
            <a:ext cx="4203700" cy="285986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D56284C-B393-427D-B3EA-4DA66C23160C}"/>
              </a:ext>
            </a:extLst>
          </p:cNvPr>
          <p:cNvSpPr txBox="1"/>
          <p:nvPr/>
        </p:nvSpPr>
        <p:spPr>
          <a:xfrm>
            <a:off x="7150100" y="4875126"/>
            <a:ext cx="432471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GOOD. “Transparency: Who Is Coming to America?,” May 7, 2009. </a:t>
            </a:r>
            <a:r>
              <a:rPr lang="en-US" sz="1400" dirty="0">
                <a:hlinkClick r:id="rId5"/>
              </a:rPr>
              <a:t>https://www.good.is/infographics/transparency-who-is-coming-to-america</a:t>
            </a:r>
            <a:r>
              <a:rPr lang="en-US" sz="1400" dirty="0"/>
              <a:t>.</a:t>
            </a:r>
          </a:p>
        </p:txBody>
      </p:sp>
      <p:sp>
        <p:nvSpPr>
          <p:cNvPr id="8" name="TextBox 7">
            <a:extLst>
              <a:ext uri="{FF2B5EF4-FFF2-40B4-BE49-F238E27FC236}">
                <a16:creationId xmlns:a16="http://schemas.microsoft.com/office/drawing/2014/main" id="{D9D37233-4305-4AF5-83D8-9EB192AE525D}"/>
              </a:ext>
            </a:extLst>
          </p:cNvPr>
          <p:cNvSpPr txBox="1"/>
          <p:nvPr/>
        </p:nvSpPr>
        <p:spPr>
          <a:xfrm>
            <a:off x="1463677" y="6211584"/>
            <a:ext cx="7788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6"/>
              </a:rPr>
              <a:t>https://deepblue.lib.umich.edu/bitstream/handle/2027.42/83329/copyrightability_of_tables_charts_and_graphs.pdf?sequence=1&amp;isAllowed=y</a:t>
            </a:r>
            <a:r>
              <a:rPr lang="en-US" sz="1400" dirty="0"/>
              <a:t> </a:t>
            </a:r>
            <a:endParaRPr lang="en-US" sz="1600" dirty="0"/>
          </a:p>
        </p:txBody>
      </p:sp>
      <p:pic>
        <p:nvPicPr>
          <p:cNvPr id="10" name="Picture 9">
            <a:extLst>
              <a:ext uri="{FF2B5EF4-FFF2-40B4-BE49-F238E27FC236}">
                <a16:creationId xmlns:a16="http://schemas.microsoft.com/office/drawing/2014/main" id="{367BEB6F-86CC-4811-A0A7-286EDA75FBB0}"/>
              </a:ext>
            </a:extLst>
          </p:cNvPr>
          <p:cNvPicPr>
            <a:picLocks noChangeAspect="1"/>
          </p:cNvPicPr>
          <p:nvPr/>
        </p:nvPicPr>
        <p:blipFill>
          <a:blip r:embed="rId7"/>
          <a:stretch>
            <a:fillRect/>
          </a:stretch>
        </p:blipFill>
        <p:spPr>
          <a:xfrm>
            <a:off x="1816442" y="4844721"/>
            <a:ext cx="1284865" cy="1284865"/>
          </a:xfrm>
          <a:prstGeom prst="rect">
            <a:avLst/>
          </a:prstGeom>
        </p:spPr>
      </p:pic>
    </p:spTree>
    <p:extLst>
      <p:ext uri="{BB962C8B-B14F-4D97-AF65-F5344CB8AC3E}">
        <p14:creationId xmlns:p14="http://schemas.microsoft.com/office/powerpoint/2010/main" val="3222173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3971" y="5293356"/>
            <a:ext cx="7880730" cy="986780"/>
          </a:xfrm>
        </p:spPr>
        <p:txBody>
          <a:bodyPr spcFirstLastPara="1" vert="horz" wrap="square" lIns="0" tIns="34290" rIns="0" bIns="34290" rtlCol="0" anchor="ctr" anchorCtr="0">
            <a:noAutofit/>
          </a:bodyPr>
          <a:lstStyle/>
          <a:p>
            <a:pPr marL="114300" indent="0">
              <a:buNone/>
            </a:pPr>
            <a:r>
              <a:rPr lang="en-US" sz="2100" dirty="0">
                <a:latin typeface="Consolas" panose="020B0609020204030204" pitchFamily="49" charset="0"/>
              </a:rPr>
              <a:t>These authors can transfer or license any of their exclusive rights</a:t>
            </a:r>
            <a:r>
              <a:rPr lang="en-US" sz="2100"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346" y="1506429"/>
            <a:ext cx="2360838" cy="23608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843" y="1500476"/>
            <a:ext cx="2360838" cy="2360838"/>
          </a:xfrm>
          <a:prstGeom prst="rect">
            <a:avLst/>
          </a:prstGeom>
        </p:spPr>
      </p:pic>
      <p:sp>
        <p:nvSpPr>
          <p:cNvPr id="8" name="TextBox 7"/>
          <p:cNvSpPr txBox="1"/>
          <p:nvPr/>
        </p:nvSpPr>
        <p:spPr>
          <a:xfrm>
            <a:off x="5870657" y="2831938"/>
            <a:ext cx="867361" cy="769441"/>
          </a:xfrm>
          <a:prstGeom prst="rect">
            <a:avLst/>
          </a:prstGeom>
          <a:noFill/>
        </p:spPr>
        <p:txBody>
          <a:bodyPr wrap="square" rtlCol="0">
            <a:spAutoFit/>
          </a:bodyPr>
          <a:lstStyle/>
          <a:p>
            <a:r>
              <a:rPr lang="en-US" sz="4400" b="1" dirty="0">
                <a:latin typeface="Consolas" panose="020B0609020204030204" pitchFamily="49" charset="0"/>
              </a:rPr>
              <a:t>or</a:t>
            </a:r>
          </a:p>
        </p:txBody>
      </p:sp>
      <p:sp>
        <p:nvSpPr>
          <p:cNvPr id="9" name="Rectangle 8"/>
          <p:cNvSpPr/>
          <p:nvPr/>
        </p:nvSpPr>
        <p:spPr>
          <a:xfrm>
            <a:off x="2298816" y="3949859"/>
            <a:ext cx="2838893" cy="707886"/>
          </a:xfrm>
          <a:prstGeom prst="rect">
            <a:avLst/>
          </a:prstGeom>
        </p:spPr>
        <p:txBody>
          <a:bodyPr wrap="square">
            <a:spAutoFit/>
          </a:bodyPr>
          <a:lstStyle/>
          <a:p>
            <a:pPr algn="ctr"/>
            <a:r>
              <a:rPr lang="en-US" sz="2000" b="1" dirty="0">
                <a:solidFill>
                  <a:srgbClr val="7030A0"/>
                </a:solidFill>
                <a:latin typeface="Consolas" panose="020B0609020204030204" pitchFamily="49" charset="0"/>
              </a:rPr>
              <a:t>The First owner is Author/Creator</a:t>
            </a:r>
            <a:endParaRPr lang="en-US" sz="2000" dirty="0">
              <a:solidFill>
                <a:srgbClr val="7030A0"/>
              </a:solidFill>
            </a:endParaRPr>
          </a:p>
        </p:txBody>
      </p:sp>
      <p:sp>
        <p:nvSpPr>
          <p:cNvPr id="10" name="Rectangle 9"/>
          <p:cNvSpPr/>
          <p:nvPr/>
        </p:nvSpPr>
        <p:spPr>
          <a:xfrm>
            <a:off x="7371008" y="3793265"/>
            <a:ext cx="2988648" cy="1015663"/>
          </a:xfrm>
          <a:prstGeom prst="rect">
            <a:avLst/>
          </a:prstGeom>
        </p:spPr>
        <p:txBody>
          <a:bodyPr wrap="square">
            <a:spAutoFit/>
          </a:bodyPr>
          <a:lstStyle/>
          <a:p>
            <a:r>
              <a:rPr lang="en-US" sz="2000" b="1" dirty="0">
                <a:solidFill>
                  <a:srgbClr val="7030A0"/>
                </a:solidFill>
                <a:latin typeface="Consolas" panose="020B0609020204030204" pitchFamily="49" charset="0"/>
              </a:rPr>
              <a:t>Creator’s employer if the work was “made for hire”</a:t>
            </a:r>
            <a:endParaRPr lang="en-US" sz="2000" dirty="0">
              <a:solidFill>
                <a:srgbClr val="7030A0"/>
              </a:solidFill>
            </a:endParaRPr>
          </a:p>
        </p:txBody>
      </p:sp>
      <p:sp>
        <p:nvSpPr>
          <p:cNvPr id="11" name="Title 10"/>
          <p:cNvSpPr>
            <a:spLocks noGrp="1"/>
          </p:cNvSpPr>
          <p:nvPr>
            <p:ph type="title"/>
          </p:nvPr>
        </p:nvSpPr>
        <p:spPr/>
        <p:txBody>
          <a:bodyPr>
            <a:normAutofit/>
          </a:bodyPr>
          <a:lstStyle/>
          <a:p>
            <a:r>
              <a:rPr lang="en-US" dirty="0"/>
              <a:t>Who Owns Copyright?</a:t>
            </a:r>
          </a:p>
        </p:txBody>
      </p:sp>
    </p:spTree>
    <p:extLst>
      <p:ext uri="{BB962C8B-B14F-4D97-AF65-F5344CB8AC3E}">
        <p14:creationId xmlns:p14="http://schemas.microsoft.com/office/powerpoint/2010/main" val="3835450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75" y="365125"/>
            <a:ext cx="9472613" cy="1325563"/>
          </a:xfrm>
        </p:spPr>
        <p:txBody>
          <a:bodyPr vert="horz" lIns="91440" tIns="45720" rIns="91440" bIns="45720" rtlCol="0" anchor="ctr">
            <a:normAutofit/>
          </a:bodyPr>
          <a:lstStyle/>
          <a:p>
            <a:r>
              <a:rPr lang="en-US" kern="1200" dirty="0">
                <a:latin typeface="+mj-lt"/>
                <a:ea typeface="+mj-ea"/>
                <a:cs typeface="+mj-cs"/>
              </a:rPr>
              <a:t>Works are “</a:t>
            </a:r>
            <a:r>
              <a:rPr lang="en-US" kern="1200" dirty="0">
                <a:latin typeface="+mj-lt"/>
                <a:ea typeface="+mj-ea"/>
                <a:cs typeface="+mj-cs"/>
                <a:hlinkClick r:id="rId3"/>
              </a:rPr>
              <a:t>made for hire</a:t>
            </a:r>
            <a:r>
              <a:rPr lang="en-US" kern="1200" dirty="0">
                <a:latin typeface="+mj-lt"/>
                <a:ea typeface="+mj-ea"/>
                <a:cs typeface="+mj-cs"/>
              </a:rPr>
              <a:t>” if:</a:t>
            </a:r>
          </a:p>
        </p:txBody>
      </p:sp>
      <p:sp>
        <p:nvSpPr>
          <p:cNvPr id="3" name="Content Placeholder 2"/>
          <p:cNvSpPr>
            <a:spLocks noGrp="1"/>
          </p:cNvSpPr>
          <p:nvPr>
            <p:ph sz="half" idx="2"/>
          </p:nvPr>
        </p:nvSpPr>
        <p:spPr>
          <a:xfrm>
            <a:off x="1882775" y="1681163"/>
            <a:ext cx="4114800" cy="4508500"/>
          </a:xfrm>
        </p:spPr>
        <p:txBody>
          <a:bodyPr vert="horz" lIns="91440" tIns="45720" rIns="91440" bIns="45720" rtlCol="0">
            <a:normAutofit/>
          </a:bodyPr>
          <a:lstStyle/>
          <a:p>
            <a:r>
              <a:rPr lang="en-US" sz="1600" dirty="0"/>
              <a:t>Was prepared by an </a:t>
            </a:r>
            <a:r>
              <a:rPr lang="en-US" sz="1600" i="1" u="sng" dirty="0"/>
              <a:t>employee</a:t>
            </a:r>
            <a:r>
              <a:rPr lang="en-US" sz="1600" dirty="0"/>
              <a:t> acting within the </a:t>
            </a:r>
            <a:r>
              <a:rPr lang="en-US" sz="1600" i="1" u="sng" dirty="0"/>
              <a:t>scope of employment</a:t>
            </a:r>
            <a:r>
              <a:rPr lang="en-US" sz="1600" u="sng" dirty="0"/>
              <a:t> </a:t>
            </a:r>
            <a:r>
              <a:rPr lang="en-US" sz="1600" dirty="0"/>
              <a:t>OR</a:t>
            </a:r>
          </a:p>
          <a:p>
            <a:r>
              <a:rPr lang="en-US" sz="1600" u="sng" dirty="0"/>
              <a:t>Is one of the nine types of works </a:t>
            </a:r>
            <a:r>
              <a:rPr lang="en-US" sz="1600" dirty="0"/>
              <a:t>that a contract can turn into a work made for hire, </a:t>
            </a:r>
            <a:r>
              <a:rPr lang="en-US" sz="1600" b="1" u="sng" dirty="0"/>
              <a:t>and</a:t>
            </a:r>
            <a:r>
              <a:rPr lang="en-US" sz="1600" dirty="0"/>
              <a:t> </a:t>
            </a:r>
            <a:r>
              <a:rPr lang="en-US" sz="1600" u="sng" dirty="0"/>
              <a:t>a contract was signed before the work was created</a:t>
            </a:r>
            <a:r>
              <a:rPr lang="en-US" sz="1600" dirty="0"/>
              <a:t>.</a:t>
            </a:r>
          </a:p>
          <a:p>
            <a:pPr marL="285750">
              <a:buClr>
                <a:srgbClr val="7030A0"/>
              </a:buClr>
            </a:pPr>
            <a:r>
              <a:rPr lang="en-US" sz="1400" dirty="0"/>
              <a:t>As a contribution to a collective work. </a:t>
            </a:r>
          </a:p>
          <a:p>
            <a:pPr marL="285750">
              <a:buClr>
                <a:srgbClr val="7030A0"/>
              </a:buClr>
            </a:pPr>
            <a:r>
              <a:rPr lang="en-US" sz="1400" dirty="0"/>
              <a:t>As a part of a motion picture or other AV work. </a:t>
            </a:r>
          </a:p>
          <a:p>
            <a:pPr marL="285750">
              <a:buClr>
                <a:srgbClr val="7030A0"/>
              </a:buClr>
            </a:pPr>
            <a:r>
              <a:rPr lang="en-US" sz="1400" dirty="0"/>
              <a:t>As a translation. </a:t>
            </a:r>
          </a:p>
          <a:p>
            <a:pPr marL="285750">
              <a:buClr>
                <a:srgbClr val="7030A0"/>
              </a:buClr>
            </a:pPr>
            <a:r>
              <a:rPr lang="en-US" sz="1400" dirty="0"/>
              <a:t>As a supplementary work. </a:t>
            </a:r>
          </a:p>
          <a:p>
            <a:pPr marL="285750">
              <a:buClr>
                <a:srgbClr val="7030A0"/>
              </a:buClr>
            </a:pPr>
            <a:r>
              <a:rPr lang="en-US" sz="1400" dirty="0"/>
              <a:t>As a compilation. </a:t>
            </a:r>
          </a:p>
          <a:p>
            <a:pPr marL="285750">
              <a:buClr>
                <a:srgbClr val="7030A0"/>
              </a:buClr>
            </a:pPr>
            <a:r>
              <a:rPr lang="en-US" sz="1400" dirty="0"/>
              <a:t>As an instructional text. </a:t>
            </a:r>
          </a:p>
          <a:p>
            <a:pPr marL="285750">
              <a:buClr>
                <a:srgbClr val="7030A0"/>
              </a:buClr>
            </a:pPr>
            <a:r>
              <a:rPr lang="en-US" sz="1400" dirty="0"/>
              <a:t>As a test. </a:t>
            </a:r>
          </a:p>
          <a:p>
            <a:pPr marL="285750">
              <a:buClr>
                <a:srgbClr val="7030A0"/>
              </a:buClr>
            </a:pPr>
            <a:r>
              <a:rPr lang="en-US" sz="1400" dirty="0"/>
              <a:t>As an answer material for a test. </a:t>
            </a:r>
          </a:p>
          <a:p>
            <a:pPr marL="285750">
              <a:buClr>
                <a:srgbClr val="7030A0"/>
              </a:buClr>
            </a:pPr>
            <a:r>
              <a:rPr lang="en-US" sz="1400" dirty="0"/>
              <a:t>As an atlas </a:t>
            </a:r>
          </a:p>
          <a:p>
            <a:endParaRPr lang="en-US" sz="1100" dirty="0"/>
          </a:p>
        </p:txBody>
      </p:sp>
      <p:sp>
        <p:nvSpPr>
          <p:cNvPr id="7" name="Google Shape;275;p40"/>
          <p:cNvSpPr txBox="1"/>
          <p:nvPr/>
        </p:nvSpPr>
        <p:spPr>
          <a:xfrm>
            <a:off x="7220323" y="5198429"/>
            <a:ext cx="4135065" cy="823912"/>
          </a:xfrm>
          <a:prstGeom prst="rect">
            <a:avLst/>
          </a:prstGeom>
        </p:spPr>
        <p:txBody>
          <a:bodyPr spcFirstLastPara="1" vert="horz" lIns="91440" tIns="45720" rIns="91440" bIns="45720" rtlCol="0" anchor="b" anchorCtr="0">
            <a:normAutofit/>
          </a:bodyPr>
          <a:lstStyle/>
          <a:p>
            <a:pPr>
              <a:lnSpc>
                <a:spcPct val="90000"/>
              </a:lnSpc>
              <a:spcBef>
                <a:spcPts val="1000"/>
              </a:spcBef>
            </a:pPr>
            <a:r>
              <a:rPr lang="en-US" sz="1600" b="1" kern="1200" dirty="0">
                <a:latin typeface="+mn-lt"/>
                <a:ea typeface="+mn-ea"/>
                <a:cs typeface="+mn-cs"/>
              </a:rPr>
              <a:t>For more information on “Work for Hire” visit:</a:t>
            </a:r>
            <a:endParaRPr lang="en-US" sz="1600" b="1" kern="1200" dirty="0">
              <a:latin typeface="+mn-lt"/>
              <a:ea typeface="+mn-ea"/>
              <a:cs typeface="+mn-cs"/>
              <a:hlinkClick r:id="rId4"/>
            </a:endParaRPr>
          </a:p>
          <a:p>
            <a:pPr>
              <a:lnSpc>
                <a:spcPct val="90000"/>
              </a:lnSpc>
              <a:spcBef>
                <a:spcPts val="1000"/>
              </a:spcBef>
            </a:pPr>
            <a:r>
              <a:rPr lang="en-US" sz="1600" b="1" u="sng" kern="1200" dirty="0">
                <a:latin typeface="+mn-lt"/>
                <a:ea typeface="+mn-ea"/>
                <a:cs typeface="+mn-cs"/>
                <a:hlinkClick r:id="rId3"/>
              </a:rPr>
              <a:t>https://www.copyright.gov/circs/circ30.pdf</a:t>
            </a:r>
            <a:r>
              <a:rPr lang="en-US" sz="1600" b="1" u="sng" kern="1200" dirty="0">
                <a:latin typeface="+mn-lt"/>
                <a:ea typeface="+mn-ea"/>
                <a:cs typeface="+mn-cs"/>
              </a:rPr>
              <a:t> </a:t>
            </a:r>
          </a:p>
        </p:txBody>
      </p:sp>
      <p:pic>
        <p:nvPicPr>
          <p:cNvPr id="9" name="Content Placeholder 8">
            <a:extLst>
              <a:ext uri="{FF2B5EF4-FFF2-40B4-BE49-F238E27FC236}">
                <a16:creationId xmlns:a16="http://schemas.microsoft.com/office/drawing/2014/main" id="{7EB7C87E-EB24-D086-9815-E42EF317FCEE}"/>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7445375" y="1681163"/>
            <a:ext cx="3684588" cy="3684588"/>
          </a:xfrm>
          <a:prstGeom prst="rect">
            <a:avLst/>
          </a:prstGeom>
        </p:spPr>
      </p:pic>
    </p:spTree>
    <p:extLst>
      <p:ext uri="{BB962C8B-B14F-4D97-AF65-F5344CB8AC3E}">
        <p14:creationId xmlns:p14="http://schemas.microsoft.com/office/powerpoint/2010/main" val="2685168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8A3340-6975-4CE2-8382-3D374C587A42}"/>
              </a:ext>
            </a:extLst>
          </p:cNvPr>
          <p:cNvSpPr txBox="1">
            <a:spLocks/>
          </p:cNvSpPr>
          <p:nvPr/>
        </p:nvSpPr>
        <p:spPr>
          <a:xfrm>
            <a:off x="1816442" y="365125"/>
            <a:ext cx="9537358" cy="132556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90000"/>
              </a:lnSpc>
              <a:spcAft>
                <a:spcPts val="600"/>
              </a:spcAft>
            </a:pPr>
            <a:r>
              <a:rPr lang="en-US" sz="4400" kern="1200">
                <a:solidFill>
                  <a:schemeClr val="tx1"/>
                </a:solidFill>
                <a:latin typeface="+mj-lt"/>
                <a:ea typeface="+mj-ea"/>
                <a:cs typeface="+mj-cs"/>
              </a:rPr>
              <a:t>Let's Talk Licenses and Transfers</a:t>
            </a:r>
          </a:p>
        </p:txBody>
      </p:sp>
      <p:pic>
        <p:nvPicPr>
          <p:cNvPr id="5" name="Picture 10" descr="Icon&#10;&#10;Description automatically generated">
            <a:extLst>
              <a:ext uri="{FF2B5EF4-FFF2-40B4-BE49-F238E27FC236}">
                <a16:creationId xmlns:a16="http://schemas.microsoft.com/office/drawing/2014/main" id="{B29C8BBC-DEAC-4148-BB9A-7BDB1881DCB7}"/>
              </a:ext>
            </a:extLst>
          </p:cNvPr>
          <p:cNvPicPr>
            <a:picLocks noChangeAspect="1"/>
          </p:cNvPicPr>
          <p:nvPr/>
        </p:nvPicPr>
        <p:blipFill>
          <a:blip r:embed="rId2"/>
          <a:stretch>
            <a:fillRect/>
          </a:stretch>
        </p:blipFill>
        <p:spPr>
          <a:xfrm>
            <a:off x="1816442" y="1899615"/>
            <a:ext cx="4203358" cy="420335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657A76E-E3BC-4B42-9E55-7CC29D3A8383}"/>
              </a:ext>
            </a:extLst>
          </p:cNvPr>
          <p:cNvSpPr txBox="1"/>
          <p:nvPr/>
        </p:nvSpPr>
        <p:spPr>
          <a:xfrm>
            <a:off x="6651057" y="1825625"/>
            <a:ext cx="4702743" cy="43513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1500"/>
              </a:spcAft>
            </a:pPr>
            <a:r>
              <a:rPr lang="en-US" sz="2400" dirty="0"/>
              <a:t>Contracts/agreements that permits authority to own, do, or use something.</a:t>
            </a:r>
          </a:p>
          <a:p>
            <a:pPr marL="214313" indent="-228600">
              <a:lnSpc>
                <a:spcPct val="90000"/>
              </a:lnSpc>
              <a:spcAft>
                <a:spcPts val="1500"/>
              </a:spcAft>
              <a:buFont typeface="Arial" panose="020B0604020202020204" pitchFamily="34" charset="0"/>
              <a:buChar char="•"/>
            </a:pPr>
            <a:r>
              <a:rPr lang="en-US" sz="2000" dirty="0"/>
              <a:t>Rights holders can transfer or license </a:t>
            </a:r>
            <a:r>
              <a:rPr lang="en-US" sz="2000" u="sng" dirty="0"/>
              <a:t>any</a:t>
            </a:r>
            <a:r>
              <a:rPr lang="en-US" sz="2000" dirty="0"/>
              <a:t> of their exclusive rights, including </a:t>
            </a:r>
            <a:r>
              <a:rPr lang="en-US" sz="2000" u="sng" dirty="0"/>
              <a:t>portions</a:t>
            </a:r>
            <a:r>
              <a:rPr lang="en-US" sz="2000" dirty="0"/>
              <a:t> of those rights.​</a:t>
            </a:r>
          </a:p>
          <a:p>
            <a:pPr marL="214313" indent="-228600">
              <a:lnSpc>
                <a:spcPct val="90000"/>
              </a:lnSpc>
              <a:spcAft>
                <a:spcPts val="1500"/>
              </a:spcAft>
              <a:buFont typeface="Arial" panose="020B0604020202020204" pitchFamily="34" charset="0"/>
              <a:buChar char="•"/>
            </a:pPr>
            <a:r>
              <a:rPr lang="en-US" sz="2000" dirty="0"/>
              <a:t>Copyrights can also pass by “operation of law,” e.g., probate, bankruptcy, etc.</a:t>
            </a:r>
          </a:p>
          <a:p>
            <a:pPr marL="214313" indent="-228600">
              <a:lnSpc>
                <a:spcPct val="90000"/>
              </a:lnSpc>
              <a:spcAft>
                <a:spcPts val="1500"/>
              </a:spcAft>
              <a:buFont typeface="Arial" panose="020B0604020202020204" pitchFamily="34" charset="0"/>
              <a:buChar char="•"/>
            </a:pPr>
            <a:r>
              <a:rPr lang="en-US" sz="2000" dirty="0"/>
              <a:t>Does transferring a physical object transfer copyright in that object?--</a:t>
            </a:r>
            <a:r>
              <a:rPr lang="en-US" sz="2000" b="1" u="sng" dirty="0">
                <a:solidFill>
                  <a:srgbClr val="7030A0"/>
                </a:solidFill>
              </a:rPr>
              <a:t>No</a:t>
            </a:r>
          </a:p>
        </p:txBody>
      </p:sp>
    </p:spTree>
    <p:extLst>
      <p:ext uri="{BB962C8B-B14F-4D97-AF65-F5344CB8AC3E}">
        <p14:creationId xmlns:p14="http://schemas.microsoft.com/office/powerpoint/2010/main" val="4049199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5748" y="212156"/>
            <a:ext cx="8367824" cy="1143000"/>
          </a:xfrm>
        </p:spPr>
        <p:txBody>
          <a:bodyPr/>
          <a:lstStyle/>
          <a:p>
            <a:r>
              <a:rPr lang="en-US" sz="4000" dirty="0">
                <a:solidFill>
                  <a:srgbClr val="7030A0"/>
                </a:solidFill>
                <a:latin typeface="Consolas" panose="020B0609020204030204" pitchFamily="49" charset="0"/>
              </a:rPr>
              <a:t>Public Licenses</a:t>
            </a:r>
          </a:p>
        </p:txBody>
      </p:sp>
      <p:sp>
        <p:nvSpPr>
          <p:cNvPr id="3" name="Content Placeholder 2"/>
          <p:cNvSpPr>
            <a:spLocks noGrp="1"/>
          </p:cNvSpPr>
          <p:nvPr>
            <p:ph idx="1"/>
          </p:nvPr>
        </p:nvSpPr>
        <p:spPr>
          <a:xfrm>
            <a:off x="2619153" y="1242091"/>
            <a:ext cx="7543800" cy="5063017"/>
          </a:xfrm>
        </p:spPr>
        <p:txBody>
          <a:bodyPr spcFirstLastPara="1" vert="horz" wrap="square" lIns="0" tIns="34290" rIns="0" bIns="34290" rtlCol="0" anchor="t" anchorCtr="0">
            <a:normAutofit lnSpcReduction="10000"/>
          </a:bodyPr>
          <a:lstStyle/>
          <a:p>
            <a:pPr marL="0" indent="0">
              <a:buNone/>
            </a:pPr>
            <a:r>
              <a:rPr lang="en-US" altLang="en-US" sz="2700" dirty="0"/>
              <a:t>Rights holder - </a:t>
            </a:r>
            <a:r>
              <a:rPr lang="en-US" altLang="en-US" sz="2700" u="sng" dirty="0"/>
              <a:t>Licensor</a:t>
            </a:r>
          </a:p>
          <a:p>
            <a:pPr marL="0" indent="0">
              <a:buNone/>
            </a:pPr>
            <a:r>
              <a:rPr lang="en-US" altLang="en-US" sz="2700" dirty="0"/>
              <a:t>Everybody else - </a:t>
            </a:r>
            <a:r>
              <a:rPr lang="en-US" altLang="en-US" sz="2700" u="sng" dirty="0"/>
              <a:t>Licensee</a:t>
            </a:r>
          </a:p>
          <a:p>
            <a:endParaRPr lang="en-US" altLang="en-US" sz="2700" dirty="0">
              <a:latin typeface="Consolas" panose="020B0609020204030204" pitchFamily="49" charset="0"/>
            </a:endParaRPr>
          </a:p>
          <a:p>
            <a:endParaRPr lang="en-US" altLang="en-US" sz="2700" dirty="0">
              <a:latin typeface="Consolas" panose="020B0609020204030204" pitchFamily="49" charset="0"/>
            </a:endParaRPr>
          </a:p>
          <a:p>
            <a:endParaRPr lang="en-US" altLang="en-US" sz="2700" dirty="0">
              <a:latin typeface="Consolas" panose="020B0609020204030204" pitchFamily="49" charset="0"/>
            </a:endParaRPr>
          </a:p>
          <a:p>
            <a:endParaRPr lang="en-US" altLang="en-US" sz="2700" dirty="0">
              <a:latin typeface="Consolas" panose="020B0609020204030204" pitchFamily="49" charset="0"/>
            </a:endParaRPr>
          </a:p>
          <a:p>
            <a:endParaRPr lang="en-US" altLang="en-US" sz="2700" dirty="0">
              <a:latin typeface="Consolas" panose="020B0609020204030204" pitchFamily="49" charset="0"/>
            </a:endParaRPr>
          </a:p>
          <a:p>
            <a:pPr marL="114300" indent="0">
              <a:buNone/>
            </a:pPr>
            <a:endParaRPr lang="en-US" altLang="en-US" sz="2700" dirty="0">
              <a:latin typeface="Consolas" panose="020B0609020204030204" pitchFamily="49" charset="0"/>
            </a:endParaRPr>
          </a:p>
          <a:p>
            <a:pPr marL="0" indent="0">
              <a:buNone/>
            </a:pPr>
            <a:r>
              <a:rPr lang="en-US" altLang="en-US" sz="2700" dirty="0"/>
              <a:t>Public, or open licenses last until the work enters the public domain at the end of the copyright term.</a:t>
            </a:r>
            <a:endParaRPr lang="en-US" dirty="0"/>
          </a:p>
          <a:p>
            <a:pPr marL="744855" lvl="2"/>
            <a:r>
              <a:rPr lang="en-US" altLang="en-US" sz="2300" dirty="0"/>
              <a:t>(Unless</a:t>
            </a:r>
            <a:r>
              <a:rPr lang="en-US" altLang="en-US" sz="2300" b="1" dirty="0"/>
              <a:t> </a:t>
            </a:r>
            <a:r>
              <a:rPr lang="en-US" altLang="en-US" sz="2300" dirty="0"/>
              <a:t>termination rights are exercised)</a:t>
            </a:r>
            <a:endParaRPr lang="en-US" altLang="en-US" sz="2300" b="1" dirty="0"/>
          </a:p>
        </p:txBody>
      </p:sp>
      <p:sp>
        <p:nvSpPr>
          <p:cNvPr id="5" name="Footer Placeholder 3"/>
          <p:cNvSpPr>
            <a:spLocks noGrp="1"/>
          </p:cNvSpPr>
          <p:nvPr>
            <p:ph type="ftr" sz="quarter" idx="4294967295"/>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b="0" dirty="0"/>
          </a:p>
        </p:txBody>
      </p:sp>
      <p:pic>
        <p:nvPicPr>
          <p:cNvPr id="4" name="Picture 5">
            <a:extLst>
              <a:ext uri="{FF2B5EF4-FFF2-40B4-BE49-F238E27FC236}">
                <a16:creationId xmlns:a16="http://schemas.microsoft.com/office/drawing/2014/main" id="{77D2EFF6-D3AF-44B9-8198-F7DB61547BD0}"/>
              </a:ext>
            </a:extLst>
          </p:cNvPr>
          <p:cNvPicPr>
            <a:picLocks noChangeAspect="1"/>
          </p:cNvPicPr>
          <p:nvPr/>
        </p:nvPicPr>
        <p:blipFill>
          <a:blip r:embed="rId3"/>
          <a:stretch>
            <a:fillRect/>
          </a:stretch>
        </p:blipFill>
        <p:spPr>
          <a:xfrm>
            <a:off x="2588010" y="2479102"/>
            <a:ext cx="6863579" cy="1899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4623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C0573-4EA7-4EB6-9A8F-47FCB9FF192A}"/>
              </a:ext>
            </a:extLst>
          </p:cNvPr>
          <p:cNvSpPr>
            <a:spLocks noGrp="1"/>
          </p:cNvSpPr>
          <p:nvPr>
            <p:ph type="title"/>
          </p:nvPr>
        </p:nvSpPr>
        <p:spPr/>
        <p:txBody>
          <a:bodyPr/>
          <a:lstStyle/>
          <a:p>
            <a:r>
              <a:rPr lang="en-US" dirty="0"/>
              <a:t>Rights Map</a:t>
            </a:r>
          </a:p>
        </p:txBody>
      </p:sp>
      <p:pic>
        <p:nvPicPr>
          <p:cNvPr id="3" name="Content Placeholder 10">
            <a:extLst>
              <a:ext uri="{FF2B5EF4-FFF2-40B4-BE49-F238E27FC236}">
                <a16:creationId xmlns:a16="http://schemas.microsoft.com/office/drawing/2014/main" id="{D27BD24A-7F6C-4E94-8B2B-C25FBDFBA92E}"/>
              </a:ext>
            </a:extLst>
          </p:cNvPr>
          <p:cNvPicPr>
            <a:picLocks noChangeAspect="1"/>
          </p:cNvPicPr>
          <p:nvPr/>
        </p:nvPicPr>
        <p:blipFill>
          <a:blip r:embed="rId2"/>
          <a:stretch>
            <a:fillRect/>
          </a:stretch>
        </p:blipFill>
        <p:spPr>
          <a:xfrm>
            <a:off x="1240632" y="3098122"/>
            <a:ext cx="2100733" cy="2100733"/>
          </a:xfrm>
          <a:prstGeom prst="rect">
            <a:avLst/>
          </a:prstGeom>
        </p:spPr>
      </p:pic>
      <p:pic>
        <p:nvPicPr>
          <p:cNvPr id="4" name="Graphic 3">
            <a:extLst>
              <a:ext uri="{FF2B5EF4-FFF2-40B4-BE49-F238E27FC236}">
                <a16:creationId xmlns:a16="http://schemas.microsoft.com/office/drawing/2014/main" id="{0DA7029B-5DC2-4869-8737-DE98899299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5632" y="640320"/>
            <a:ext cx="2100733" cy="2100733"/>
          </a:xfrm>
          <a:prstGeom prst="rect">
            <a:avLst/>
          </a:prstGeom>
        </p:spPr>
      </p:pic>
      <p:pic>
        <p:nvPicPr>
          <p:cNvPr id="26" name="Graphic 25">
            <a:extLst>
              <a:ext uri="{FF2B5EF4-FFF2-40B4-BE49-F238E27FC236}">
                <a16:creationId xmlns:a16="http://schemas.microsoft.com/office/drawing/2014/main" id="{AE1D1B10-7F1E-427E-90CE-E0CE766D6A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6440" y="2227036"/>
            <a:ext cx="2693555" cy="948866"/>
          </a:xfrm>
          <a:prstGeom prst="rect">
            <a:avLst/>
          </a:prstGeom>
        </p:spPr>
      </p:pic>
      <p:pic>
        <p:nvPicPr>
          <p:cNvPr id="27" name="Picture 26">
            <a:extLst>
              <a:ext uri="{FF2B5EF4-FFF2-40B4-BE49-F238E27FC236}">
                <a16:creationId xmlns:a16="http://schemas.microsoft.com/office/drawing/2014/main" id="{74133187-E08B-4272-8B11-81C7F5570571}"/>
              </a:ext>
            </a:extLst>
          </p:cNvPr>
          <p:cNvPicPr>
            <a:picLocks noChangeAspect="1"/>
          </p:cNvPicPr>
          <p:nvPr/>
        </p:nvPicPr>
        <p:blipFill>
          <a:blip r:embed="rId7"/>
          <a:stretch>
            <a:fillRect/>
          </a:stretch>
        </p:blipFill>
        <p:spPr>
          <a:xfrm>
            <a:off x="4750126" y="4300133"/>
            <a:ext cx="2693555" cy="949094"/>
          </a:xfrm>
          <a:prstGeom prst="rect">
            <a:avLst/>
          </a:prstGeom>
        </p:spPr>
      </p:pic>
      <p:sp>
        <p:nvSpPr>
          <p:cNvPr id="28" name="Rectangle: Rounded Corners 27">
            <a:extLst>
              <a:ext uri="{FF2B5EF4-FFF2-40B4-BE49-F238E27FC236}">
                <a16:creationId xmlns:a16="http://schemas.microsoft.com/office/drawing/2014/main" id="{2C769340-129B-4B71-8D37-DD0D3552B432}"/>
              </a:ext>
            </a:extLst>
          </p:cNvPr>
          <p:cNvSpPr/>
          <p:nvPr/>
        </p:nvSpPr>
        <p:spPr>
          <a:xfrm>
            <a:off x="1458413" y="5351646"/>
            <a:ext cx="1665170" cy="8470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ALL</a:t>
            </a:r>
            <a:r>
              <a:rPr lang="en-US" dirty="0"/>
              <a:t> Rights Reserved</a:t>
            </a:r>
          </a:p>
        </p:txBody>
      </p:sp>
      <p:sp>
        <p:nvSpPr>
          <p:cNvPr id="29" name="Rectangle: Rounded Corners 28">
            <a:extLst>
              <a:ext uri="{FF2B5EF4-FFF2-40B4-BE49-F238E27FC236}">
                <a16:creationId xmlns:a16="http://schemas.microsoft.com/office/drawing/2014/main" id="{342CEEE3-56E0-41CB-AB51-AB6EBA8CEE8D}"/>
              </a:ext>
            </a:extLst>
          </p:cNvPr>
          <p:cNvSpPr/>
          <p:nvPr/>
        </p:nvSpPr>
        <p:spPr>
          <a:xfrm>
            <a:off x="5263413" y="2835304"/>
            <a:ext cx="1665170" cy="8470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SOME</a:t>
            </a:r>
            <a:r>
              <a:rPr lang="en-US" dirty="0"/>
              <a:t> Rights Reserved</a:t>
            </a:r>
          </a:p>
        </p:txBody>
      </p:sp>
      <p:sp>
        <p:nvSpPr>
          <p:cNvPr id="30" name="TextBox 29">
            <a:extLst>
              <a:ext uri="{FF2B5EF4-FFF2-40B4-BE49-F238E27FC236}">
                <a16:creationId xmlns:a16="http://schemas.microsoft.com/office/drawing/2014/main" id="{96008096-F0FD-4B3A-9512-03A58D10F3AF}"/>
              </a:ext>
            </a:extLst>
          </p:cNvPr>
          <p:cNvSpPr txBox="1"/>
          <p:nvPr/>
        </p:nvSpPr>
        <p:spPr>
          <a:xfrm>
            <a:off x="11075483" y="1489101"/>
            <a:ext cx="55695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Bodoni MT Black"/>
              </a:rPr>
              <a:t>FREE to</a:t>
            </a:r>
          </a:p>
          <a:p>
            <a:pPr algn="ctr"/>
            <a:r>
              <a:rPr lang="en-US" sz="2800" b="1" dirty="0">
                <a:solidFill>
                  <a:schemeClr val="accent2"/>
                </a:solidFill>
                <a:latin typeface="Bodoni MT Black"/>
                <a:cs typeface="Calibri"/>
              </a:rPr>
              <a:t>ALL</a:t>
            </a:r>
          </a:p>
        </p:txBody>
      </p:sp>
      <p:sp>
        <p:nvSpPr>
          <p:cNvPr id="31" name="Rectangle: Rounded Corners 30">
            <a:extLst>
              <a:ext uri="{FF2B5EF4-FFF2-40B4-BE49-F238E27FC236}">
                <a16:creationId xmlns:a16="http://schemas.microsoft.com/office/drawing/2014/main" id="{968F4632-FFEA-4C46-82DE-94EC57E19140}"/>
              </a:ext>
            </a:extLst>
          </p:cNvPr>
          <p:cNvSpPr/>
          <p:nvPr/>
        </p:nvSpPr>
        <p:spPr>
          <a:xfrm>
            <a:off x="4986709" y="5350498"/>
            <a:ext cx="2220511" cy="8470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 Passes </a:t>
            </a:r>
            <a:r>
              <a:rPr lang="en-US" u="sng" dirty="0"/>
              <a:t>or </a:t>
            </a:r>
            <a:r>
              <a:rPr lang="en-US" dirty="0"/>
              <a:t>Creative Commons 0</a:t>
            </a:r>
          </a:p>
        </p:txBody>
      </p:sp>
      <p:sp>
        <p:nvSpPr>
          <p:cNvPr id="32" name="Rectangle: Rounded Corners 31">
            <a:extLst>
              <a:ext uri="{FF2B5EF4-FFF2-40B4-BE49-F238E27FC236}">
                <a16:creationId xmlns:a16="http://schemas.microsoft.com/office/drawing/2014/main" id="{A89EACCF-D5B6-48D9-8256-AED02EF485DF}"/>
              </a:ext>
            </a:extLst>
          </p:cNvPr>
          <p:cNvSpPr/>
          <p:nvPr/>
        </p:nvSpPr>
        <p:spPr>
          <a:xfrm>
            <a:off x="8660633" y="3258816"/>
            <a:ext cx="1665170" cy="8470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Public Doman</a:t>
            </a:r>
            <a:endParaRPr lang="en-US" dirty="0"/>
          </a:p>
        </p:txBody>
      </p:sp>
      <p:cxnSp>
        <p:nvCxnSpPr>
          <p:cNvPr id="34" name="Connector: Curved 33">
            <a:extLst>
              <a:ext uri="{FF2B5EF4-FFF2-40B4-BE49-F238E27FC236}">
                <a16:creationId xmlns:a16="http://schemas.microsoft.com/office/drawing/2014/main" id="{F307C8EB-CDB1-40D9-ADC8-B2A101B812D5}"/>
              </a:ext>
            </a:extLst>
          </p:cNvPr>
          <p:cNvCxnSpPr>
            <a:stCxn id="28" idx="3"/>
            <a:endCxn id="31" idx="1"/>
          </p:cNvCxnSpPr>
          <p:nvPr/>
        </p:nvCxnSpPr>
        <p:spPr>
          <a:xfrm flipV="1">
            <a:off x="3123583" y="5774010"/>
            <a:ext cx="1863126" cy="1148"/>
          </a:xfrm>
          <a:prstGeom prst="curvedConnector3">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CF021CA9-EF4D-4031-B74F-BCA2B2FC9F31}"/>
              </a:ext>
            </a:extLst>
          </p:cNvPr>
          <p:cNvCxnSpPr>
            <a:cxnSpLocks/>
            <a:stCxn id="28" idx="3"/>
            <a:endCxn id="29" idx="1"/>
          </p:cNvCxnSpPr>
          <p:nvPr/>
        </p:nvCxnSpPr>
        <p:spPr>
          <a:xfrm flipV="1">
            <a:off x="3123583" y="3258816"/>
            <a:ext cx="2139830" cy="2516342"/>
          </a:xfrm>
          <a:prstGeom prst="curvedConnector3">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C45F2B51-505A-462A-A255-E18C9D8A2265}"/>
              </a:ext>
            </a:extLst>
          </p:cNvPr>
          <p:cNvCxnSpPr>
            <a:cxnSpLocks/>
            <a:stCxn id="29" idx="3"/>
            <a:endCxn id="32" idx="1"/>
          </p:cNvCxnSpPr>
          <p:nvPr/>
        </p:nvCxnSpPr>
        <p:spPr>
          <a:xfrm>
            <a:off x="6928583" y="3258816"/>
            <a:ext cx="1732050" cy="423512"/>
          </a:xfrm>
          <a:prstGeom prst="curvedConnector3">
            <a:avLst>
              <a:gd name="adj1" fmla="val 50000"/>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6B77D393-A867-4993-A10C-094ED534098A}"/>
              </a:ext>
            </a:extLst>
          </p:cNvPr>
          <p:cNvCxnSpPr>
            <a:cxnSpLocks/>
            <a:stCxn id="31" idx="3"/>
            <a:endCxn id="32" idx="1"/>
          </p:cNvCxnSpPr>
          <p:nvPr/>
        </p:nvCxnSpPr>
        <p:spPr>
          <a:xfrm flipV="1">
            <a:off x="7207220" y="3682328"/>
            <a:ext cx="1453413" cy="2091682"/>
          </a:xfrm>
          <a:prstGeom prst="curvedConnector3">
            <a:avLst>
              <a:gd name="adj1" fmla="val 50000"/>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85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6F1F-D885-6717-16FF-433FD88AA567}"/>
              </a:ext>
            </a:extLst>
          </p:cNvPr>
          <p:cNvSpPr>
            <a:spLocks noGrp="1"/>
          </p:cNvSpPr>
          <p:nvPr>
            <p:ph type="title"/>
          </p:nvPr>
        </p:nvSpPr>
        <p:spPr/>
        <p:txBody>
          <a:bodyPr/>
          <a:lstStyle/>
          <a:p>
            <a:r>
              <a:rPr lang="en-US" i="1" dirty="0"/>
              <a:t>DISCLAIMER</a:t>
            </a:r>
          </a:p>
        </p:txBody>
      </p:sp>
      <p:sp>
        <p:nvSpPr>
          <p:cNvPr id="3" name="Content Placeholder 2">
            <a:extLst>
              <a:ext uri="{FF2B5EF4-FFF2-40B4-BE49-F238E27FC236}">
                <a16:creationId xmlns:a16="http://schemas.microsoft.com/office/drawing/2014/main" id="{422F41D7-EFEA-C1D1-5042-F578B82A692F}"/>
              </a:ext>
            </a:extLst>
          </p:cNvPr>
          <p:cNvSpPr>
            <a:spLocks noGrp="1"/>
          </p:cNvSpPr>
          <p:nvPr>
            <p:ph idx="1"/>
          </p:nvPr>
        </p:nvSpPr>
        <p:spPr/>
        <p:txBody>
          <a:bodyPr/>
          <a:lstStyle/>
          <a:p>
            <a:pPr marL="0" indent="0">
              <a:buNone/>
            </a:pPr>
            <a:r>
              <a:rPr lang="en-US" i="1" dirty="0"/>
              <a:t>The information presented in this presentation is intended for informational purposes and should not be construed as legal advice. If you have specific legal questions pertaining to K-State, please contact the Office of General Counsel. Information received from the Scholarly Communication Librarian is not legal advice. The Scholarly Communication Librarian does not act as legal counsel to the university or any members of the university community.</a:t>
            </a:r>
          </a:p>
          <a:p>
            <a:endParaRPr lang="en-US" dirty="0"/>
          </a:p>
        </p:txBody>
      </p:sp>
    </p:spTree>
    <p:extLst>
      <p:ext uri="{BB962C8B-B14F-4D97-AF65-F5344CB8AC3E}">
        <p14:creationId xmlns:p14="http://schemas.microsoft.com/office/powerpoint/2010/main" val="1151001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888518" y="1583372"/>
            <a:ext cx="5035550" cy="4014787"/>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4100" dirty="0">
                <a:latin typeface="Kenyan Coffee Rg" panose="02000808020200010104" pitchFamily="50" charset="0"/>
              </a:rPr>
              <a:t>Attribution</a:t>
            </a:r>
            <a:br>
              <a:rPr lang="en-US" dirty="0"/>
            </a:br>
            <a:r>
              <a:rPr lang="en-US" sz="3100" dirty="0">
                <a:latin typeface="Tekton Pro" panose="020F0603020208020904" pitchFamily="34" charset="0"/>
              </a:rPr>
              <a:t>Others can copy, distribute, display, perform and remix your work if they credit your name as requested by you</a:t>
            </a:r>
            <a:r>
              <a:rPr lang="en-US" dirty="0">
                <a:latin typeface="Tekton Pro" panose="020F0603020208020904" pitchFamily="34" charset="0"/>
              </a:rPr>
              <a:t>.</a:t>
            </a:r>
            <a:br>
              <a:rPr lang="en-US" sz="2000" dirty="0">
                <a:latin typeface="Tekton Pro" panose="020F0603020208020904" pitchFamily="34" charset="0"/>
              </a:rPr>
            </a:br>
            <a:endParaRPr lang="en-US" sz="3600" dirty="0">
              <a:latin typeface="Kenyan Coffee Rg" panose="02000808020200010104" pitchFamily="50" charset="0"/>
            </a:endParaRPr>
          </a:p>
          <a:p>
            <a:pPr marL="0" indent="0">
              <a:buFont typeface="Arial" panose="020B0604020202020204" pitchFamily="34" charset="0"/>
              <a:buNone/>
              <a:defRPr/>
            </a:pPr>
            <a:r>
              <a:rPr lang="en-US" sz="4100" dirty="0">
                <a:latin typeface="Kenyan Coffee Rg" panose="02000808020200010104" pitchFamily="50" charset="0"/>
              </a:rPr>
              <a:t>No Derivative Works</a:t>
            </a:r>
            <a:br>
              <a:rPr lang="en-US" sz="2000" dirty="0">
                <a:latin typeface="Kenyan Coffee Rg" panose="02000808020200010104" pitchFamily="50" charset="0"/>
              </a:rPr>
            </a:br>
            <a:r>
              <a:rPr lang="en-US" sz="3100" dirty="0">
                <a:latin typeface="Tekton Pro" panose="020F0603020208020904" pitchFamily="34" charset="0"/>
              </a:rPr>
              <a:t>Others can only copy, distribute, display or perform verbatim copies of your work.</a:t>
            </a:r>
            <a:endParaRPr lang="en-US" sz="2000" dirty="0">
              <a:latin typeface="Tekton Pro" panose="020F0603020208020904" pitchFamily="34" charset="0"/>
            </a:endParaRPr>
          </a:p>
          <a:p>
            <a:pPr marL="0" indent="0">
              <a:buFont typeface="Arial" panose="020B0604020202020204" pitchFamily="34" charset="0"/>
              <a:buNone/>
              <a:defRPr/>
            </a:pPr>
            <a:endParaRPr lang="en-US" sz="2000" dirty="0">
              <a:latin typeface="Tekton Pro" panose="020F0603020208020904" pitchFamily="34" charset="0"/>
            </a:endParaRPr>
          </a:p>
          <a:p>
            <a:pPr marL="0" indent="0">
              <a:buFont typeface="Arial" panose="020B0604020202020204" pitchFamily="34" charset="0"/>
              <a:buNone/>
              <a:defRPr/>
            </a:pPr>
            <a:r>
              <a:rPr lang="en-US" sz="4100" dirty="0">
                <a:latin typeface="Kenyan Coffee Rg" panose="02000808020200010104" pitchFamily="50" charset="0"/>
              </a:rPr>
              <a:t>Share Alike</a:t>
            </a:r>
            <a:br>
              <a:rPr lang="en-US" sz="2000" dirty="0">
                <a:latin typeface="Tekton Pro" panose="020F0603020208020904" pitchFamily="34" charset="0"/>
              </a:rPr>
            </a:br>
            <a:r>
              <a:rPr lang="en-US" sz="3100" dirty="0">
                <a:latin typeface="Tekton Pro" panose="020F0603020208020904" pitchFamily="34" charset="0"/>
              </a:rPr>
              <a:t>Others can distribute your work only under a license identical to the one you have chosen for your work.</a:t>
            </a:r>
            <a:endParaRPr lang="en-US" sz="2000" dirty="0">
              <a:latin typeface="Tekton Pro" panose="020F0603020208020904" pitchFamily="34" charset="0"/>
            </a:endParaRPr>
          </a:p>
          <a:p>
            <a:pPr marL="0" indent="0">
              <a:buFont typeface="Arial" panose="020B0604020202020204" pitchFamily="34" charset="0"/>
              <a:buNone/>
              <a:defRPr/>
            </a:pPr>
            <a:endParaRPr lang="en-US" sz="3600" dirty="0">
              <a:latin typeface="Kenyan Coffee Rg" panose="02000808020200010104" pitchFamily="50" charset="0"/>
            </a:endParaRPr>
          </a:p>
          <a:p>
            <a:pPr marL="0" indent="0">
              <a:buFont typeface="Arial" panose="020B0604020202020204" pitchFamily="34" charset="0"/>
              <a:buNone/>
              <a:defRPr/>
            </a:pPr>
            <a:r>
              <a:rPr lang="en-US" sz="4100" dirty="0">
                <a:latin typeface="Kenyan Coffee Rg" panose="02000808020200010104" pitchFamily="50" charset="0"/>
              </a:rPr>
              <a:t>Non-Commercial</a:t>
            </a:r>
            <a:br>
              <a:rPr lang="en-US" sz="2000" dirty="0">
                <a:latin typeface="Tekton Pro" panose="020F0603020208020904" pitchFamily="34" charset="0"/>
              </a:rPr>
            </a:br>
            <a:r>
              <a:rPr lang="en-US" sz="3100" dirty="0">
                <a:latin typeface="Tekton Pro" panose="020F0603020208020904" pitchFamily="34" charset="0"/>
              </a:rPr>
              <a:t>Others can copy, distribute, display, perform or remix your work but for non-commercial purposes only.</a:t>
            </a:r>
          </a:p>
        </p:txBody>
      </p:sp>
      <p:sp>
        <p:nvSpPr>
          <p:cNvPr id="9" name="TextBox 8"/>
          <p:cNvSpPr txBox="1">
            <a:spLocks noChangeArrowheads="1"/>
          </p:cNvSpPr>
          <p:nvPr/>
        </p:nvSpPr>
        <p:spPr bwMode="auto">
          <a:xfrm>
            <a:off x="7779356" y="721358"/>
            <a:ext cx="343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Lucida Sans" panose="020B0602030504020204" pitchFamily="34" charset="0"/>
                <a:ea typeface="MS PGothic" panose="020B0600070205080204" pitchFamily="34" charset="-128"/>
                <a:cs typeface="Lucida Sans" panose="020B0602030504020204" pitchFamily="34" charset="0"/>
              </a:defRPr>
            </a:lvl1pPr>
            <a:lvl2pPr marL="742950" indent="-285750">
              <a:spcBef>
                <a:spcPct val="20000"/>
              </a:spcBef>
              <a:buFont typeface="Arial" panose="020B0604020202020204" pitchFamily="34" charset="0"/>
              <a:buChar char="–"/>
              <a:defRPr sz="2800">
                <a:solidFill>
                  <a:schemeClr val="tx1"/>
                </a:solidFill>
                <a:latin typeface="Lucida Sans" panose="020B0602030504020204" pitchFamily="34" charset="0"/>
                <a:ea typeface="MS PGothic" panose="020B0600070205080204" pitchFamily="34" charset="-128"/>
                <a:cs typeface="Lucida Sans" panose="020B0602030504020204" pitchFamily="34" charset="0"/>
              </a:defRPr>
            </a:lvl2pPr>
            <a:lvl3pPr marL="1143000" indent="-228600">
              <a:spcBef>
                <a:spcPct val="20000"/>
              </a:spcBef>
              <a:buFont typeface="Arial" panose="020B0604020202020204" pitchFamily="34" charset="0"/>
              <a:buChar char="•"/>
              <a:defRPr sz="2400">
                <a:solidFill>
                  <a:schemeClr val="tx1"/>
                </a:solidFill>
                <a:latin typeface="Lucida Sans" panose="020B0602030504020204" pitchFamily="34" charset="0"/>
                <a:ea typeface="MS PGothic" panose="020B0600070205080204" pitchFamily="34" charset="-128"/>
                <a:cs typeface="Lucida Sans" panose="020B0602030504020204" pitchFamily="34" charset="0"/>
              </a:defRPr>
            </a:lvl3pPr>
            <a:lvl4pPr marL="1600200" indent="-228600">
              <a:spcBef>
                <a:spcPct val="20000"/>
              </a:spcBef>
              <a:buFont typeface="Arial" panose="020B0604020202020204" pitchFamily="34" charset="0"/>
              <a:buChar char="–"/>
              <a:defRPr sz="2000">
                <a:solidFill>
                  <a:schemeClr val="tx1"/>
                </a:solidFill>
                <a:latin typeface="Lucida Sans" panose="020B0602030504020204" pitchFamily="34" charset="0"/>
                <a:ea typeface="MS PGothic" panose="020B0600070205080204" pitchFamily="34" charset="-128"/>
                <a:cs typeface="Lucida Sans" panose="020B0602030504020204" pitchFamily="34" charset="0"/>
              </a:defRPr>
            </a:lvl4pPr>
            <a:lvl5pPr marL="2057400" indent="-228600">
              <a:spcBef>
                <a:spcPct val="20000"/>
              </a:spcBef>
              <a:buFont typeface="Arial" panose="020B0604020202020204" pitchFamily="34" charset="0"/>
              <a:buChar char="»"/>
              <a:defRPr sz="2000">
                <a:solidFill>
                  <a:schemeClr val="tx1"/>
                </a:solidFill>
                <a:latin typeface="Lucida Sans" panose="020B0602030504020204" pitchFamily="34" charset="0"/>
                <a:ea typeface="MS PGothic" panose="020B0600070205080204" pitchFamily="34" charset="-128"/>
                <a:cs typeface="Lucida Sans" panose="020B06020305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Lucida Sans" panose="020B0602030504020204" pitchFamily="34" charset="0"/>
                <a:ea typeface="MS PGothic" panose="020B0600070205080204" pitchFamily="34" charset="-128"/>
                <a:cs typeface="Lucida Sans" panose="020B06020305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Lucida Sans" panose="020B0602030504020204" pitchFamily="34" charset="0"/>
                <a:ea typeface="MS PGothic" panose="020B0600070205080204" pitchFamily="34" charset="-128"/>
                <a:cs typeface="Lucida Sans" panose="020B06020305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Lucida Sans" panose="020B0602030504020204" pitchFamily="34" charset="0"/>
                <a:ea typeface="MS PGothic" panose="020B0600070205080204" pitchFamily="34" charset="-128"/>
                <a:cs typeface="Lucida Sans" panose="020B06020305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Lucida Sans" panose="020B0602030504020204" pitchFamily="34" charset="0"/>
                <a:ea typeface="MS PGothic" panose="020B0600070205080204" pitchFamily="34" charset="-128"/>
                <a:cs typeface="Lucida Sans" panose="020B0602030504020204" pitchFamily="34" charset="0"/>
              </a:defRPr>
            </a:lvl9pPr>
          </a:lstStyle>
          <a:p>
            <a:pPr>
              <a:spcBef>
                <a:spcPct val="0"/>
              </a:spcBef>
              <a:buFontTx/>
              <a:buNone/>
            </a:pPr>
            <a:r>
              <a:rPr lang="en-US" altLang="en-US" sz="2400" dirty="0">
                <a:latin typeface="Kenyan Coffee Rg" pitchFamily="50" charset="0"/>
              </a:rPr>
              <a:t>Features of the Six Licenses </a:t>
            </a:r>
          </a:p>
        </p:txBody>
      </p:sp>
      <p:pic>
        <p:nvPicPr>
          <p:cNvPr id="3" name="Picture 2">
            <a:extLst>
              <a:ext uri="{FF2B5EF4-FFF2-40B4-BE49-F238E27FC236}">
                <a16:creationId xmlns:a16="http://schemas.microsoft.com/office/drawing/2014/main" id="{1A7EEE19-D897-455C-912E-D340FE8BB17D}"/>
              </a:ext>
            </a:extLst>
          </p:cNvPr>
          <p:cNvPicPr>
            <a:picLocks noChangeAspect="1"/>
          </p:cNvPicPr>
          <p:nvPr/>
        </p:nvPicPr>
        <p:blipFill>
          <a:blip r:embed="rId2"/>
          <a:stretch>
            <a:fillRect/>
          </a:stretch>
        </p:blipFill>
        <p:spPr>
          <a:xfrm>
            <a:off x="4556757" y="585054"/>
            <a:ext cx="3078486" cy="734569"/>
          </a:xfrm>
          <a:prstGeom prst="rect">
            <a:avLst/>
          </a:prstGeom>
        </p:spPr>
      </p:pic>
      <p:pic>
        <p:nvPicPr>
          <p:cNvPr id="10" name="Graphic 9">
            <a:extLst>
              <a:ext uri="{FF2B5EF4-FFF2-40B4-BE49-F238E27FC236}">
                <a16:creationId xmlns:a16="http://schemas.microsoft.com/office/drawing/2014/main" id="{646C8B38-850C-4994-8002-B635DDD2B5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7157" y="4780540"/>
            <a:ext cx="609600" cy="609600"/>
          </a:xfrm>
          <a:prstGeom prst="rect">
            <a:avLst/>
          </a:prstGeom>
        </p:spPr>
      </p:pic>
      <p:pic>
        <p:nvPicPr>
          <p:cNvPr id="12" name="Graphic 11">
            <a:extLst>
              <a:ext uri="{FF2B5EF4-FFF2-40B4-BE49-F238E27FC236}">
                <a16:creationId xmlns:a16="http://schemas.microsoft.com/office/drawing/2014/main" id="{E58831B9-78BB-49DC-BBF5-D7EDD0EB5F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47157" y="1640321"/>
            <a:ext cx="609600" cy="609600"/>
          </a:xfrm>
          <a:prstGeom prst="rect">
            <a:avLst/>
          </a:prstGeom>
        </p:spPr>
      </p:pic>
      <p:pic>
        <p:nvPicPr>
          <p:cNvPr id="14" name="Graphic 13">
            <a:extLst>
              <a:ext uri="{FF2B5EF4-FFF2-40B4-BE49-F238E27FC236}">
                <a16:creationId xmlns:a16="http://schemas.microsoft.com/office/drawing/2014/main" id="{190A3FD1-AF8F-4A06-A093-64F0B09FC3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47157" y="2687060"/>
            <a:ext cx="609600" cy="609600"/>
          </a:xfrm>
          <a:prstGeom prst="rect">
            <a:avLst/>
          </a:prstGeom>
        </p:spPr>
      </p:pic>
      <p:pic>
        <p:nvPicPr>
          <p:cNvPr id="16" name="Graphic 15">
            <a:extLst>
              <a:ext uri="{FF2B5EF4-FFF2-40B4-BE49-F238E27FC236}">
                <a16:creationId xmlns:a16="http://schemas.microsoft.com/office/drawing/2014/main" id="{AA7A1065-1E48-4CE6-B60F-389C2E7C75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47157" y="3733800"/>
            <a:ext cx="609600" cy="609600"/>
          </a:xfrm>
          <a:prstGeom prst="rect">
            <a:avLst/>
          </a:prstGeom>
        </p:spPr>
      </p:pic>
      <p:pic>
        <p:nvPicPr>
          <p:cNvPr id="18" name="Graphic 17">
            <a:extLst>
              <a:ext uri="{FF2B5EF4-FFF2-40B4-BE49-F238E27FC236}">
                <a16:creationId xmlns:a16="http://schemas.microsoft.com/office/drawing/2014/main" id="{ADE927CE-5223-4073-B663-ED2C21EA5D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57531" y="4885315"/>
            <a:ext cx="1143000" cy="400050"/>
          </a:xfrm>
          <a:prstGeom prst="rect">
            <a:avLst/>
          </a:prstGeom>
        </p:spPr>
      </p:pic>
      <p:pic>
        <p:nvPicPr>
          <p:cNvPr id="20" name="Graphic 19">
            <a:extLst>
              <a:ext uri="{FF2B5EF4-FFF2-40B4-BE49-F238E27FC236}">
                <a16:creationId xmlns:a16="http://schemas.microsoft.com/office/drawing/2014/main" id="{E0CBFAB9-5A02-4579-9563-81EBDC34BB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57531" y="2791835"/>
            <a:ext cx="1143000" cy="400050"/>
          </a:xfrm>
          <a:prstGeom prst="rect">
            <a:avLst/>
          </a:prstGeom>
        </p:spPr>
      </p:pic>
      <p:pic>
        <p:nvPicPr>
          <p:cNvPr id="22" name="Graphic 21">
            <a:extLst>
              <a:ext uri="{FF2B5EF4-FFF2-40B4-BE49-F238E27FC236}">
                <a16:creationId xmlns:a16="http://schemas.microsoft.com/office/drawing/2014/main" id="{034BA5B9-E1C6-4219-9E60-8F63F054FF3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557531" y="3838575"/>
            <a:ext cx="1143000" cy="400050"/>
          </a:xfrm>
          <a:prstGeom prst="rect">
            <a:avLst/>
          </a:prstGeom>
        </p:spPr>
      </p:pic>
      <p:pic>
        <p:nvPicPr>
          <p:cNvPr id="24" name="Graphic 23">
            <a:extLst>
              <a:ext uri="{FF2B5EF4-FFF2-40B4-BE49-F238E27FC236}">
                <a16:creationId xmlns:a16="http://schemas.microsoft.com/office/drawing/2014/main" id="{6AE46016-0A5B-41D1-A0B5-D5DAF608554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57531" y="1745096"/>
            <a:ext cx="1143000" cy="400050"/>
          </a:xfrm>
          <a:prstGeom prst="rect">
            <a:avLst/>
          </a:prstGeom>
        </p:spPr>
      </p:pic>
    </p:spTree>
    <p:extLst>
      <p:ext uri="{BB962C8B-B14F-4D97-AF65-F5344CB8AC3E}">
        <p14:creationId xmlns:p14="http://schemas.microsoft.com/office/powerpoint/2010/main" val="1966438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5818-868B-0954-2FC9-EF534263A3EC}"/>
              </a:ext>
            </a:extLst>
          </p:cNvPr>
          <p:cNvSpPr>
            <a:spLocks noGrp="1"/>
          </p:cNvSpPr>
          <p:nvPr>
            <p:ph type="title"/>
          </p:nvPr>
        </p:nvSpPr>
        <p:spPr/>
        <p:txBody>
          <a:bodyPr/>
          <a:lstStyle/>
          <a:p>
            <a:r>
              <a:rPr lang="en-US" dirty="0"/>
              <a:t>Framework - U.S. Copyright</a:t>
            </a:r>
          </a:p>
        </p:txBody>
      </p:sp>
      <p:sp>
        <p:nvSpPr>
          <p:cNvPr id="3" name="Content Placeholder 2">
            <a:extLst>
              <a:ext uri="{FF2B5EF4-FFF2-40B4-BE49-F238E27FC236}">
                <a16:creationId xmlns:a16="http://schemas.microsoft.com/office/drawing/2014/main" id="{CDEC8356-BE4B-F48D-AD21-B7EB18CA8F1C}"/>
              </a:ext>
            </a:extLst>
          </p:cNvPr>
          <p:cNvSpPr>
            <a:spLocks noGrp="1"/>
          </p:cNvSpPr>
          <p:nvPr>
            <p:ph idx="1"/>
          </p:nvPr>
        </p:nvSpPr>
        <p:spPr/>
        <p:txBody>
          <a:bodyPr/>
          <a:lstStyle/>
          <a:p>
            <a:pPr marL="507987" lvl="0" indent="-499521" algn="l" rtl="0">
              <a:lnSpc>
                <a:spcPct val="90000"/>
              </a:lnSpc>
              <a:spcBef>
                <a:spcPts val="0"/>
              </a:spcBef>
              <a:spcAft>
                <a:spcPts val="0"/>
              </a:spcAft>
              <a:buClr>
                <a:schemeClr val="dk1"/>
              </a:buClr>
              <a:buSzPts val="1500"/>
              <a:buFont typeface="Calibri"/>
              <a:buAutoNum type="arabicPeriod"/>
            </a:pPr>
            <a:r>
              <a:rPr lang="en-US" u="sng" dirty="0"/>
              <a:t>Does it have copyright protection?</a:t>
            </a:r>
          </a:p>
          <a:p>
            <a:pPr marL="507987" lvl="0" indent="-499521" algn="l" rtl="0">
              <a:lnSpc>
                <a:spcPct val="90000"/>
              </a:lnSpc>
              <a:spcBef>
                <a:spcPts val="1467"/>
              </a:spcBef>
              <a:spcAft>
                <a:spcPts val="0"/>
              </a:spcAft>
              <a:buClr>
                <a:schemeClr val="dk1"/>
              </a:buClr>
              <a:buSzPts val="1500"/>
              <a:buFont typeface="Calibri"/>
              <a:buAutoNum type="arabicPeriod"/>
            </a:pPr>
            <a:r>
              <a:rPr lang="en-US" dirty="0"/>
              <a:t>Does it have an existing license that covers my use?</a:t>
            </a:r>
          </a:p>
          <a:p>
            <a:pPr marL="507987" lvl="0" indent="-499521" algn="l" rtl="0">
              <a:lnSpc>
                <a:spcPct val="90000"/>
              </a:lnSpc>
              <a:spcBef>
                <a:spcPts val="1467"/>
              </a:spcBef>
              <a:spcAft>
                <a:spcPts val="0"/>
              </a:spcAft>
              <a:buClr>
                <a:schemeClr val="dk1"/>
              </a:buClr>
              <a:buSzPts val="1500"/>
              <a:buFont typeface="Calibri"/>
              <a:buAutoNum type="arabicPeriod"/>
            </a:pPr>
            <a:r>
              <a:rPr lang="en-US" dirty="0"/>
              <a:t>Can I rely on an exemption, such as fair use?</a:t>
            </a:r>
          </a:p>
          <a:p>
            <a:pPr marL="507987" lvl="0" indent="-499521" algn="l" rtl="0">
              <a:lnSpc>
                <a:spcPct val="90000"/>
              </a:lnSpc>
              <a:spcBef>
                <a:spcPts val="1467"/>
              </a:spcBef>
              <a:spcAft>
                <a:spcPts val="0"/>
              </a:spcAft>
              <a:buClr>
                <a:schemeClr val="dk1"/>
              </a:buClr>
              <a:buSzPts val="1500"/>
              <a:buFont typeface="Calibri"/>
              <a:buAutoNum type="arabicPeriod"/>
            </a:pPr>
            <a:r>
              <a:rPr lang="en-US" dirty="0"/>
              <a:t>Do I need to seek permission or purchase a license?</a:t>
            </a:r>
          </a:p>
          <a:p>
            <a:endParaRPr lang="en-US" dirty="0"/>
          </a:p>
        </p:txBody>
      </p:sp>
      <p:graphicFrame>
        <p:nvGraphicFramePr>
          <p:cNvPr id="5" name="Diagram 4">
            <a:extLst>
              <a:ext uri="{FF2B5EF4-FFF2-40B4-BE49-F238E27FC236}">
                <a16:creationId xmlns:a16="http://schemas.microsoft.com/office/drawing/2014/main" id="{C9A8A3AC-331B-98D0-BF41-23E8E634C241}"/>
              </a:ext>
            </a:extLst>
          </p:cNvPr>
          <p:cNvGraphicFramePr/>
          <p:nvPr/>
        </p:nvGraphicFramePr>
        <p:xfrm>
          <a:off x="1816441" y="3703953"/>
          <a:ext cx="9537357" cy="2788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245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1. Does it have copyright protection?</a:t>
            </a:r>
          </a:p>
        </p:txBody>
      </p:sp>
      <p:grpSp>
        <p:nvGrpSpPr>
          <p:cNvPr id="9" name="Group 8"/>
          <p:cNvGrpSpPr/>
          <p:nvPr/>
        </p:nvGrpSpPr>
        <p:grpSpPr>
          <a:xfrm>
            <a:off x="656967" y="4620654"/>
            <a:ext cx="2937290" cy="1174916"/>
            <a:chOff x="5045" y="293808"/>
            <a:chExt cx="2937290" cy="1174916"/>
          </a:xfrm>
        </p:grpSpPr>
        <p:sp>
          <p:nvSpPr>
            <p:cNvPr id="10" name="Chevron 9"/>
            <p:cNvSpPr/>
            <p:nvPr/>
          </p:nvSpPr>
          <p:spPr>
            <a:xfrm>
              <a:off x="5045" y="293808"/>
              <a:ext cx="2937290" cy="1174916"/>
            </a:xfrm>
            <a:prstGeom prst="chevr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Chevron 4"/>
            <p:cNvSpPr txBox="1"/>
            <p:nvPr/>
          </p:nvSpPr>
          <p:spPr>
            <a:xfrm>
              <a:off x="592503" y="293808"/>
              <a:ext cx="1762374" cy="1174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a:t>Rights</a:t>
              </a:r>
            </a:p>
          </p:txBody>
        </p:sp>
      </p:grpSp>
      <p:pic>
        <p:nvPicPr>
          <p:cNvPr id="12" name="Content Placeholder 4"/>
          <p:cNvPicPr>
            <a:picLocks noChangeAspect="1"/>
          </p:cNvPicPr>
          <p:nvPr/>
        </p:nvPicPr>
        <p:blipFill>
          <a:blip r:embed="rId2"/>
          <a:stretch>
            <a:fillRect/>
          </a:stretch>
        </p:blipFill>
        <p:spPr>
          <a:xfrm>
            <a:off x="8526175" y="3023585"/>
            <a:ext cx="2774391" cy="27743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3E959E57-BDA5-4F98-98C6-50A9CC3E2905}"/>
              </a:ext>
            </a:extLst>
          </p:cNvPr>
          <p:cNvSpPr txBox="1"/>
          <p:nvPr/>
        </p:nvSpPr>
        <p:spPr>
          <a:xfrm>
            <a:off x="7050024" y="3881273"/>
            <a:ext cx="13231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dirty="0">
                <a:solidFill>
                  <a:schemeClr val="accent2"/>
                </a:solidFill>
                <a:cs typeface="Calibri"/>
              </a:rPr>
              <a:t> OR </a:t>
            </a:r>
            <a:endParaRPr lang="en-US" sz="4800" dirty="0">
              <a:solidFill>
                <a:schemeClr val="accent2"/>
              </a:solidFill>
              <a:cs typeface="Calibri"/>
            </a:endParaRPr>
          </a:p>
        </p:txBody>
      </p:sp>
      <p:pic>
        <p:nvPicPr>
          <p:cNvPr id="13" name="Content Placeholder 10">
            <a:extLst>
              <a:ext uri="{FF2B5EF4-FFF2-40B4-BE49-F238E27FC236}">
                <a16:creationId xmlns:a16="http://schemas.microsoft.com/office/drawing/2014/main" id="{DC020C77-06C4-4AE1-B82B-16BCACC5393A}"/>
              </a:ext>
            </a:extLst>
          </p:cNvPr>
          <p:cNvPicPr>
            <a:picLocks noChangeAspect="1"/>
          </p:cNvPicPr>
          <p:nvPr/>
        </p:nvPicPr>
        <p:blipFill>
          <a:blip r:embed="rId3"/>
          <a:stretch>
            <a:fillRect/>
          </a:stretch>
        </p:blipFill>
        <p:spPr>
          <a:xfrm>
            <a:off x="4122637" y="3021179"/>
            <a:ext cx="2774391" cy="2774391"/>
          </a:xfrm>
          <a:prstGeom prst="rect">
            <a:avLst/>
          </a:prstGeom>
          <a:ln>
            <a:noFill/>
          </a:ln>
          <a:effectLst>
            <a:outerShdw blurRad="292100" dist="139700" dir="2700000" algn="tl" rotWithShape="0">
              <a:srgbClr val="333333">
                <a:alpha val="65000"/>
              </a:srgbClr>
            </a:outerShdw>
          </a:effectLst>
        </p:spPr>
      </p:pic>
      <p:sp>
        <p:nvSpPr>
          <p:cNvPr id="14" name="Content Placeholder 1">
            <a:extLst>
              <a:ext uri="{FF2B5EF4-FFF2-40B4-BE49-F238E27FC236}">
                <a16:creationId xmlns:a16="http://schemas.microsoft.com/office/drawing/2014/main" id="{FE8C93BF-04C1-4BFF-962F-8A7E5DA50254}"/>
              </a:ext>
            </a:extLst>
          </p:cNvPr>
          <p:cNvSpPr txBox="1">
            <a:spLocks/>
          </p:cNvSpPr>
          <p:nvPr/>
        </p:nvSpPr>
        <p:spPr>
          <a:xfrm>
            <a:off x="1308456" y="1969095"/>
            <a:ext cx="3167840" cy="2327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lphaUcPeriod"/>
            </a:pPr>
            <a:r>
              <a:rPr lang="en-US" sz="4000" dirty="0"/>
              <a:t>Original</a:t>
            </a:r>
          </a:p>
          <a:p>
            <a:pPr marL="742950" indent="-742950">
              <a:buFont typeface="+mj-lt"/>
              <a:buAutoNum type="alphaUcPeriod"/>
            </a:pPr>
            <a:r>
              <a:rPr lang="en-US" sz="4000" dirty="0"/>
              <a:t>Creative</a:t>
            </a:r>
          </a:p>
          <a:p>
            <a:pPr marL="742950" indent="-742950">
              <a:buFont typeface="+mj-lt"/>
              <a:buAutoNum type="alphaUcPeriod"/>
            </a:pPr>
            <a:r>
              <a:rPr lang="en-US" sz="4000" dirty="0"/>
              <a:t>And Fixed</a:t>
            </a:r>
          </a:p>
          <a:p>
            <a:endParaRPr lang="en-US" dirty="0"/>
          </a:p>
        </p:txBody>
      </p:sp>
    </p:spTree>
    <p:extLst>
      <p:ext uri="{BB962C8B-B14F-4D97-AF65-F5344CB8AC3E}">
        <p14:creationId xmlns:p14="http://schemas.microsoft.com/office/powerpoint/2010/main" val="2700054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Domain</a:t>
            </a:r>
          </a:p>
        </p:txBody>
      </p:sp>
      <p:sp>
        <p:nvSpPr>
          <p:cNvPr id="4" name="Content Placeholder 2"/>
          <p:cNvSpPr>
            <a:spLocks noGrp="1"/>
          </p:cNvSpPr>
          <p:nvPr>
            <p:ph idx="1"/>
          </p:nvPr>
        </p:nvSpPr>
        <p:spPr>
          <a:xfrm>
            <a:off x="2409549" y="1800812"/>
            <a:ext cx="1664144" cy="4015407"/>
          </a:xfrm>
        </p:spPr>
        <p:txBody>
          <a:bodyPr/>
          <a:lstStyle/>
          <a:p>
            <a:pPr marL="0" indent="0">
              <a:buNone/>
            </a:pPr>
            <a:r>
              <a:rPr lang="en-US" sz="2800" dirty="0">
                <a:latin typeface="+mn-lt"/>
              </a:rPr>
              <a:t>All works published from 1926*</a:t>
            </a:r>
          </a:p>
        </p:txBody>
      </p:sp>
      <p:pic>
        <p:nvPicPr>
          <p:cNvPr id="5" name="Picture 2" descr="https://upload.wikimedia.org/wikipedia/commons/3/3c/Red_and_green_traffic_signals,_Stamford_Road,_Singapore_-_201112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438"/>
          <a:stretch/>
        </p:blipFill>
        <p:spPr bwMode="auto">
          <a:xfrm>
            <a:off x="8117442" y="1792499"/>
            <a:ext cx="1922430" cy="40376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https://upload.wikimedia.org/wikipedia/commons/3/3c/Red_and_green_traffic_signals,_Stamford_Road,_Singapore_-_201112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69"/>
          <a:stretch/>
        </p:blipFill>
        <p:spPr bwMode="auto">
          <a:xfrm>
            <a:off x="312355" y="1796869"/>
            <a:ext cx="1973941" cy="41069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https://upload.wikimedia.org/wikipedia/commons/4/40/Amber_traffic_signal,_Stamford_Road,_Singapore_-_20111210-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762" b="14488"/>
          <a:stretch/>
        </p:blipFill>
        <p:spPr bwMode="auto">
          <a:xfrm rot="5400000">
            <a:off x="3179274" y="2851594"/>
            <a:ext cx="4106950" cy="202758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0181188" y="1800812"/>
            <a:ext cx="1489881" cy="4015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Works created after 1989*</a:t>
            </a:r>
          </a:p>
        </p:txBody>
      </p:sp>
      <p:sp>
        <p:nvSpPr>
          <p:cNvPr id="9" name="Content Placeholder 2"/>
          <p:cNvSpPr txBox="1">
            <a:spLocks/>
          </p:cNvSpPr>
          <p:nvPr/>
        </p:nvSpPr>
        <p:spPr>
          <a:xfrm>
            <a:off x="6391805" y="1792499"/>
            <a:ext cx="1691060" cy="4015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Works published </a:t>
            </a:r>
            <a:r>
              <a:rPr lang="en-US"/>
              <a:t>between 1926 </a:t>
            </a:r>
            <a:r>
              <a:rPr lang="en-US" dirty="0"/>
              <a:t>and 1989</a:t>
            </a:r>
          </a:p>
        </p:txBody>
      </p:sp>
      <p:sp>
        <p:nvSpPr>
          <p:cNvPr id="10" name="Content Placeholder 2"/>
          <p:cNvSpPr txBox="1">
            <a:spLocks/>
          </p:cNvSpPr>
          <p:nvPr/>
        </p:nvSpPr>
        <p:spPr>
          <a:xfrm>
            <a:off x="581366" y="6111013"/>
            <a:ext cx="3418618" cy="242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i="1" dirty="0">
                <a:hlinkClick r:id="rId5"/>
              </a:rPr>
              <a:t>Images </a:t>
            </a:r>
            <a:r>
              <a:rPr lang="en-US" sz="1050" i="1" dirty="0"/>
              <a:t>courtesy of </a:t>
            </a:r>
            <a:r>
              <a:rPr lang="en-US" sz="1050" i="1" dirty="0" err="1">
                <a:hlinkClick r:id="rId6"/>
              </a:rPr>
              <a:t>Jacklee</a:t>
            </a:r>
            <a:r>
              <a:rPr lang="en-US" sz="1050" i="1" dirty="0">
                <a:hlinkClick r:id="rId6"/>
              </a:rPr>
              <a:t> </a:t>
            </a:r>
            <a:r>
              <a:rPr lang="en-US" sz="1050" i="1" dirty="0"/>
              <a:t>at Wikimedia Commons.</a:t>
            </a:r>
          </a:p>
        </p:txBody>
      </p:sp>
    </p:spTree>
    <p:extLst>
      <p:ext uri="{BB962C8B-B14F-4D97-AF65-F5344CB8AC3E}">
        <p14:creationId xmlns:p14="http://schemas.microsoft.com/office/powerpoint/2010/main" val="481053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47B4-8C47-4113-B3E1-5B824E81252B}"/>
              </a:ext>
            </a:extLst>
          </p:cNvPr>
          <p:cNvSpPr>
            <a:spLocks noGrp="1"/>
          </p:cNvSpPr>
          <p:nvPr>
            <p:ph type="title"/>
          </p:nvPr>
        </p:nvSpPr>
        <p:spPr/>
        <p:txBody>
          <a:bodyPr/>
          <a:lstStyle/>
          <a:p>
            <a:r>
              <a:rPr lang="en-US">
                <a:cs typeface="Calibri Light"/>
              </a:rPr>
              <a:t>Public Domain Tools </a:t>
            </a:r>
            <a:endParaRPr lang="en-US"/>
          </a:p>
        </p:txBody>
      </p:sp>
      <p:pic>
        <p:nvPicPr>
          <p:cNvPr id="12" name="Picture 12" descr="Graphical user interface, text, application, email&#10;&#10;Description automatically generated">
            <a:extLst>
              <a:ext uri="{FF2B5EF4-FFF2-40B4-BE49-F238E27FC236}">
                <a16:creationId xmlns:a16="http://schemas.microsoft.com/office/drawing/2014/main" id="{A787F7DB-126E-43E2-8991-70F0F6F2087F}"/>
              </a:ext>
            </a:extLst>
          </p:cNvPr>
          <p:cNvPicPr>
            <a:picLocks noGrp="1" noChangeAspect="1"/>
          </p:cNvPicPr>
          <p:nvPr>
            <p:ph sz="half" idx="1"/>
          </p:nvPr>
        </p:nvPicPr>
        <p:blipFill>
          <a:blip r:embed="rId2"/>
          <a:stretch>
            <a:fillRect/>
          </a:stretch>
        </p:blipFill>
        <p:spPr>
          <a:xfrm>
            <a:off x="289184" y="2219207"/>
            <a:ext cx="5742891" cy="2507718"/>
          </a:xfrm>
          <a:prstGeom prst="rect">
            <a:avLst/>
          </a:prstGeom>
          <a:ln>
            <a:noFill/>
          </a:ln>
          <a:effectLst>
            <a:outerShdw blurRad="292100" dist="139700" dir="2700000" algn="tl" rotWithShape="0">
              <a:srgbClr val="333333">
                <a:alpha val="65000"/>
              </a:srgbClr>
            </a:outerShdw>
          </a:effectLst>
        </p:spPr>
      </p:pic>
      <p:pic>
        <p:nvPicPr>
          <p:cNvPr id="15" name="Picture 15">
            <a:extLst>
              <a:ext uri="{FF2B5EF4-FFF2-40B4-BE49-F238E27FC236}">
                <a16:creationId xmlns:a16="http://schemas.microsoft.com/office/drawing/2014/main" id="{7DEB6274-B7EC-4783-B40E-47AF92D068FA}"/>
              </a:ext>
            </a:extLst>
          </p:cNvPr>
          <p:cNvPicPr>
            <a:picLocks noGrp="1" noChangeAspect="1"/>
          </p:cNvPicPr>
          <p:nvPr>
            <p:ph sz="half" idx="2"/>
          </p:nvPr>
        </p:nvPicPr>
        <p:blipFill>
          <a:blip r:embed="rId3"/>
          <a:stretch>
            <a:fillRect/>
          </a:stretch>
        </p:blipFill>
        <p:spPr>
          <a:xfrm>
            <a:off x="6117278" y="2125264"/>
            <a:ext cx="5987307" cy="2601661"/>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70710843-6393-46AF-9568-1D7A9D2297F9}"/>
              </a:ext>
            </a:extLst>
          </p:cNvPr>
          <p:cNvSpPr txBox="1"/>
          <p:nvPr/>
        </p:nvSpPr>
        <p:spPr>
          <a:xfrm>
            <a:off x="1177673" y="4911591"/>
            <a:ext cx="43183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https://copyright.cornell.edu/publicdomain</a:t>
            </a:r>
            <a:r>
              <a:rPr lang="en-US" dirty="0"/>
              <a:t> </a:t>
            </a:r>
          </a:p>
        </p:txBody>
      </p:sp>
      <p:sp>
        <p:nvSpPr>
          <p:cNvPr id="16" name="TextBox 15">
            <a:extLst>
              <a:ext uri="{FF2B5EF4-FFF2-40B4-BE49-F238E27FC236}">
                <a16:creationId xmlns:a16="http://schemas.microsoft.com/office/drawing/2014/main" id="{152C6413-6673-4249-8DFD-CFB62931A6B7}"/>
              </a:ext>
            </a:extLst>
          </p:cNvPr>
          <p:cNvSpPr txBox="1"/>
          <p:nvPr/>
        </p:nvSpPr>
        <p:spPr>
          <a:xfrm>
            <a:off x="6090249" y="4911591"/>
            <a:ext cx="6006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5"/>
              </a:rPr>
              <a:t>https://librarycopyright.net/resources/digitalslider/index.html</a:t>
            </a:r>
            <a:r>
              <a:rPr lang="en-US" dirty="0"/>
              <a:t> </a:t>
            </a:r>
          </a:p>
        </p:txBody>
      </p:sp>
    </p:spTree>
    <p:extLst>
      <p:ext uri="{BB962C8B-B14F-4D97-AF65-F5344CB8AC3E}">
        <p14:creationId xmlns:p14="http://schemas.microsoft.com/office/powerpoint/2010/main" val="1390198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24BFAE-4E23-98AB-AF17-DE65DBADB7D9}"/>
              </a:ext>
            </a:extLst>
          </p:cNvPr>
          <p:cNvSpPr>
            <a:spLocks noGrp="1"/>
          </p:cNvSpPr>
          <p:nvPr>
            <p:ph type="title"/>
          </p:nvPr>
        </p:nvSpPr>
        <p:spPr/>
        <p:txBody>
          <a:bodyPr/>
          <a:lstStyle/>
          <a:p>
            <a:r>
              <a:rPr lang="en-US" dirty="0"/>
              <a:t>Helpful Tools</a:t>
            </a:r>
          </a:p>
        </p:txBody>
      </p:sp>
      <p:sp>
        <p:nvSpPr>
          <p:cNvPr id="19" name="Content Placeholder 18">
            <a:extLst>
              <a:ext uri="{FF2B5EF4-FFF2-40B4-BE49-F238E27FC236}">
                <a16:creationId xmlns:a16="http://schemas.microsoft.com/office/drawing/2014/main" id="{2FAD00DA-9773-9067-8F35-A2BBF4ABF871}"/>
              </a:ext>
            </a:extLst>
          </p:cNvPr>
          <p:cNvSpPr>
            <a:spLocks noGrp="1"/>
          </p:cNvSpPr>
          <p:nvPr>
            <p:ph idx="1"/>
          </p:nvPr>
        </p:nvSpPr>
        <p:spPr>
          <a:xfrm>
            <a:off x="5183188" y="457200"/>
            <a:ext cx="6172200" cy="5600699"/>
          </a:xfrm>
        </p:spPr>
        <p:txBody>
          <a:bodyPr/>
          <a:lstStyle/>
          <a:p>
            <a:pPr lvl="5"/>
            <a:endParaRPr lang="en-US" dirty="0"/>
          </a:p>
          <a:p>
            <a:pPr lvl="5"/>
            <a:r>
              <a:rPr lang="en-US" dirty="0">
                <a:hlinkClick r:id="rId2"/>
              </a:rPr>
              <a:t>The Copyright Genie</a:t>
            </a:r>
            <a:endParaRPr lang="en-US" dirty="0"/>
          </a:p>
          <a:p>
            <a:pPr lvl="5"/>
            <a:endParaRPr lang="en-US" dirty="0"/>
          </a:p>
          <a:p>
            <a:pPr marL="2286000" lvl="5" indent="0">
              <a:buNone/>
            </a:pPr>
            <a:endParaRPr lang="en-US" dirty="0"/>
          </a:p>
          <a:p>
            <a:pPr marL="2286000" lvl="5" indent="0">
              <a:buNone/>
            </a:pPr>
            <a:endParaRPr lang="en-US" dirty="0"/>
          </a:p>
          <a:p>
            <a:pPr lvl="5"/>
            <a:r>
              <a:rPr lang="en-US" dirty="0">
                <a:hlinkClick r:id="rId3"/>
              </a:rPr>
              <a:t>Fair Use Evaluator</a:t>
            </a:r>
            <a:endParaRPr lang="en-US" dirty="0"/>
          </a:p>
          <a:p>
            <a:pPr lvl="5"/>
            <a:endParaRPr lang="en-US" dirty="0"/>
          </a:p>
          <a:p>
            <a:pPr marL="2286000" lvl="5" indent="0">
              <a:buNone/>
            </a:pPr>
            <a:endParaRPr lang="en-US" dirty="0"/>
          </a:p>
          <a:p>
            <a:pPr marL="2286000" lvl="5" indent="0">
              <a:buNone/>
            </a:pPr>
            <a:endParaRPr lang="en-US" dirty="0"/>
          </a:p>
          <a:p>
            <a:pPr lvl="5"/>
            <a:r>
              <a:rPr lang="en-US" dirty="0">
                <a:hlinkClick r:id="rId4"/>
              </a:rPr>
              <a:t>Public Domain Slider</a:t>
            </a:r>
            <a:endParaRPr lang="en-US" dirty="0"/>
          </a:p>
          <a:p>
            <a:pPr lvl="5"/>
            <a:endParaRPr lang="en-US" dirty="0"/>
          </a:p>
          <a:p>
            <a:pPr marL="2286000" lvl="5" indent="0">
              <a:buNone/>
            </a:pPr>
            <a:endParaRPr lang="en-US" dirty="0"/>
          </a:p>
          <a:p>
            <a:pPr marL="2286000" lvl="5" indent="0">
              <a:buNone/>
            </a:pPr>
            <a:endParaRPr lang="en-US" dirty="0"/>
          </a:p>
          <a:p>
            <a:pPr lvl="5"/>
            <a:r>
              <a:rPr lang="en-US" dirty="0">
                <a:hlinkClick r:id="rId5"/>
              </a:rPr>
              <a:t>Exceptions for Instructors </a:t>
            </a:r>
            <a:r>
              <a:rPr lang="en-US" dirty="0" err="1">
                <a:hlinkClick r:id="rId5"/>
              </a:rPr>
              <a:t>eTool</a:t>
            </a:r>
            <a:endParaRPr lang="en-US" dirty="0"/>
          </a:p>
        </p:txBody>
      </p:sp>
      <p:sp>
        <p:nvSpPr>
          <p:cNvPr id="20" name="Text Placeholder 19">
            <a:extLst>
              <a:ext uri="{FF2B5EF4-FFF2-40B4-BE49-F238E27FC236}">
                <a16:creationId xmlns:a16="http://schemas.microsoft.com/office/drawing/2014/main" id="{491E8CA9-EA56-8C0F-A7DC-458B7E559975}"/>
              </a:ext>
            </a:extLst>
          </p:cNvPr>
          <p:cNvSpPr>
            <a:spLocks noGrp="1"/>
          </p:cNvSpPr>
          <p:nvPr>
            <p:ph type="body" sz="half" idx="2"/>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sz="1400" dirty="0">
                <a:hlinkClick r:id="rId6"/>
              </a:rPr>
              <a:t>https://librarycopyright.net/resources/</a:t>
            </a:r>
            <a:r>
              <a:rPr lang="en-US" sz="1400" dirty="0"/>
              <a:t> </a:t>
            </a:r>
          </a:p>
        </p:txBody>
      </p:sp>
      <p:pic>
        <p:nvPicPr>
          <p:cNvPr id="1026" name="Picture 2" descr="The Copyright Genie">
            <a:extLst>
              <a:ext uri="{FF2B5EF4-FFF2-40B4-BE49-F238E27FC236}">
                <a16:creationId xmlns:a16="http://schemas.microsoft.com/office/drawing/2014/main" id="{01705DFC-FF50-A2EF-3CDC-7128013D4D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3185" y="457200"/>
            <a:ext cx="2200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ir Use Evaluator">
            <a:extLst>
              <a:ext uri="{FF2B5EF4-FFF2-40B4-BE49-F238E27FC236}">
                <a16:creationId xmlns:a16="http://schemas.microsoft.com/office/drawing/2014/main" id="{CAE6F127-D2EA-C3BD-C09E-2E100775F2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3185" y="1857375"/>
            <a:ext cx="2200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blic Domain Slider">
            <a:extLst>
              <a:ext uri="{FF2B5EF4-FFF2-40B4-BE49-F238E27FC236}">
                <a16:creationId xmlns:a16="http://schemas.microsoft.com/office/drawing/2014/main" id="{6CB7783B-AA24-640A-1BAE-F59E3FB056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3184" y="3257550"/>
            <a:ext cx="2200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xceptions for Instructors eTool">
            <a:extLst>
              <a:ext uri="{FF2B5EF4-FFF2-40B4-BE49-F238E27FC236}">
                <a16:creationId xmlns:a16="http://schemas.microsoft.com/office/drawing/2014/main" id="{5106F51E-49AD-DFA4-FDFE-82A5BC5917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3182" y="4657725"/>
            <a:ext cx="2200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Qr code&#10;&#10;Description automatically generated">
            <a:extLst>
              <a:ext uri="{FF2B5EF4-FFF2-40B4-BE49-F238E27FC236}">
                <a16:creationId xmlns:a16="http://schemas.microsoft.com/office/drawing/2014/main" id="{6B05FDE2-7BBA-3F3D-41AD-678DA1A03359}"/>
              </a:ext>
            </a:extLst>
          </p:cNvPr>
          <p:cNvPicPr>
            <a:picLocks noChangeAspect="1"/>
          </p:cNvPicPr>
          <p:nvPr/>
        </p:nvPicPr>
        <p:blipFill>
          <a:blip r:embed="rId11"/>
          <a:stretch>
            <a:fillRect/>
          </a:stretch>
        </p:blipFill>
        <p:spPr>
          <a:xfrm>
            <a:off x="1397335" y="2057400"/>
            <a:ext cx="3546662" cy="3546662"/>
          </a:xfrm>
          <a:prstGeom prst="rect">
            <a:avLst/>
          </a:prstGeom>
        </p:spPr>
      </p:pic>
    </p:spTree>
    <p:extLst>
      <p:ext uri="{BB962C8B-B14F-4D97-AF65-F5344CB8AC3E}">
        <p14:creationId xmlns:p14="http://schemas.microsoft.com/office/powerpoint/2010/main" val="908595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5818-868B-0954-2FC9-EF534263A3EC}"/>
              </a:ext>
            </a:extLst>
          </p:cNvPr>
          <p:cNvSpPr>
            <a:spLocks noGrp="1"/>
          </p:cNvSpPr>
          <p:nvPr>
            <p:ph type="title"/>
          </p:nvPr>
        </p:nvSpPr>
        <p:spPr/>
        <p:txBody>
          <a:bodyPr/>
          <a:lstStyle/>
          <a:p>
            <a:r>
              <a:rPr lang="en-US" dirty="0"/>
              <a:t>Framework - U.S. Copyright</a:t>
            </a:r>
          </a:p>
        </p:txBody>
      </p:sp>
      <p:sp>
        <p:nvSpPr>
          <p:cNvPr id="3" name="Content Placeholder 2">
            <a:extLst>
              <a:ext uri="{FF2B5EF4-FFF2-40B4-BE49-F238E27FC236}">
                <a16:creationId xmlns:a16="http://schemas.microsoft.com/office/drawing/2014/main" id="{CDEC8356-BE4B-F48D-AD21-B7EB18CA8F1C}"/>
              </a:ext>
            </a:extLst>
          </p:cNvPr>
          <p:cNvSpPr>
            <a:spLocks noGrp="1"/>
          </p:cNvSpPr>
          <p:nvPr>
            <p:ph idx="1"/>
          </p:nvPr>
        </p:nvSpPr>
        <p:spPr/>
        <p:txBody>
          <a:bodyPr/>
          <a:lstStyle/>
          <a:p>
            <a:pPr marL="507987" lvl="0" indent="-499521" algn="l" rtl="0">
              <a:lnSpc>
                <a:spcPct val="90000"/>
              </a:lnSpc>
              <a:spcBef>
                <a:spcPts val="0"/>
              </a:spcBef>
              <a:spcAft>
                <a:spcPts val="0"/>
              </a:spcAft>
              <a:buClr>
                <a:schemeClr val="dk1"/>
              </a:buClr>
              <a:buSzPts val="1500"/>
              <a:buFont typeface="Calibri"/>
              <a:buAutoNum type="arabicPeriod"/>
            </a:pPr>
            <a:r>
              <a:rPr lang="en-US" dirty="0"/>
              <a:t>Does it have copyright protection?</a:t>
            </a:r>
          </a:p>
          <a:p>
            <a:pPr marL="507987" lvl="0" indent="-499521" algn="l" rtl="0">
              <a:lnSpc>
                <a:spcPct val="90000"/>
              </a:lnSpc>
              <a:spcBef>
                <a:spcPts val="1467"/>
              </a:spcBef>
              <a:spcAft>
                <a:spcPts val="0"/>
              </a:spcAft>
              <a:buClr>
                <a:schemeClr val="dk1"/>
              </a:buClr>
              <a:buSzPts val="1500"/>
              <a:buFont typeface="Calibri"/>
              <a:buAutoNum type="arabicPeriod"/>
            </a:pPr>
            <a:r>
              <a:rPr lang="en-US" u="sng" dirty="0"/>
              <a:t>Does it have an existing license that covers my use?</a:t>
            </a:r>
          </a:p>
          <a:p>
            <a:pPr marL="507987" lvl="0" indent="-499521" algn="l" rtl="0">
              <a:lnSpc>
                <a:spcPct val="90000"/>
              </a:lnSpc>
              <a:spcBef>
                <a:spcPts val="1467"/>
              </a:spcBef>
              <a:spcAft>
                <a:spcPts val="0"/>
              </a:spcAft>
              <a:buClr>
                <a:schemeClr val="dk1"/>
              </a:buClr>
              <a:buSzPts val="1500"/>
              <a:buFont typeface="Calibri"/>
              <a:buAutoNum type="arabicPeriod"/>
            </a:pPr>
            <a:r>
              <a:rPr lang="en-US" u="sng" dirty="0"/>
              <a:t>Can I rely on an exemption, such as fair use?</a:t>
            </a:r>
          </a:p>
          <a:p>
            <a:pPr marL="507987" lvl="0" indent="-499521" algn="l" rtl="0">
              <a:lnSpc>
                <a:spcPct val="90000"/>
              </a:lnSpc>
              <a:spcBef>
                <a:spcPts val="1467"/>
              </a:spcBef>
              <a:spcAft>
                <a:spcPts val="0"/>
              </a:spcAft>
              <a:buClr>
                <a:schemeClr val="dk1"/>
              </a:buClr>
              <a:buSzPts val="1500"/>
              <a:buFont typeface="Calibri"/>
              <a:buAutoNum type="arabicPeriod"/>
            </a:pPr>
            <a:r>
              <a:rPr lang="en-US" dirty="0"/>
              <a:t>Do I need to seek permission or purchase a license?</a:t>
            </a:r>
          </a:p>
          <a:p>
            <a:endParaRPr lang="en-US" dirty="0"/>
          </a:p>
        </p:txBody>
      </p:sp>
      <p:graphicFrame>
        <p:nvGraphicFramePr>
          <p:cNvPr id="5" name="Diagram 4">
            <a:extLst>
              <a:ext uri="{FF2B5EF4-FFF2-40B4-BE49-F238E27FC236}">
                <a16:creationId xmlns:a16="http://schemas.microsoft.com/office/drawing/2014/main" id="{C9A8A3AC-331B-98D0-BF41-23E8E634C241}"/>
              </a:ext>
            </a:extLst>
          </p:cNvPr>
          <p:cNvGraphicFramePr/>
          <p:nvPr/>
        </p:nvGraphicFramePr>
        <p:xfrm>
          <a:off x="1816441" y="3703953"/>
          <a:ext cx="9537357" cy="2788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0627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Does it have an existing license </a:t>
            </a:r>
            <a:br>
              <a:rPr lang="en-US" dirty="0"/>
            </a:br>
            <a:r>
              <a:rPr lang="en-US" dirty="0"/>
              <a:t>that covers my use?</a:t>
            </a:r>
          </a:p>
        </p:txBody>
      </p:sp>
      <p:sp>
        <p:nvSpPr>
          <p:cNvPr id="3" name="Content Placeholder 2"/>
          <p:cNvSpPr>
            <a:spLocks noGrp="1"/>
          </p:cNvSpPr>
          <p:nvPr>
            <p:ph idx="1"/>
          </p:nvPr>
        </p:nvSpPr>
        <p:spPr/>
        <p:txBody>
          <a:bodyPr vert="horz" lIns="0" tIns="45720" rIns="0" bIns="45720" rtlCol="0" anchor="t">
            <a:normAutofit/>
          </a:bodyPr>
          <a:lstStyle/>
          <a:p>
            <a:pPr>
              <a:buFont typeface="Wingdings" panose="05000000000000000000" pitchFamily="2" charset="2"/>
              <a:buChar char="Ø"/>
            </a:pPr>
            <a:r>
              <a:rPr lang="en-US" sz="2400" dirty="0"/>
              <a:t>Read </a:t>
            </a:r>
            <a:r>
              <a:rPr lang="en-US" sz="2400" b="1" u="sng" dirty="0"/>
              <a:t>all</a:t>
            </a:r>
            <a:r>
              <a:rPr lang="en-US" sz="2400" dirty="0"/>
              <a:t> terms and agreements</a:t>
            </a:r>
            <a:endParaRPr lang="en-US" sz="2400" dirty="0">
              <a:cs typeface="Calibri"/>
            </a:endParaRPr>
          </a:p>
          <a:p>
            <a:pPr>
              <a:buFont typeface="Wingdings" panose="05000000000000000000" pitchFamily="2" charset="2"/>
              <a:buChar char="Ø"/>
            </a:pPr>
            <a:endParaRPr lang="en-US" sz="2400" dirty="0">
              <a:cs typeface="Calibri"/>
            </a:endParaRPr>
          </a:p>
          <a:p>
            <a:pPr>
              <a:buFont typeface="Wingdings" panose="05000000000000000000" pitchFamily="2" charset="2"/>
              <a:buChar char="Ø"/>
            </a:pPr>
            <a:r>
              <a:rPr lang="en-US" sz="2400" dirty="0"/>
              <a:t>Contracts and licenses </a:t>
            </a:r>
            <a:r>
              <a:rPr lang="en-US" sz="2400" b="1" u="sng" dirty="0"/>
              <a:t>will</a:t>
            </a:r>
            <a:r>
              <a:rPr lang="en-US" sz="2400" b="1" dirty="0"/>
              <a:t> </a:t>
            </a:r>
            <a:r>
              <a:rPr lang="en-US" sz="2400" dirty="0"/>
              <a:t>outweigh exemptions</a:t>
            </a:r>
          </a:p>
          <a:p>
            <a:pPr lvl="1">
              <a:buFont typeface="Wingdings" panose="05000000000000000000" pitchFamily="2" charset="2"/>
              <a:buChar char="Ø"/>
            </a:pPr>
            <a:r>
              <a:rPr lang="en-US" sz="2000" dirty="0">
                <a:cs typeface="Calibri"/>
              </a:rPr>
              <a:t>Revenge of the End User Agreements/Terms of Service </a:t>
            </a:r>
          </a:p>
          <a:p>
            <a:pPr lvl="2">
              <a:buFont typeface="Wingdings" panose="05000000000000000000" pitchFamily="2" charset="2"/>
              <a:buChar char="Ø"/>
            </a:pPr>
            <a:r>
              <a:rPr lang="en-US" sz="1600" dirty="0">
                <a:cs typeface="Calibri"/>
              </a:rPr>
              <a:t>Some company executive, somewhere - *laughs maniacally* “MUAHAHAHA”</a:t>
            </a:r>
            <a:endParaRPr lang="en-US" sz="2400" dirty="0">
              <a:cs typeface="Calibri"/>
            </a:endParaRPr>
          </a:p>
          <a:p>
            <a:pPr>
              <a:buFont typeface="Wingdings" panose="05000000000000000000" pitchFamily="2" charset="2"/>
              <a:buChar char="Ø"/>
            </a:pPr>
            <a:r>
              <a:rPr lang="en-US" sz="2400" dirty="0"/>
              <a:t>Be aware of </a:t>
            </a:r>
            <a:r>
              <a:rPr lang="en-US" sz="2400" b="1" u="sng" dirty="0"/>
              <a:t>end dates</a:t>
            </a:r>
            <a:endParaRPr lang="en-US" sz="2400" b="1" u="sng" dirty="0">
              <a:cs typeface="Calibri"/>
            </a:endParaRPr>
          </a:p>
          <a:p>
            <a:pPr>
              <a:buFont typeface="Wingdings" panose="05000000000000000000" pitchFamily="2" charset="2"/>
              <a:buChar char="Ø"/>
            </a:pPr>
            <a:endParaRPr lang="en-US" sz="2400" dirty="0">
              <a:cs typeface="Calibri"/>
            </a:endParaRPr>
          </a:p>
          <a:p>
            <a:pPr>
              <a:buFont typeface="Wingdings" panose="05000000000000000000" pitchFamily="2" charset="2"/>
              <a:buChar char="Ø"/>
            </a:pPr>
            <a:r>
              <a:rPr lang="en-US" sz="2400" dirty="0"/>
              <a:t>It might be free</a:t>
            </a:r>
            <a:r>
              <a:rPr lang="en-US" sz="2400" dirty="0">
                <a:sym typeface="Wingdings" panose="05000000000000000000" pitchFamily="2" charset="2"/>
              </a:rPr>
              <a:t> to use or </a:t>
            </a:r>
            <a:r>
              <a:rPr lang="en-US" sz="2400" dirty="0"/>
              <a:t>“open access”</a:t>
            </a:r>
            <a:r>
              <a:rPr lang="en-US" sz="2400" dirty="0">
                <a:sym typeface="Wingdings" panose="05000000000000000000" pitchFamily="2" charset="2"/>
              </a:rPr>
              <a:t> but </a:t>
            </a:r>
            <a:r>
              <a:rPr lang="en-US" sz="2400" b="1" u="sng" dirty="0">
                <a:sym typeface="Wingdings" panose="05000000000000000000" pitchFamily="2" charset="2"/>
              </a:rPr>
              <a:t>check license specifics</a:t>
            </a:r>
            <a:endParaRPr lang="en-US" sz="2400" b="1" u="sng" dirty="0">
              <a:cs typeface="Calibri" panose="020F0502020204030204"/>
            </a:endParaRPr>
          </a:p>
          <a:p>
            <a:pPr marL="543560" lvl="1" indent="-342900">
              <a:buFont typeface="Wingdings" panose="05000000000000000000" pitchFamily="2" charset="2"/>
              <a:buChar char="Ø"/>
            </a:pPr>
            <a:endParaRPr lang="en-US" sz="2400" b="1" dirty="0">
              <a:cs typeface="Calibri" panose="020F0502020204030204"/>
            </a:endParaRPr>
          </a:p>
          <a:p>
            <a:pPr marL="543560" lvl="1" indent="-342900">
              <a:buFont typeface="Wingdings" panose="05000000000000000000" pitchFamily="2" charset="2"/>
              <a:buChar char="Ø"/>
            </a:pPr>
            <a:r>
              <a:rPr lang="en-US" sz="2400" b="1" dirty="0">
                <a:cs typeface="Calibri" panose="020F0502020204030204"/>
              </a:rPr>
              <a:t>REMEMBER:</a:t>
            </a:r>
            <a:r>
              <a:rPr lang="en-US" sz="2400" dirty="0">
                <a:cs typeface="Calibri" panose="020F0502020204030204"/>
              </a:rPr>
              <a:t> Free to use does not mean you do not need to cite!</a:t>
            </a:r>
          </a:p>
          <a:p>
            <a:endParaRPr lang="en-US" sz="2400" dirty="0">
              <a:cs typeface="Calibri" panose="020F0502020204030204"/>
            </a:endParaRPr>
          </a:p>
        </p:txBody>
      </p:sp>
    </p:spTree>
    <p:extLst>
      <p:ext uri="{BB962C8B-B14F-4D97-AF65-F5344CB8AC3E}">
        <p14:creationId xmlns:p14="http://schemas.microsoft.com/office/powerpoint/2010/main" val="1252339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044D-4F42-1C66-E249-1BC5C602447B}"/>
              </a:ext>
            </a:extLst>
          </p:cNvPr>
          <p:cNvSpPr>
            <a:spLocks noGrp="1"/>
          </p:cNvSpPr>
          <p:nvPr>
            <p:ph type="title"/>
          </p:nvPr>
        </p:nvSpPr>
        <p:spPr/>
        <p:txBody>
          <a:bodyPr/>
          <a:lstStyle/>
          <a:p>
            <a:r>
              <a:rPr lang="en-US" dirty="0"/>
              <a:t>3. Do any user’s rights, such as fair use, apply?</a:t>
            </a:r>
          </a:p>
        </p:txBody>
      </p:sp>
      <p:sp>
        <p:nvSpPr>
          <p:cNvPr id="3" name="Content Placeholder 2">
            <a:extLst>
              <a:ext uri="{FF2B5EF4-FFF2-40B4-BE49-F238E27FC236}">
                <a16:creationId xmlns:a16="http://schemas.microsoft.com/office/drawing/2014/main" id="{4533AAB8-94DA-2BB1-86D7-36CF9E658C9E}"/>
              </a:ext>
            </a:extLst>
          </p:cNvPr>
          <p:cNvSpPr>
            <a:spLocks noGrp="1"/>
          </p:cNvSpPr>
          <p:nvPr>
            <p:ph idx="1"/>
          </p:nvPr>
        </p:nvSpPr>
        <p:spPr/>
        <p:txBody>
          <a:bodyPr>
            <a:normAutofit/>
          </a:bodyPr>
          <a:lstStyle/>
          <a:p>
            <a:r>
              <a:rPr lang="en-US" dirty="0"/>
              <a:t>Fair use (107)</a:t>
            </a:r>
          </a:p>
          <a:p>
            <a:r>
              <a:rPr lang="en-US" dirty="0"/>
              <a:t>Reproduction by libraries and archives (108)</a:t>
            </a:r>
          </a:p>
          <a:p>
            <a:r>
              <a:rPr lang="en-US" dirty="0"/>
              <a:t>First sale (109)</a:t>
            </a:r>
          </a:p>
          <a:p>
            <a:r>
              <a:rPr lang="en-US" u="sng" dirty="0"/>
              <a:t>Exemption of certain performances and displays (110)</a:t>
            </a:r>
          </a:p>
          <a:p>
            <a:pPr lvl="1"/>
            <a:r>
              <a:rPr lang="en-US" dirty="0"/>
              <a:t>Section 110(1): Face-to-face teaching</a:t>
            </a:r>
          </a:p>
          <a:p>
            <a:pPr lvl="1"/>
            <a:r>
              <a:rPr lang="en-US" u="sng" dirty="0"/>
              <a:t>Section 110(2) – TEACH Act</a:t>
            </a:r>
            <a:r>
              <a:rPr lang="en-US" dirty="0"/>
              <a:t>: Mediated instructional activities transmitted via digital networks. A.K.A. online courses.</a:t>
            </a:r>
          </a:p>
        </p:txBody>
      </p:sp>
    </p:spTree>
    <p:extLst>
      <p:ext uri="{BB962C8B-B14F-4D97-AF65-F5344CB8AC3E}">
        <p14:creationId xmlns:p14="http://schemas.microsoft.com/office/powerpoint/2010/main" val="3137044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4713F-02B9-BE49-26BF-65BCB0475311}"/>
              </a:ext>
            </a:extLst>
          </p:cNvPr>
          <p:cNvSpPr>
            <a:spLocks noGrp="1"/>
          </p:cNvSpPr>
          <p:nvPr>
            <p:ph type="title"/>
          </p:nvPr>
        </p:nvSpPr>
        <p:spPr/>
        <p:txBody>
          <a:bodyPr/>
          <a:lstStyle/>
          <a:p>
            <a:r>
              <a:rPr lang="en-US" dirty="0"/>
              <a:t>Fair Use Basics</a:t>
            </a:r>
          </a:p>
        </p:txBody>
      </p:sp>
      <p:graphicFrame>
        <p:nvGraphicFramePr>
          <p:cNvPr id="5" name="Content Placeholder 4">
            <a:extLst>
              <a:ext uri="{FF2B5EF4-FFF2-40B4-BE49-F238E27FC236}">
                <a16:creationId xmlns:a16="http://schemas.microsoft.com/office/drawing/2014/main" id="{0894CF03-3D5D-8D77-4762-ACC40A6F14CA}"/>
              </a:ext>
            </a:extLst>
          </p:cNvPr>
          <p:cNvGraphicFramePr>
            <a:graphicFrameLocks noGrp="1"/>
          </p:cNvGraphicFramePr>
          <p:nvPr>
            <p:ph idx="1"/>
            <p:extLst>
              <p:ext uri="{D42A27DB-BD31-4B8C-83A1-F6EECF244321}">
                <p14:modId xmlns:p14="http://schemas.microsoft.com/office/powerpoint/2010/main" val="3236063842"/>
              </p:ext>
            </p:extLst>
          </p:nvPr>
        </p:nvGraphicFramePr>
        <p:xfrm>
          <a:off x="1816100" y="1825625"/>
          <a:ext cx="9537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444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Copyright Services</a:t>
            </a:r>
          </a:p>
        </p:txBody>
      </p:sp>
      <p:pic>
        <p:nvPicPr>
          <p:cNvPr id="5" name="Content Placeholder 4"/>
          <p:cNvPicPr>
            <a:picLocks noGrp="1" noChangeAspect="1"/>
          </p:cNvPicPr>
          <p:nvPr>
            <p:ph idx="1"/>
          </p:nvPr>
        </p:nvPicPr>
        <p:blipFill>
          <a:blip r:embed="rId2"/>
          <a:stretch>
            <a:fillRect/>
          </a:stretch>
        </p:blipFill>
        <p:spPr>
          <a:xfrm>
            <a:off x="4982476" y="694892"/>
            <a:ext cx="6092176" cy="525780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897265" y="3439430"/>
            <a:ext cx="3979985" cy="439616"/>
          </a:xfrm>
          <a:effectLst>
            <a:outerShdw blurRad="50800" dist="38100" dir="2700000" algn="tl" rotWithShape="0">
              <a:prstClr val="black">
                <a:alpha val="40000"/>
              </a:prstClr>
            </a:outerShdw>
          </a:effectLst>
        </p:spPr>
        <p:txBody>
          <a:bodyPr>
            <a:normAutofit/>
          </a:bodyPr>
          <a:lstStyle/>
          <a:p>
            <a:pPr algn="ctr"/>
            <a:r>
              <a:rPr lang="en-US" sz="1800" dirty="0">
                <a:solidFill>
                  <a:schemeClr val="tx1"/>
                </a:solidFill>
                <a:hlinkClick r:id="rId3">
                  <a:extLst>
                    <a:ext uri="{A12FA001-AC4F-418D-AE19-62706E023703}">
                      <ahyp:hlinkClr xmlns:ahyp="http://schemas.microsoft.com/office/drawing/2018/hyperlinkcolor" val="tx"/>
                    </a:ext>
                  </a:extLst>
                </a:hlinkClick>
              </a:rPr>
              <a:t>https://www.k-state.edu/copyright/</a:t>
            </a:r>
            <a:endParaRPr lang="en-US" sz="1800" dirty="0">
              <a:solidFill>
                <a:schemeClr val="tx1"/>
              </a:solidFill>
            </a:endParaRPr>
          </a:p>
        </p:txBody>
      </p:sp>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27" y="1841079"/>
            <a:ext cx="4046298" cy="1387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Qr code&#10;&#10;Description automatically generated">
            <a:extLst>
              <a:ext uri="{FF2B5EF4-FFF2-40B4-BE49-F238E27FC236}">
                <a16:creationId xmlns:a16="http://schemas.microsoft.com/office/drawing/2014/main" id="{75563D88-F759-3722-8E87-1F36E007C477}"/>
              </a:ext>
            </a:extLst>
          </p:cNvPr>
          <p:cNvPicPr>
            <a:picLocks noChangeAspect="1"/>
          </p:cNvPicPr>
          <p:nvPr/>
        </p:nvPicPr>
        <p:blipFill>
          <a:blip r:embed="rId5"/>
          <a:stretch>
            <a:fillRect/>
          </a:stretch>
        </p:blipFill>
        <p:spPr>
          <a:xfrm>
            <a:off x="1859381" y="3879046"/>
            <a:ext cx="2343745" cy="2343745"/>
          </a:xfrm>
          <a:prstGeom prst="rect">
            <a:avLst/>
          </a:prstGeom>
        </p:spPr>
      </p:pic>
    </p:spTree>
    <p:extLst>
      <p:ext uri="{BB962C8B-B14F-4D97-AF65-F5344CB8AC3E}">
        <p14:creationId xmlns:p14="http://schemas.microsoft.com/office/powerpoint/2010/main" val="2790934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Illustrative Purposes </a:t>
            </a:r>
            <a:br>
              <a:rPr lang="en-US" dirty="0"/>
            </a:br>
            <a:r>
              <a:rPr lang="en-US" sz="4000" dirty="0">
                <a:solidFill>
                  <a:schemeClr val="accent2"/>
                </a:solidFill>
              </a:rPr>
              <a:t>Looking Closer at 17 USC § 107 (fair use)</a:t>
            </a:r>
            <a:endParaRPr lang="en-US" dirty="0">
              <a:solidFill>
                <a:schemeClr val="accent2"/>
              </a:solidFill>
            </a:endParaRPr>
          </a:p>
        </p:txBody>
      </p:sp>
      <p:sp>
        <p:nvSpPr>
          <p:cNvPr id="3" name="Content Placeholder 2"/>
          <p:cNvSpPr>
            <a:spLocks noGrp="1"/>
          </p:cNvSpPr>
          <p:nvPr>
            <p:ph idx="1"/>
          </p:nvPr>
        </p:nvSpPr>
        <p:spPr/>
        <p:txBody>
          <a:bodyPr>
            <a:normAutofit/>
          </a:bodyPr>
          <a:lstStyle/>
          <a:p>
            <a:pPr marL="0" indent="0">
              <a:buNone/>
            </a:pPr>
            <a:r>
              <a:rPr lang="en-US" sz="3600" dirty="0"/>
              <a:t>“purposes such as criticism, comment, news reporting, teaching (including multiple copies for classroom use), scholarship, or research”</a:t>
            </a:r>
          </a:p>
          <a:p>
            <a:r>
              <a:rPr lang="en-US" sz="3600" dirty="0"/>
              <a:t>Favorable to academic uses, but difficult to apply.</a:t>
            </a:r>
          </a:p>
        </p:txBody>
      </p:sp>
    </p:spTree>
    <p:extLst>
      <p:ext uri="{BB962C8B-B14F-4D97-AF65-F5344CB8AC3E}">
        <p14:creationId xmlns:p14="http://schemas.microsoft.com/office/powerpoint/2010/main" val="2204690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5" name="Title 1">
            <a:extLst>
              <a:ext uri="{FF2B5EF4-FFF2-40B4-BE49-F238E27FC236}">
                <a16:creationId xmlns:a16="http://schemas.microsoft.com/office/drawing/2014/main" id="{0BCAF94C-D1AE-1E17-2A03-3F2B60A60741}"/>
              </a:ext>
            </a:extLst>
          </p:cNvPr>
          <p:cNvSpPr>
            <a:spLocks noGrp="1"/>
          </p:cNvSpPr>
          <p:nvPr>
            <p:ph type="title"/>
          </p:nvPr>
        </p:nvSpPr>
        <p:spPr>
          <a:xfrm>
            <a:off x="1816442" y="365125"/>
            <a:ext cx="9537358" cy="1325563"/>
          </a:xfrm>
        </p:spPr>
        <p:txBody>
          <a:bodyPr>
            <a:normAutofit fontScale="90000"/>
          </a:bodyPr>
          <a:lstStyle/>
          <a:p>
            <a:r>
              <a:rPr lang="en-US" dirty="0"/>
              <a:t>Fair Use Evaluator</a:t>
            </a:r>
            <a:br>
              <a:rPr lang="en-US" dirty="0"/>
            </a:br>
            <a:r>
              <a:rPr lang="en-US" sz="3600" dirty="0"/>
              <a:t>Highly Recommend Learning More About Fair Use and How to Use It</a:t>
            </a:r>
            <a:endParaRPr lang="en-US" dirty="0"/>
          </a:p>
        </p:txBody>
      </p:sp>
      <p:pic>
        <p:nvPicPr>
          <p:cNvPr id="3" name="Picture 2" descr="Graphical user interface, text, application&#10;&#10;Description automatically generated">
            <a:hlinkClick r:id="rId3"/>
            <a:extLst>
              <a:ext uri="{FF2B5EF4-FFF2-40B4-BE49-F238E27FC236}">
                <a16:creationId xmlns:a16="http://schemas.microsoft.com/office/drawing/2014/main" id="{A7F452D8-EEA3-796F-76FA-37B8E1CE6B7D}"/>
              </a:ext>
            </a:extLst>
          </p:cNvPr>
          <p:cNvPicPr>
            <a:picLocks noChangeAspect="1"/>
          </p:cNvPicPr>
          <p:nvPr/>
        </p:nvPicPr>
        <p:blipFill>
          <a:blip r:embed="rId4"/>
          <a:stretch>
            <a:fillRect/>
          </a:stretch>
        </p:blipFill>
        <p:spPr>
          <a:xfrm>
            <a:off x="1816442" y="2117666"/>
            <a:ext cx="9537357" cy="3767255"/>
          </a:xfrm>
          <a:prstGeom prst="rect">
            <a:avLst/>
          </a:prstGeom>
          <a:ln>
            <a:noFill/>
          </a:ln>
          <a:effectLst>
            <a:outerShdw blurRad="292100" dist="139700" dir="2700000" algn="tl" rotWithShape="0">
              <a:srgbClr val="333333">
                <a:alpha val="65000"/>
              </a:srgbClr>
            </a:outerShdw>
          </a:effectLst>
        </p:spPr>
      </p:pic>
      <p:pic>
        <p:nvPicPr>
          <p:cNvPr id="4" name="Picture 3">
            <a:hlinkClick r:id="rId3"/>
            <a:extLst>
              <a:ext uri="{FF2B5EF4-FFF2-40B4-BE49-F238E27FC236}">
                <a16:creationId xmlns:a16="http://schemas.microsoft.com/office/drawing/2014/main" id="{79BD632B-18C1-4520-82EC-A364A00A2075}"/>
              </a:ext>
            </a:extLst>
          </p:cNvPr>
          <p:cNvPicPr>
            <a:picLocks noChangeAspect="1"/>
          </p:cNvPicPr>
          <p:nvPr/>
        </p:nvPicPr>
        <p:blipFill>
          <a:blip r:embed="rId5"/>
          <a:stretch>
            <a:fillRect/>
          </a:stretch>
        </p:blipFill>
        <p:spPr>
          <a:xfrm>
            <a:off x="2869129" y="4427621"/>
            <a:ext cx="2223435" cy="222343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5818-868B-0954-2FC9-EF534263A3EC}"/>
              </a:ext>
            </a:extLst>
          </p:cNvPr>
          <p:cNvSpPr>
            <a:spLocks noGrp="1"/>
          </p:cNvSpPr>
          <p:nvPr>
            <p:ph type="title"/>
          </p:nvPr>
        </p:nvSpPr>
        <p:spPr/>
        <p:txBody>
          <a:bodyPr/>
          <a:lstStyle/>
          <a:p>
            <a:r>
              <a:rPr lang="en-US" dirty="0"/>
              <a:t>Framework - U.S. Copyright</a:t>
            </a:r>
          </a:p>
        </p:txBody>
      </p:sp>
      <p:sp>
        <p:nvSpPr>
          <p:cNvPr id="3" name="Content Placeholder 2">
            <a:extLst>
              <a:ext uri="{FF2B5EF4-FFF2-40B4-BE49-F238E27FC236}">
                <a16:creationId xmlns:a16="http://schemas.microsoft.com/office/drawing/2014/main" id="{CDEC8356-BE4B-F48D-AD21-B7EB18CA8F1C}"/>
              </a:ext>
            </a:extLst>
          </p:cNvPr>
          <p:cNvSpPr>
            <a:spLocks noGrp="1"/>
          </p:cNvSpPr>
          <p:nvPr>
            <p:ph idx="1"/>
          </p:nvPr>
        </p:nvSpPr>
        <p:spPr/>
        <p:txBody>
          <a:bodyPr/>
          <a:lstStyle/>
          <a:p>
            <a:pPr marL="507987" lvl="0" indent="-499521" algn="l" rtl="0">
              <a:lnSpc>
                <a:spcPct val="90000"/>
              </a:lnSpc>
              <a:spcBef>
                <a:spcPts val="0"/>
              </a:spcBef>
              <a:spcAft>
                <a:spcPts val="0"/>
              </a:spcAft>
              <a:buClr>
                <a:schemeClr val="dk1"/>
              </a:buClr>
              <a:buSzPts val="1500"/>
              <a:buFont typeface="Calibri"/>
              <a:buAutoNum type="arabicPeriod"/>
            </a:pPr>
            <a:r>
              <a:rPr lang="en-US" dirty="0"/>
              <a:t>Does it have copyright protection?</a:t>
            </a:r>
          </a:p>
          <a:p>
            <a:pPr marL="507987" lvl="0" indent="-499521" algn="l" rtl="0">
              <a:lnSpc>
                <a:spcPct val="90000"/>
              </a:lnSpc>
              <a:spcBef>
                <a:spcPts val="1467"/>
              </a:spcBef>
              <a:spcAft>
                <a:spcPts val="0"/>
              </a:spcAft>
              <a:buClr>
                <a:schemeClr val="dk1"/>
              </a:buClr>
              <a:buSzPts val="1500"/>
              <a:buFont typeface="Calibri"/>
              <a:buAutoNum type="arabicPeriod"/>
            </a:pPr>
            <a:r>
              <a:rPr lang="en-US" dirty="0"/>
              <a:t>Does it have an existing license that covers my use?</a:t>
            </a:r>
          </a:p>
          <a:p>
            <a:pPr marL="507987" lvl="0" indent="-499521" algn="l" rtl="0">
              <a:lnSpc>
                <a:spcPct val="90000"/>
              </a:lnSpc>
              <a:spcBef>
                <a:spcPts val="1467"/>
              </a:spcBef>
              <a:spcAft>
                <a:spcPts val="0"/>
              </a:spcAft>
              <a:buClr>
                <a:schemeClr val="dk1"/>
              </a:buClr>
              <a:buSzPts val="1500"/>
              <a:buFont typeface="Calibri"/>
              <a:buAutoNum type="arabicPeriod"/>
            </a:pPr>
            <a:r>
              <a:rPr lang="en-US" dirty="0"/>
              <a:t>Can I rely on an exemption, such as fair use?</a:t>
            </a:r>
          </a:p>
          <a:p>
            <a:pPr marL="507987" lvl="0" indent="-499521" algn="l" rtl="0">
              <a:lnSpc>
                <a:spcPct val="90000"/>
              </a:lnSpc>
              <a:spcBef>
                <a:spcPts val="1467"/>
              </a:spcBef>
              <a:spcAft>
                <a:spcPts val="0"/>
              </a:spcAft>
              <a:buClr>
                <a:schemeClr val="dk1"/>
              </a:buClr>
              <a:buSzPts val="1500"/>
              <a:buFont typeface="Calibri"/>
              <a:buAutoNum type="arabicPeriod"/>
            </a:pPr>
            <a:r>
              <a:rPr lang="en-US" u="sng" dirty="0"/>
              <a:t>Do I need to seek permission or purchase a license?</a:t>
            </a:r>
          </a:p>
          <a:p>
            <a:endParaRPr lang="en-US" dirty="0"/>
          </a:p>
        </p:txBody>
      </p:sp>
      <p:graphicFrame>
        <p:nvGraphicFramePr>
          <p:cNvPr id="5" name="Diagram 4">
            <a:extLst>
              <a:ext uri="{FF2B5EF4-FFF2-40B4-BE49-F238E27FC236}">
                <a16:creationId xmlns:a16="http://schemas.microsoft.com/office/drawing/2014/main" id="{C9A8A3AC-331B-98D0-BF41-23E8E634C241}"/>
              </a:ext>
            </a:extLst>
          </p:cNvPr>
          <p:cNvGraphicFramePr/>
          <p:nvPr>
            <p:extLst>
              <p:ext uri="{D42A27DB-BD31-4B8C-83A1-F6EECF244321}">
                <p14:modId xmlns:p14="http://schemas.microsoft.com/office/powerpoint/2010/main" val="1776510614"/>
              </p:ext>
            </p:extLst>
          </p:nvPr>
        </p:nvGraphicFramePr>
        <p:xfrm>
          <a:off x="1816441" y="3703953"/>
          <a:ext cx="9537357" cy="2788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1233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ECAFB1-AE6D-4BBF-8103-F4A68AA2FE62}"/>
              </a:ext>
            </a:extLst>
          </p:cNvPr>
          <p:cNvSpPr>
            <a:spLocks noGrp="1"/>
          </p:cNvSpPr>
          <p:nvPr>
            <p:ph type="title"/>
          </p:nvPr>
        </p:nvSpPr>
        <p:spPr>
          <a:xfrm>
            <a:off x="1686585" y="1879302"/>
            <a:ext cx="1891365" cy="2286000"/>
          </a:xfrm>
        </p:spPr>
        <p:txBody>
          <a:bodyPr>
            <a:normAutofit/>
          </a:bodyPr>
          <a:lstStyle/>
          <a:p>
            <a:r>
              <a:rPr lang="en-US" sz="5400" b="1" dirty="0">
                <a:cs typeface="Calibri Light"/>
              </a:rPr>
              <a:t>ETDR HELP</a:t>
            </a:r>
          </a:p>
        </p:txBody>
      </p:sp>
      <p:sp>
        <p:nvSpPr>
          <p:cNvPr id="4" name="Content Placeholder 3">
            <a:extLst>
              <a:ext uri="{FF2B5EF4-FFF2-40B4-BE49-F238E27FC236}">
                <a16:creationId xmlns:a16="http://schemas.microsoft.com/office/drawing/2014/main" id="{6E93CCEA-BB24-4FFB-ADF7-BDA46096AD79}"/>
              </a:ext>
            </a:extLst>
          </p:cNvPr>
          <p:cNvSpPr>
            <a:spLocks noGrp="1"/>
          </p:cNvSpPr>
          <p:nvPr>
            <p:ph idx="1"/>
          </p:nvPr>
        </p:nvSpPr>
        <p:spPr>
          <a:xfrm>
            <a:off x="4196751" y="142048"/>
            <a:ext cx="3458618" cy="6638026"/>
          </a:xfrm>
        </p:spPr>
        <p:txBody>
          <a:bodyPr vert="horz" lIns="0" tIns="45720" rIns="0" bIns="45720" rtlCol="0" anchor="t">
            <a:normAutofit fontScale="70000" lnSpcReduction="20000"/>
          </a:bodyPr>
          <a:lstStyle/>
          <a:p>
            <a:pPr marL="0" indent="0">
              <a:buNone/>
            </a:pPr>
            <a:r>
              <a:rPr lang="en-US" b="1" dirty="0">
                <a:ea typeface="+mn-lt"/>
                <a:cs typeface="+mn-lt"/>
              </a:rPr>
              <a:t>Questions about these topics:</a:t>
            </a:r>
            <a:endParaRPr lang="en-US" dirty="0">
              <a:cs typeface="Calibri" panose="020F0502020204030204"/>
            </a:endParaRPr>
          </a:p>
          <a:p>
            <a:r>
              <a:rPr lang="en-US" dirty="0">
                <a:ea typeface="+mn-lt"/>
                <a:cs typeface="+mn-lt"/>
              </a:rPr>
              <a:t>Graduation procedures, requirements and deadlines</a:t>
            </a:r>
            <a:endParaRPr lang="en-US" dirty="0"/>
          </a:p>
          <a:p>
            <a:r>
              <a:rPr lang="en-US" dirty="0">
                <a:ea typeface="+mn-lt"/>
                <a:cs typeface="+mn-lt"/>
              </a:rPr>
              <a:t>ETDR fees</a:t>
            </a:r>
            <a:endParaRPr lang="en-US" dirty="0"/>
          </a:p>
          <a:p>
            <a:r>
              <a:rPr lang="en-US" dirty="0">
                <a:ea typeface="+mn-lt"/>
                <a:cs typeface="+mn-lt"/>
              </a:rPr>
              <a:t>Embargo (request for delayed publication in K-REx)</a:t>
            </a:r>
            <a:endParaRPr lang="en-US" dirty="0"/>
          </a:p>
          <a:p>
            <a:r>
              <a:rPr lang="en-US" dirty="0">
                <a:ea typeface="+mn-lt"/>
                <a:cs typeface="+mn-lt"/>
              </a:rPr>
              <a:t>Commencement</a:t>
            </a:r>
            <a:endParaRPr lang="en-US" dirty="0"/>
          </a:p>
          <a:p>
            <a:endParaRPr lang="en-US" dirty="0">
              <a:ea typeface="+mn-lt"/>
              <a:cs typeface="+mn-lt"/>
            </a:endParaRPr>
          </a:p>
          <a:p>
            <a:pPr marL="0" indent="0">
              <a:buNone/>
            </a:pPr>
            <a:r>
              <a:rPr lang="en-US" b="1" dirty="0">
                <a:ea typeface="+mn-lt"/>
                <a:cs typeface="+mn-lt"/>
              </a:rPr>
              <a:t>Questions about these topics:</a:t>
            </a:r>
            <a:endParaRPr lang="en-US" dirty="0"/>
          </a:p>
          <a:p>
            <a:r>
              <a:rPr lang="en-US" dirty="0">
                <a:ea typeface="+mn-lt"/>
                <a:cs typeface="+mn-lt"/>
              </a:rPr>
              <a:t>Templates and formatting your ETDR</a:t>
            </a:r>
            <a:endParaRPr lang="en-US" dirty="0"/>
          </a:p>
          <a:p>
            <a:r>
              <a:rPr lang="en-US" dirty="0">
                <a:ea typeface="+mn-lt"/>
                <a:cs typeface="+mn-lt"/>
              </a:rPr>
              <a:t>Reviewing your ETDR and supplemental files</a:t>
            </a:r>
            <a:endParaRPr lang="en-US" dirty="0"/>
          </a:p>
          <a:p>
            <a:r>
              <a:rPr lang="en-US" dirty="0">
                <a:ea typeface="+mn-lt"/>
                <a:cs typeface="+mn-lt"/>
              </a:rPr>
              <a:t>Working with image or audio files</a:t>
            </a:r>
            <a:endParaRPr lang="en-US" dirty="0"/>
          </a:p>
          <a:p>
            <a:r>
              <a:rPr lang="en-US" dirty="0">
                <a:ea typeface="+mn-lt"/>
                <a:cs typeface="+mn-lt"/>
              </a:rPr>
              <a:t>Converting your Word or LaTeX file to PDF</a:t>
            </a:r>
            <a:endParaRPr lang="en-US" dirty="0"/>
          </a:p>
          <a:p>
            <a:r>
              <a:rPr lang="en-US" dirty="0">
                <a:ea typeface="+mn-lt"/>
                <a:cs typeface="+mn-lt"/>
              </a:rPr>
              <a:t>Logging into K-REx to submit your ETDR</a:t>
            </a:r>
            <a:endParaRPr lang="en-US" dirty="0"/>
          </a:p>
          <a:p>
            <a:endParaRPr lang="en-US" dirty="0">
              <a:cs typeface="Calibri"/>
            </a:endParaRPr>
          </a:p>
        </p:txBody>
      </p:sp>
      <p:sp>
        <p:nvSpPr>
          <p:cNvPr id="7" name="Content Placeholder 3">
            <a:extLst>
              <a:ext uri="{FF2B5EF4-FFF2-40B4-BE49-F238E27FC236}">
                <a16:creationId xmlns:a16="http://schemas.microsoft.com/office/drawing/2014/main" id="{DB831947-8497-4879-B64A-89FFA1EE8B24}"/>
              </a:ext>
            </a:extLst>
          </p:cNvPr>
          <p:cNvSpPr txBox="1">
            <a:spLocks/>
          </p:cNvSpPr>
          <p:nvPr/>
        </p:nvSpPr>
        <p:spPr>
          <a:xfrm>
            <a:off x="8274170" y="294448"/>
            <a:ext cx="4019335" cy="6566139"/>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b="1">
              <a:ea typeface="+mn-lt"/>
              <a:cs typeface="+mn-lt"/>
            </a:endParaRPr>
          </a:p>
          <a:p>
            <a:r>
              <a:rPr lang="en-US" b="1">
                <a:ea typeface="+mn-lt"/>
                <a:cs typeface="+mn-lt"/>
              </a:rPr>
              <a:t>Graduate School</a:t>
            </a:r>
            <a:endParaRPr lang="en-US">
              <a:cs typeface="Calibri" panose="020F0502020204030204"/>
            </a:endParaRPr>
          </a:p>
          <a:p>
            <a:r>
              <a:rPr lang="en-US">
                <a:ea typeface="+mn-lt"/>
                <a:cs typeface="+mn-lt"/>
              </a:rPr>
              <a:t>119 Eisenhower Hall</a:t>
            </a:r>
            <a:endParaRPr lang="en-US"/>
          </a:p>
          <a:p>
            <a:r>
              <a:rPr lang="en-US">
                <a:ea typeface="+mn-lt"/>
                <a:cs typeface="+mn-lt"/>
              </a:rPr>
              <a:t>785-532-6191 or 800-651-1816</a:t>
            </a:r>
            <a:endParaRPr lang="en-US"/>
          </a:p>
          <a:p>
            <a:r>
              <a:rPr lang="en-US">
                <a:ea typeface="+mn-lt"/>
                <a:cs typeface="+mn-lt"/>
                <a:hlinkClick r:id="rId3"/>
              </a:rPr>
              <a:t>grad@k-state.edu</a:t>
            </a:r>
            <a:endParaRPr lang="en-US"/>
          </a:p>
          <a:p>
            <a:endParaRPr lang="en-US"/>
          </a:p>
          <a:p>
            <a:pPr marL="0" indent="0">
              <a:buNone/>
            </a:pPr>
            <a:endParaRPr lang="en-US">
              <a:ea typeface="+mn-lt"/>
              <a:cs typeface="+mn-lt"/>
            </a:endParaRPr>
          </a:p>
          <a:p>
            <a:endParaRPr lang="en-US">
              <a:ea typeface="+mn-lt"/>
              <a:cs typeface="+mn-lt"/>
            </a:endParaRPr>
          </a:p>
          <a:p>
            <a:r>
              <a:rPr lang="en-US">
                <a:ea typeface="+mn-lt"/>
                <a:cs typeface="+mn-lt"/>
              </a:rPr>
              <a:t> </a:t>
            </a:r>
            <a:r>
              <a:rPr lang="en-US" b="1" u="sng">
                <a:ea typeface="+mn-lt"/>
                <a:cs typeface="+mn-lt"/>
              </a:rPr>
              <a:t>IT Help Desk</a:t>
            </a:r>
            <a:endParaRPr lang="en-US"/>
          </a:p>
          <a:p>
            <a:r>
              <a:rPr lang="en-US">
                <a:ea typeface="+mn-lt"/>
                <a:cs typeface="+mn-lt"/>
              </a:rPr>
              <a:t> </a:t>
            </a:r>
            <a:r>
              <a:rPr lang="en-US" b="1">
                <a:ea typeface="+mn-lt"/>
                <a:cs typeface="+mn-lt"/>
              </a:rPr>
              <a:t>Students Should Fill out the</a:t>
            </a:r>
            <a:r>
              <a:rPr lang="en-US" b="1">
                <a:ea typeface="+mn-lt"/>
                <a:cs typeface="+mn-lt"/>
                <a:hlinkClick r:id="rId4"/>
              </a:rPr>
              <a:t> </a:t>
            </a:r>
            <a:r>
              <a:rPr lang="en-US" b="1" u="sng">
                <a:ea typeface="+mn-lt"/>
                <a:cs typeface="+mn-lt"/>
                <a:hlinkClick r:id="rId4"/>
              </a:rPr>
              <a:t>ETDR Request Form</a:t>
            </a:r>
            <a:r>
              <a:rPr lang="en-US" b="1">
                <a:ea typeface="+mn-lt"/>
                <a:cs typeface="+mn-lt"/>
              </a:rPr>
              <a:t> </a:t>
            </a:r>
            <a:endParaRPr lang="en-US"/>
          </a:p>
          <a:p>
            <a:r>
              <a:rPr lang="en-US">
                <a:ea typeface="+mn-lt"/>
                <a:cs typeface="+mn-lt"/>
              </a:rPr>
              <a:t>785-532-7722 or 800-865-6143</a:t>
            </a:r>
            <a:endParaRPr lang="en-US"/>
          </a:p>
          <a:p>
            <a:r>
              <a:rPr lang="en-US">
                <a:ea typeface="+mn-lt"/>
                <a:cs typeface="+mn-lt"/>
                <a:hlinkClick r:id="rId5"/>
              </a:rPr>
              <a:t>helpdesk@k-state.edu</a:t>
            </a:r>
            <a:endParaRPr lang="en-US"/>
          </a:p>
          <a:p>
            <a:endParaRPr lang="en-US" b="1">
              <a:cs typeface="Calibri"/>
            </a:endParaRPr>
          </a:p>
          <a:p>
            <a:endParaRPr lang="en-US">
              <a:cs typeface="Calibri"/>
            </a:endParaRPr>
          </a:p>
        </p:txBody>
      </p:sp>
      <p:sp>
        <p:nvSpPr>
          <p:cNvPr id="10" name="Arrow: Right 9">
            <a:extLst>
              <a:ext uri="{FF2B5EF4-FFF2-40B4-BE49-F238E27FC236}">
                <a16:creationId xmlns:a16="http://schemas.microsoft.com/office/drawing/2014/main" id="{F5F14B2C-E1C2-49F1-A69E-266BEE96678F}"/>
              </a:ext>
            </a:extLst>
          </p:cNvPr>
          <p:cNvSpPr/>
          <p:nvPr/>
        </p:nvSpPr>
        <p:spPr>
          <a:xfrm>
            <a:off x="7275170" y="1318661"/>
            <a:ext cx="760395" cy="65451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9D50D1C-03C8-4F7A-9B81-4E011DDAE011}"/>
              </a:ext>
            </a:extLst>
          </p:cNvPr>
          <p:cNvSpPr/>
          <p:nvPr/>
        </p:nvSpPr>
        <p:spPr>
          <a:xfrm>
            <a:off x="7275171" y="4405163"/>
            <a:ext cx="760395" cy="65451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69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gn="ctr"/>
            <a:r>
              <a:rPr lang="en-US" sz="2800" dirty="0"/>
              <a:t>What Questions do </a:t>
            </a:r>
            <a:r>
              <a:rPr lang="en-US" sz="2800"/>
              <a:t>You Have?</a:t>
            </a:r>
            <a:endParaRPr lang="en-US" sz="2800" dirty="0"/>
          </a:p>
        </p:txBody>
      </p:sp>
      <p:pic>
        <p:nvPicPr>
          <p:cNvPr id="5" name="Content Placeholder 4"/>
          <p:cNvPicPr>
            <a:picLocks noGrp="1" noChangeAspect="1"/>
          </p:cNvPicPr>
          <p:nvPr>
            <p:ph idx="1"/>
          </p:nvPr>
        </p:nvPicPr>
        <p:blipFill>
          <a:blip r:embed="rId2"/>
          <a:stretch>
            <a:fillRect/>
          </a:stretch>
        </p:blipFill>
        <p:spPr>
          <a:xfrm>
            <a:off x="4982476" y="694892"/>
            <a:ext cx="6092176" cy="525780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897265" y="3439430"/>
            <a:ext cx="3979985" cy="439616"/>
          </a:xfrm>
          <a:effectLst>
            <a:outerShdw blurRad="50800" dist="38100" dir="2700000" algn="tl" rotWithShape="0">
              <a:prstClr val="black">
                <a:alpha val="40000"/>
              </a:prstClr>
            </a:outerShdw>
          </a:effectLst>
        </p:spPr>
        <p:txBody>
          <a:bodyPr>
            <a:normAutofit/>
          </a:bodyPr>
          <a:lstStyle/>
          <a:p>
            <a:pPr algn="ctr"/>
            <a:r>
              <a:rPr lang="en-US" sz="1800" dirty="0">
                <a:solidFill>
                  <a:schemeClr val="tx1"/>
                </a:solidFill>
                <a:hlinkClick r:id="rId3">
                  <a:extLst>
                    <a:ext uri="{A12FA001-AC4F-418D-AE19-62706E023703}">
                      <ahyp:hlinkClr xmlns:ahyp="http://schemas.microsoft.com/office/drawing/2018/hyperlinkcolor" val="tx"/>
                    </a:ext>
                  </a:extLst>
                </a:hlinkClick>
              </a:rPr>
              <a:t>https://www.k-state.edu/copyright/</a:t>
            </a:r>
            <a:endParaRPr lang="en-US" sz="1800" dirty="0">
              <a:solidFill>
                <a:schemeClr val="tx1"/>
              </a:solidFill>
            </a:endParaRPr>
          </a:p>
        </p:txBody>
      </p:sp>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27" y="1841079"/>
            <a:ext cx="4046298" cy="1387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Qr code&#10;&#10;Description automatically generated">
            <a:extLst>
              <a:ext uri="{FF2B5EF4-FFF2-40B4-BE49-F238E27FC236}">
                <a16:creationId xmlns:a16="http://schemas.microsoft.com/office/drawing/2014/main" id="{75563D88-F759-3722-8E87-1F36E007C477}"/>
              </a:ext>
            </a:extLst>
          </p:cNvPr>
          <p:cNvPicPr>
            <a:picLocks noChangeAspect="1"/>
          </p:cNvPicPr>
          <p:nvPr/>
        </p:nvPicPr>
        <p:blipFill>
          <a:blip r:embed="rId5"/>
          <a:stretch>
            <a:fillRect/>
          </a:stretch>
        </p:blipFill>
        <p:spPr>
          <a:xfrm>
            <a:off x="1859381" y="3879046"/>
            <a:ext cx="2343745" cy="2343745"/>
          </a:xfrm>
          <a:prstGeom prst="rect">
            <a:avLst/>
          </a:prstGeom>
        </p:spPr>
      </p:pic>
    </p:spTree>
    <p:extLst>
      <p:ext uri="{BB962C8B-B14F-4D97-AF65-F5344CB8AC3E}">
        <p14:creationId xmlns:p14="http://schemas.microsoft.com/office/powerpoint/2010/main" val="1953186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Resources</a:t>
            </a:r>
          </a:p>
        </p:txBody>
      </p:sp>
      <p:pic>
        <p:nvPicPr>
          <p:cNvPr id="5" name="Content Placeholder 4"/>
          <p:cNvPicPr>
            <a:picLocks noGrp="1" noChangeAspect="1"/>
          </p:cNvPicPr>
          <p:nvPr>
            <p:ph idx="1"/>
          </p:nvPr>
        </p:nvPicPr>
        <p:blipFill>
          <a:blip r:embed="rId2"/>
          <a:stretch>
            <a:fillRect/>
          </a:stretch>
        </p:blipFill>
        <p:spPr>
          <a:xfrm>
            <a:off x="3754999" y="283974"/>
            <a:ext cx="3102214" cy="2677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7309287" y="2690447"/>
            <a:ext cx="3979985" cy="439616"/>
          </a:xfrm>
          <a:effectLst>
            <a:outerShdw blurRad="50800" dist="38100" dir="2700000" algn="tl" rotWithShape="0">
              <a:prstClr val="black">
                <a:alpha val="40000"/>
              </a:prstClr>
            </a:outerShdw>
          </a:effectLst>
        </p:spPr>
        <p:txBody>
          <a:bodyPr>
            <a:normAutofit/>
          </a:bodyPr>
          <a:lstStyle/>
          <a:p>
            <a:pPr algn="ctr"/>
            <a:r>
              <a:rPr lang="en-US" sz="1800" dirty="0">
                <a:solidFill>
                  <a:schemeClr val="tx1"/>
                </a:solidFill>
                <a:hlinkClick r:id="rId3">
                  <a:extLst>
                    <a:ext uri="{A12FA001-AC4F-418D-AE19-62706E023703}">
                      <ahyp:hlinkClr xmlns:ahyp="http://schemas.microsoft.com/office/drawing/2018/hyperlinkcolor" val="tx"/>
                    </a:ext>
                  </a:extLst>
                </a:hlinkClick>
              </a:rPr>
              <a:t>https://www.k-state.edu/copyright/</a:t>
            </a:r>
            <a:endParaRPr lang="en-US" sz="1800" dirty="0">
              <a:solidFill>
                <a:schemeClr val="tx1"/>
              </a:solidFill>
            </a:endParaRPr>
          </a:p>
        </p:txBody>
      </p:sp>
      <p:pic>
        <p:nvPicPr>
          <p:cNvPr id="7" name="Picture 6" descr="Qr code&#10;&#10;Description automatically generated">
            <a:extLst>
              <a:ext uri="{FF2B5EF4-FFF2-40B4-BE49-F238E27FC236}">
                <a16:creationId xmlns:a16="http://schemas.microsoft.com/office/drawing/2014/main" id="{75563D88-F759-3722-8E87-1F36E007C477}"/>
              </a:ext>
            </a:extLst>
          </p:cNvPr>
          <p:cNvPicPr>
            <a:picLocks noChangeAspect="1"/>
          </p:cNvPicPr>
          <p:nvPr/>
        </p:nvPicPr>
        <p:blipFill>
          <a:blip r:embed="rId4"/>
          <a:stretch>
            <a:fillRect/>
          </a:stretch>
        </p:blipFill>
        <p:spPr>
          <a:xfrm>
            <a:off x="8127408" y="277682"/>
            <a:ext cx="2343745" cy="2343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F2E7A46-C191-4D24-BA2A-0E6479BC3BFC}"/>
              </a:ext>
            </a:extLst>
          </p:cNvPr>
          <p:cNvPicPr>
            <a:picLocks noChangeAspect="1"/>
          </p:cNvPicPr>
          <p:nvPr/>
        </p:nvPicPr>
        <p:blipFill>
          <a:blip r:embed="rId5"/>
          <a:stretch>
            <a:fillRect/>
          </a:stretch>
        </p:blipFill>
        <p:spPr>
          <a:xfrm>
            <a:off x="1532238" y="3429000"/>
            <a:ext cx="5319602" cy="2795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 Placeholder 3">
            <a:extLst>
              <a:ext uri="{FF2B5EF4-FFF2-40B4-BE49-F238E27FC236}">
                <a16:creationId xmlns:a16="http://schemas.microsoft.com/office/drawing/2014/main" id="{11E86B51-6066-4839-9052-12283DA916A4}"/>
              </a:ext>
            </a:extLst>
          </p:cNvPr>
          <p:cNvSpPr txBox="1">
            <a:spLocks/>
          </p:cNvSpPr>
          <p:nvPr/>
        </p:nvSpPr>
        <p:spPr>
          <a:xfrm>
            <a:off x="6857213" y="5841765"/>
            <a:ext cx="4884139" cy="439616"/>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u="sng" dirty="0"/>
              <a:t>https://guides.lib.k-state.edu/UsingContent </a:t>
            </a:r>
          </a:p>
          <a:p>
            <a:pPr algn="ctr"/>
            <a:endParaRPr lang="en-US" sz="1400" dirty="0"/>
          </a:p>
        </p:txBody>
      </p:sp>
      <p:pic>
        <p:nvPicPr>
          <p:cNvPr id="12" name="Picture 11">
            <a:extLst>
              <a:ext uri="{FF2B5EF4-FFF2-40B4-BE49-F238E27FC236}">
                <a16:creationId xmlns:a16="http://schemas.microsoft.com/office/drawing/2014/main" id="{71A7D27D-4085-4526-B400-E2330D82913A}"/>
              </a:ext>
            </a:extLst>
          </p:cNvPr>
          <p:cNvPicPr>
            <a:picLocks noChangeAspect="1"/>
          </p:cNvPicPr>
          <p:nvPr/>
        </p:nvPicPr>
        <p:blipFill>
          <a:blip r:embed="rId6"/>
          <a:stretch>
            <a:fillRect/>
          </a:stretch>
        </p:blipFill>
        <p:spPr>
          <a:xfrm>
            <a:off x="8127406" y="3429000"/>
            <a:ext cx="2343745" cy="2343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75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9"/>
          <p:cNvSpPr txBox="1">
            <a:spLocks noGrp="1"/>
          </p:cNvSpPr>
          <p:nvPr>
            <p:ph type="title"/>
          </p:nvPr>
        </p:nvSpPr>
        <p:spPr>
          <a:xfrm>
            <a:off x="2294700" y="579450"/>
            <a:ext cx="7916100" cy="1143000"/>
          </a:xfrm>
          <a:prstGeom prst="rect">
            <a:avLst/>
          </a:prstGeom>
        </p:spPr>
        <p:txBody>
          <a:bodyPr spcFirstLastPara="1" vert="horz" wrap="square" lIns="91425" tIns="45700" rIns="91425" bIns="45700" rtlCol="0" anchor="ctr" anchorCtr="0">
            <a:noAutofit/>
          </a:bodyPr>
          <a:lstStyle/>
          <a:p>
            <a:pPr algn="ctr">
              <a:spcBef>
                <a:spcPts val="0"/>
              </a:spcBef>
            </a:pPr>
            <a:r>
              <a:rPr lang="en-US" dirty="0">
                <a:ea typeface="Arial"/>
                <a:cs typeface="Arial"/>
                <a:sym typeface="Arial"/>
              </a:rPr>
              <a:t>Copyright (Law) vs. </a:t>
            </a:r>
            <a:br>
              <a:rPr lang="en-US" dirty="0">
                <a:ea typeface="Arial"/>
                <a:cs typeface="Arial"/>
                <a:sym typeface="Arial"/>
              </a:rPr>
            </a:br>
            <a:r>
              <a:rPr lang="en-US" dirty="0">
                <a:ea typeface="Arial"/>
                <a:cs typeface="Arial"/>
                <a:sym typeface="Arial"/>
              </a:rPr>
              <a:t>Plagiarism (Ethics)</a:t>
            </a:r>
            <a:endParaRPr dirty="0">
              <a:ea typeface="Arial"/>
              <a:cs typeface="Arial"/>
              <a:sym typeface="Arial"/>
            </a:endParaRPr>
          </a:p>
        </p:txBody>
      </p:sp>
      <p:pic>
        <p:nvPicPr>
          <p:cNvPr id="265" name="Google Shape;265;p39"/>
          <p:cNvPicPr preferRelativeResize="0"/>
          <p:nvPr/>
        </p:nvPicPr>
        <p:blipFill>
          <a:blip r:embed="rId3">
            <a:alphaModFix/>
          </a:blip>
          <a:stretch>
            <a:fillRect/>
          </a:stretch>
        </p:blipFill>
        <p:spPr>
          <a:xfrm>
            <a:off x="1919811" y="3865819"/>
            <a:ext cx="2645025" cy="2043900"/>
          </a:xfrm>
          <a:prstGeom prst="rect">
            <a:avLst/>
          </a:prstGeom>
          <a:noFill/>
          <a:ln>
            <a:noFill/>
          </a:ln>
        </p:spPr>
      </p:pic>
      <p:sp>
        <p:nvSpPr>
          <p:cNvPr id="267" name="Google Shape;267;p39"/>
          <p:cNvSpPr txBox="1"/>
          <p:nvPr/>
        </p:nvSpPr>
        <p:spPr>
          <a:xfrm>
            <a:off x="4787200" y="4071150"/>
            <a:ext cx="6168300" cy="1122050"/>
          </a:xfrm>
          <a:prstGeom prst="rect">
            <a:avLst/>
          </a:prstGeom>
          <a:noFill/>
          <a:ln>
            <a:noFill/>
          </a:ln>
        </p:spPr>
        <p:txBody>
          <a:bodyPr spcFirstLastPara="1" wrap="square" lIns="91425" tIns="91425" rIns="91425" bIns="91425" anchor="t" anchorCtr="0">
            <a:noAutofit/>
          </a:bodyPr>
          <a:lstStyle/>
          <a:p>
            <a:pPr>
              <a:lnSpc>
                <a:spcPct val="115000"/>
              </a:lnSpc>
            </a:pPr>
            <a:r>
              <a:rPr lang="en-US" sz="3200" dirty="0">
                <a:solidFill>
                  <a:schemeClr val="dk1"/>
                </a:solidFill>
                <a:ea typeface="Calibri"/>
                <a:cs typeface="Calibri"/>
                <a:sym typeface="Calibri"/>
              </a:rPr>
              <a:t>Plagiarism is an </a:t>
            </a:r>
            <a:r>
              <a:rPr lang="en-US" sz="3200" b="1" u="sng" dirty="0">
                <a:solidFill>
                  <a:schemeClr val="dk1"/>
                </a:solidFill>
                <a:ea typeface="Calibri"/>
                <a:cs typeface="Calibri"/>
                <a:sym typeface="Calibri"/>
              </a:rPr>
              <a:t>ethical</a:t>
            </a:r>
            <a:r>
              <a:rPr lang="en-US" sz="3200" dirty="0">
                <a:solidFill>
                  <a:schemeClr val="dk1"/>
                </a:solidFill>
                <a:ea typeface="Calibri"/>
                <a:cs typeface="Calibri"/>
                <a:sym typeface="Calibri"/>
              </a:rPr>
              <a:t> issue with academic or professional penalties. </a:t>
            </a:r>
            <a:endParaRPr sz="3200" dirty="0">
              <a:solidFill>
                <a:schemeClr val="dk1"/>
              </a:solidFill>
              <a:ea typeface="Calibri"/>
              <a:cs typeface="Calibri"/>
              <a:sym typeface="Calibri"/>
            </a:endParaRPr>
          </a:p>
        </p:txBody>
      </p:sp>
      <p:sp>
        <p:nvSpPr>
          <p:cNvPr id="268" name="Google Shape;268;p39"/>
          <p:cNvSpPr txBox="1"/>
          <p:nvPr/>
        </p:nvSpPr>
        <p:spPr>
          <a:xfrm>
            <a:off x="4787201" y="2039166"/>
            <a:ext cx="6168299" cy="1462375"/>
          </a:xfrm>
          <a:prstGeom prst="rect">
            <a:avLst/>
          </a:prstGeom>
          <a:noFill/>
          <a:ln>
            <a:noFill/>
          </a:ln>
        </p:spPr>
        <p:txBody>
          <a:bodyPr spcFirstLastPara="1" wrap="square" lIns="91425" tIns="91425" rIns="91425" bIns="91425" anchor="t" anchorCtr="0">
            <a:noAutofit/>
          </a:bodyPr>
          <a:lstStyle/>
          <a:p>
            <a:pPr>
              <a:lnSpc>
                <a:spcPct val="115000"/>
              </a:lnSpc>
            </a:pPr>
            <a:r>
              <a:rPr lang="en-US" sz="3200" dirty="0">
                <a:solidFill>
                  <a:schemeClr val="dk1"/>
                </a:solidFill>
                <a:ea typeface="Calibri"/>
                <a:cs typeface="Calibri"/>
                <a:sym typeface="Calibri"/>
              </a:rPr>
              <a:t>Copyright is a </a:t>
            </a:r>
            <a:r>
              <a:rPr lang="en-US" sz="3200" b="1" u="sng" dirty="0">
                <a:solidFill>
                  <a:schemeClr val="dk1"/>
                </a:solidFill>
                <a:ea typeface="Calibri"/>
                <a:cs typeface="Calibri"/>
                <a:sym typeface="Calibri"/>
              </a:rPr>
              <a:t>legal</a:t>
            </a:r>
            <a:r>
              <a:rPr lang="en-US" sz="3200" dirty="0">
                <a:solidFill>
                  <a:schemeClr val="dk1"/>
                </a:solidFill>
                <a:ea typeface="Calibri"/>
                <a:cs typeface="Calibri"/>
                <a:sym typeface="Calibri"/>
              </a:rPr>
              <a:t> concept it’s a codified right with legal penalties. </a:t>
            </a:r>
            <a:endParaRPr sz="3200" dirty="0">
              <a:solidFill>
                <a:schemeClr val="dk1"/>
              </a:solidFill>
              <a:ea typeface="Calibri"/>
              <a:cs typeface="Calibri"/>
              <a:sym typeface="Calibri"/>
            </a:endParaRPr>
          </a:p>
        </p:txBody>
      </p:sp>
      <p:sp>
        <p:nvSpPr>
          <p:cNvPr id="2" name="TextBox 1">
            <a:extLst>
              <a:ext uri="{FF2B5EF4-FFF2-40B4-BE49-F238E27FC236}">
                <a16:creationId xmlns:a16="http://schemas.microsoft.com/office/drawing/2014/main" id="{223ACB11-E83D-FE87-E670-7ADB1CFF6125}"/>
              </a:ext>
            </a:extLst>
          </p:cNvPr>
          <p:cNvSpPr txBox="1"/>
          <p:nvPr/>
        </p:nvSpPr>
        <p:spPr>
          <a:xfrm>
            <a:off x="2135980" y="5601942"/>
            <a:ext cx="1997242" cy="307777"/>
          </a:xfrm>
          <a:prstGeom prst="rect">
            <a:avLst/>
          </a:prstGeom>
          <a:noFill/>
        </p:spPr>
        <p:txBody>
          <a:bodyPr wrap="square" rtlCol="0">
            <a:spAutoFit/>
          </a:bodyPr>
          <a:lstStyle/>
          <a:p>
            <a:pPr algn="ctr"/>
            <a:r>
              <a:rPr lang="en-US" sz="1400" dirty="0"/>
              <a:t>Credit </a:t>
            </a:r>
            <a:r>
              <a:rPr lang="en-US" sz="1400" dirty="0" err="1"/>
              <a:t>RyanMinkoff</a:t>
            </a:r>
            <a:endParaRPr lang="en-US" sz="1400" dirty="0"/>
          </a:p>
        </p:txBody>
      </p:sp>
      <p:cxnSp>
        <p:nvCxnSpPr>
          <p:cNvPr id="9" name="Straight Connector 8">
            <a:extLst>
              <a:ext uri="{FF2B5EF4-FFF2-40B4-BE49-F238E27FC236}">
                <a16:creationId xmlns:a16="http://schemas.microsoft.com/office/drawing/2014/main" id="{7F3BB6E2-2B92-FE27-0E58-705C498BE766}"/>
              </a:ext>
            </a:extLst>
          </p:cNvPr>
          <p:cNvCxnSpPr>
            <a:cxnSpLocks/>
          </p:cNvCxnSpPr>
          <p:nvPr/>
        </p:nvCxnSpPr>
        <p:spPr>
          <a:xfrm>
            <a:off x="4678562" y="3732347"/>
            <a:ext cx="5866786"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Graphic 3">
            <a:extLst>
              <a:ext uri="{FF2B5EF4-FFF2-40B4-BE49-F238E27FC236}">
                <a16:creationId xmlns:a16="http://schemas.microsoft.com/office/drawing/2014/main" id="{A2EDA599-0BAB-4C37-B15F-17BC1F50A7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04112" y="1855922"/>
            <a:ext cx="1876425" cy="18764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DC6BE4-F49B-45BF-AB9C-128081B78114}"/>
              </a:ext>
            </a:extLst>
          </p:cNvPr>
          <p:cNvSpPr>
            <a:spLocks noGrp="1"/>
          </p:cNvSpPr>
          <p:nvPr>
            <p:ph type="title"/>
          </p:nvPr>
        </p:nvSpPr>
        <p:spPr/>
        <p:txBody>
          <a:bodyPr>
            <a:normAutofit/>
          </a:bodyPr>
          <a:lstStyle/>
          <a:p>
            <a:r>
              <a:rPr lang="en-US" sz="4000" b="1" dirty="0"/>
              <a:t>Why Copyright?</a:t>
            </a:r>
          </a:p>
        </p:txBody>
      </p:sp>
      <p:sp>
        <p:nvSpPr>
          <p:cNvPr id="6" name="Content Placeholder 5">
            <a:extLst>
              <a:ext uri="{FF2B5EF4-FFF2-40B4-BE49-F238E27FC236}">
                <a16:creationId xmlns:a16="http://schemas.microsoft.com/office/drawing/2014/main" id="{4A50B696-BF84-4D71-AF13-F95EB6812130}"/>
              </a:ext>
            </a:extLst>
          </p:cNvPr>
          <p:cNvSpPr>
            <a:spLocks noGrp="1"/>
          </p:cNvSpPr>
          <p:nvPr>
            <p:ph idx="1"/>
          </p:nvPr>
        </p:nvSpPr>
        <p:spPr/>
        <p:txBody>
          <a:bodyPr>
            <a:normAutofit lnSpcReduction="10000"/>
          </a:bodyPr>
          <a:lstStyle/>
          <a:p>
            <a:pPr marL="0" indent="0">
              <a:buNone/>
              <a:defRPr/>
            </a:pPr>
            <a:r>
              <a:rPr lang="en-US" sz="3600" b="1" dirty="0"/>
              <a:t>Promote the Progress of Science and Useful Arts</a:t>
            </a:r>
          </a:p>
          <a:p>
            <a:pPr marL="0" indent="0">
              <a:buNone/>
              <a:defRPr/>
            </a:pPr>
            <a:r>
              <a:rPr lang="en-US" sz="3600" dirty="0"/>
              <a:t>	How?</a:t>
            </a:r>
          </a:p>
          <a:p>
            <a:pPr marL="1198563" indent="0">
              <a:buNone/>
              <a:defRPr/>
            </a:pPr>
            <a:r>
              <a:rPr lang="en-US" i="1" dirty="0"/>
              <a:t>"To promote the progress of science and useful arts, by securing for limited times to authors and inventors the exclusive right to their respective writings and discoveries." </a:t>
            </a:r>
          </a:p>
          <a:p>
            <a:endParaRPr lang="en-US" dirty="0"/>
          </a:p>
        </p:txBody>
      </p:sp>
      <p:sp>
        <p:nvSpPr>
          <p:cNvPr id="7" name="Text Placeholder 6">
            <a:extLst>
              <a:ext uri="{FF2B5EF4-FFF2-40B4-BE49-F238E27FC236}">
                <a16:creationId xmlns:a16="http://schemas.microsoft.com/office/drawing/2014/main" id="{5E8B5E42-7E66-4F34-B3C4-F68A5743FBCF}"/>
              </a:ext>
            </a:extLst>
          </p:cNvPr>
          <p:cNvSpPr>
            <a:spLocks noGrp="1"/>
          </p:cNvSpPr>
          <p:nvPr>
            <p:ph type="body" sz="half" idx="2"/>
          </p:nvPr>
        </p:nvSpPr>
        <p:spPr/>
        <p:txBody>
          <a:bodyPr/>
          <a:lstStyle/>
          <a:p>
            <a:endParaRPr lang="en-US" sz="3200" dirty="0"/>
          </a:p>
          <a:p>
            <a:r>
              <a:rPr lang="en-US" sz="3200" dirty="0"/>
              <a:t>U.S. Constitution Article 1, Section 8, Clause 8 (Patent and Copyright Clause)</a:t>
            </a:r>
          </a:p>
          <a:p>
            <a:endParaRPr lang="en-US" dirty="0"/>
          </a:p>
        </p:txBody>
      </p:sp>
    </p:spTree>
    <p:extLst>
      <p:ext uri="{BB962C8B-B14F-4D97-AF65-F5344CB8AC3E}">
        <p14:creationId xmlns:p14="http://schemas.microsoft.com/office/powerpoint/2010/main" val="908712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B43C-9233-41D9-ABB6-547421B12A08}"/>
              </a:ext>
            </a:extLst>
          </p:cNvPr>
          <p:cNvSpPr>
            <a:spLocks noGrp="1"/>
          </p:cNvSpPr>
          <p:nvPr>
            <p:ph type="title"/>
          </p:nvPr>
        </p:nvSpPr>
        <p:spPr/>
        <p:txBody>
          <a:bodyPr>
            <a:normAutofit/>
          </a:bodyPr>
          <a:lstStyle/>
          <a:p>
            <a:r>
              <a:rPr lang="en-US" sz="4400" dirty="0"/>
              <a:t>What is Copyright?</a:t>
            </a:r>
          </a:p>
        </p:txBody>
      </p:sp>
      <p:pic>
        <p:nvPicPr>
          <p:cNvPr id="8" name="Content Placeholder 7">
            <a:extLst>
              <a:ext uri="{FF2B5EF4-FFF2-40B4-BE49-F238E27FC236}">
                <a16:creationId xmlns:a16="http://schemas.microsoft.com/office/drawing/2014/main" id="{06066F8A-7CC4-4A4C-BFA8-5BB5B7380A94}"/>
              </a:ext>
            </a:extLst>
          </p:cNvPr>
          <p:cNvPicPr>
            <a:picLocks noGrp="1" noChangeAspect="1"/>
          </p:cNvPicPr>
          <p:nvPr>
            <p:ph idx="1"/>
          </p:nvPr>
        </p:nvPicPr>
        <p:blipFill>
          <a:blip r:embed="rId2"/>
          <a:stretch>
            <a:fillRect/>
          </a:stretch>
        </p:blipFill>
        <p:spPr>
          <a:xfrm>
            <a:off x="5183188" y="1823926"/>
            <a:ext cx="6172200" cy="320062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DF49CF61-2C45-434B-B755-2149C9DDFD45}"/>
              </a:ext>
            </a:extLst>
          </p:cNvPr>
          <p:cNvSpPr>
            <a:spLocks noGrp="1"/>
          </p:cNvSpPr>
          <p:nvPr>
            <p:ph type="body" sz="half" idx="2"/>
          </p:nvPr>
        </p:nvSpPr>
        <p:spPr/>
        <p:txBody>
          <a:bodyPr>
            <a:normAutofit/>
          </a:bodyPr>
          <a:lstStyle/>
          <a:p>
            <a:endParaRPr lang="en-US" sz="4400" dirty="0"/>
          </a:p>
          <a:p>
            <a:r>
              <a:rPr lang="en-US" sz="4000" dirty="0"/>
              <a:t>It’s a Bundle!</a:t>
            </a:r>
          </a:p>
        </p:txBody>
      </p:sp>
    </p:spTree>
    <p:extLst>
      <p:ext uri="{BB962C8B-B14F-4D97-AF65-F5344CB8AC3E}">
        <p14:creationId xmlns:p14="http://schemas.microsoft.com/office/powerpoint/2010/main" val="3147226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r>
              <a:rPr lang="en-US" altLang="en-US" sz="5333" dirty="0">
                <a:cs typeface="Lucida Sans" panose="020B0602030504020204" pitchFamily="34" charset="0"/>
              </a:rPr>
              <a:t>What is Copyright?</a:t>
            </a:r>
          </a:p>
        </p:txBody>
      </p:sp>
      <p:sp>
        <p:nvSpPr>
          <p:cNvPr id="4" name="Text Placeholder 3">
            <a:extLst>
              <a:ext uri="{FF2B5EF4-FFF2-40B4-BE49-F238E27FC236}">
                <a16:creationId xmlns:a16="http://schemas.microsoft.com/office/drawing/2014/main" id="{28B41BD2-1970-32A3-71A7-72443607B5DF}"/>
              </a:ext>
            </a:extLst>
          </p:cNvPr>
          <p:cNvSpPr>
            <a:spLocks noGrp="1"/>
          </p:cNvSpPr>
          <p:nvPr>
            <p:ph type="body" sz="half" idx="2"/>
          </p:nvPr>
        </p:nvSpPr>
        <p:spPr>
          <a:xfrm>
            <a:off x="2059545" y="5949866"/>
            <a:ext cx="1740351" cy="504961"/>
          </a:xfrm>
        </p:spPr>
        <p:txBody>
          <a:bodyPr>
            <a:normAutofit/>
          </a:bodyPr>
          <a:lstStyle/>
          <a:p>
            <a:pPr algn="ctr"/>
            <a:r>
              <a:rPr lang="en-US" sz="1100" dirty="0">
                <a:hlinkClick r:id="rId3"/>
              </a:rPr>
              <a:t>https://www.youtube.com/watch?v=2U81MTBg5tY</a:t>
            </a:r>
            <a:endParaRPr lang="en-US" sz="1100" dirty="0"/>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189" y="976773"/>
            <a:ext cx="1448311" cy="1448311"/>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3188" y="3452421"/>
            <a:ext cx="1448312" cy="144831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7850" y="976773"/>
            <a:ext cx="1585588" cy="1585588"/>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0627" y="3430180"/>
            <a:ext cx="1448311" cy="1448311"/>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002" y="908134"/>
            <a:ext cx="1585588" cy="1585588"/>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9800" y="3451371"/>
            <a:ext cx="1549001" cy="1549001"/>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4955768" y="2425084"/>
            <a:ext cx="1903151" cy="646331"/>
          </a:xfrm>
          <a:prstGeom prst="rect">
            <a:avLst/>
          </a:prstGeom>
          <a:noFill/>
          <a:effectLst/>
        </p:spPr>
        <p:txBody>
          <a:bodyPr wrap="square" rtlCol="0">
            <a:spAutoFit/>
          </a:bodyPr>
          <a:lstStyle/>
          <a:p>
            <a:pPr algn="ctr"/>
            <a:r>
              <a:rPr lang="en-US" b="1" u="sng" dirty="0">
                <a:solidFill>
                  <a:srgbClr val="7030A0"/>
                </a:solidFill>
              </a:rPr>
              <a:t>To Reproduce &amp; Make Copies </a:t>
            </a:r>
          </a:p>
        </p:txBody>
      </p:sp>
      <p:sp>
        <p:nvSpPr>
          <p:cNvPr id="14" name="TextBox 13"/>
          <p:cNvSpPr txBox="1"/>
          <p:nvPr/>
        </p:nvSpPr>
        <p:spPr>
          <a:xfrm>
            <a:off x="4708624" y="4904613"/>
            <a:ext cx="2397437" cy="646331"/>
          </a:xfrm>
          <a:prstGeom prst="rect">
            <a:avLst/>
          </a:prstGeom>
          <a:noFill/>
          <a:effectLst/>
        </p:spPr>
        <p:txBody>
          <a:bodyPr wrap="square" rtlCol="0">
            <a:spAutoFit/>
          </a:bodyPr>
          <a:lstStyle/>
          <a:p>
            <a:pPr algn="ctr"/>
            <a:r>
              <a:rPr lang="en-US" b="1" u="sng" dirty="0">
                <a:solidFill>
                  <a:srgbClr val="7030A0"/>
                </a:solidFill>
              </a:rPr>
              <a:t>To Prepare Derivative Works </a:t>
            </a:r>
          </a:p>
        </p:txBody>
      </p:sp>
      <p:sp>
        <p:nvSpPr>
          <p:cNvPr id="15" name="TextBox 14"/>
          <p:cNvSpPr txBox="1"/>
          <p:nvPr/>
        </p:nvSpPr>
        <p:spPr>
          <a:xfrm>
            <a:off x="7258220" y="2493722"/>
            <a:ext cx="1903151" cy="646331"/>
          </a:xfrm>
          <a:prstGeom prst="rect">
            <a:avLst/>
          </a:prstGeom>
          <a:noFill/>
          <a:effectLst/>
        </p:spPr>
        <p:txBody>
          <a:bodyPr wrap="square" rtlCol="0">
            <a:spAutoFit/>
          </a:bodyPr>
          <a:lstStyle/>
          <a:p>
            <a:pPr algn="ctr"/>
            <a:r>
              <a:rPr lang="en-US" b="1" u="sng" dirty="0">
                <a:solidFill>
                  <a:srgbClr val="7030A0"/>
                </a:solidFill>
              </a:rPr>
              <a:t>To Distribute Copies</a:t>
            </a:r>
          </a:p>
        </p:txBody>
      </p:sp>
      <p:sp>
        <p:nvSpPr>
          <p:cNvPr id="16" name="TextBox 15"/>
          <p:cNvSpPr txBox="1"/>
          <p:nvPr/>
        </p:nvSpPr>
        <p:spPr>
          <a:xfrm>
            <a:off x="9642105" y="2425084"/>
            <a:ext cx="1777078" cy="646331"/>
          </a:xfrm>
          <a:prstGeom prst="rect">
            <a:avLst/>
          </a:prstGeom>
          <a:noFill/>
          <a:effectLst/>
        </p:spPr>
        <p:txBody>
          <a:bodyPr wrap="square" rtlCol="0">
            <a:spAutoFit/>
          </a:bodyPr>
          <a:lstStyle/>
          <a:p>
            <a:pPr algn="ctr"/>
            <a:r>
              <a:rPr lang="en-US" b="1" u="sng" dirty="0">
                <a:solidFill>
                  <a:srgbClr val="7030A0"/>
                </a:solidFill>
              </a:rPr>
              <a:t>To Display Works Publicly</a:t>
            </a:r>
          </a:p>
        </p:txBody>
      </p:sp>
      <p:sp>
        <p:nvSpPr>
          <p:cNvPr id="17" name="TextBox 16"/>
          <p:cNvSpPr txBox="1"/>
          <p:nvPr/>
        </p:nvSpPr>
        <p:spPr>
          <a:xfrm>
            <a:off x="6961601" y="4872548"/>
            <a:ext cx="2186362" cy="646331"/>
          </a:xfrm>
          <a:prstGeom prst="rect">
            <a:avLst/>
          </a:prstGeom>
          <a:noFill/>
          <a:effectLst/>
        </p:spPr>
        <p:txBody>
          <a:bodyPr wrap="square" rtlCol="0">
            <a:spAutoFit/>
          </a:bodyPr>
          <a:lstStyle/>
          <a:p>
            <a:pPr algn="ctr"/>
            <a:r>
              <a:rPr lang="en-US" b="1" u="sng" dirty="0">
                <a:solidFill>
                  <a:srgbClr val="7030A0"/>
                </a:solidFill>
              </a:rPr>
              <a:t>To Perform Works Publicly</a:t>
            </a:r>
          </a:p>
        </p:txBody>
      </p:sp>
      <p:sp>
        <p:nvSpPr>
          <p:cNvPr id="18" name="TextBox 17"/>
          <p:cNvSpPr txBox="1"/>
          <p:nvPr/>
        </p:nvSpPr>
        <p:spPr>
          <a:xfrm>
            <a:off x="9138217" y="4884421"/>
            <a:ext cx="2784854" cy="923330"/>
          </a:xfrm>
          <a:prstGeom prst="rect">
            <a:avLst/>
          </a:prstGeom>
          <a:noFill/>
          <a:effectLst/>
        </p:spPr>
        <p:txBody>
          <a:bodyPr wrap="square" rtlCol="0">
            <a:spAutoFit/>
          </a:bodyPr>
          <a:lstStyle/>
          <a:p>
            <a:pPr algn="ctr"/>
            <a:r>
              <a:rPr lang="en-US" b="1" u="sng" dirty="0">
                <a:solidFill>
                  <a:srgbClr val="7030A0"/>
                </a:solidFill>
              </a:rPr>
              <a:t>To Perform Works Publicly by Means of Digital Audio Transmission</a:t>
            </a:r>
          </a:p>
        </p:txBody>
      </p:sp>
      <p:pic>
        <p:nvPicPr>
          <p:cNvPr id="13" name="Picture 12" descr="Qr code&#10;&#10;Description automatically generated">
            <a:extLst>
              <a:ext uri="{FF2B5EF4-FFF2-40B4-BE49-F238E27FC236}">
                <a16:creationId xmlns:a16="http://schemas.microsoft.com/office/drawing/2014/main" id="{5ED3FA99-2547-9E2F-F2C0-8B48925FD153}"/>
              </a:ext>
            </a:extLst>
          </p:cNvPr>
          <p:cNvPicPr>
            <a:picLocks noChangeAspect="1"/>
          </p:cNvPicPr>
          <p:nvPr/>
        </p:nvPicPr>
        <p:blipFill>
          <a:blip r:embed="rId10"/>
          <a:stretch>
            <a:fillRect/>
          </a:stretch>
        </p:blipFill>
        <p:spPr>
          <a:xfrm>
            <a:off x="1776698" y="3756513"/>
            <a:ext cx="2296200" cy="2296200"/>
          </a:xfrm>
          <a:prstGeom prst="rect">
            <a:avLst/>
          </a:prstGeom>
        </p:spPr>
      </p:pic>
      <p:sp>
        <p:nvSpPr>
          <p:cNvPr id="2" name="Rectangle: Rounded Corners 1">
            <a:extLst>
              <a:ext uri="{FF2B5EF4-FFF2-40B4-BE49-F238E27FC236}">
                <a16:creationId xmlns:a16="http://schemas.microsoft.com/office/drawing/2014/main" id="{8A2EF87C-77C4-4876-8D81-54900A4147A2}"/>
              </a:ext>
            </a:extLst>
          </p:cNvPr>
          <p:cNvSpPr/>
          <p:nvPr/>
        </p:nvSpPr>
        <p:spPr>
          <a:xfrm>
            <a:off x="4772025" y="457200"/>
            <a:ext cx="7151046" cy="5492666"/>
          </a:xfrm>
          <a:prstGeom prst="roundRect">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D9C9A49-E8B7-414D-927E-D3D876A74398}"/>
              </a:ext>
            </a:extLst>
          </p:cNvPr>
          <p:cNvSpPr/>
          <p:nvPr/>
        </p:nvSpPr>
        <p:spPr>
          <a:xfrm>
            <a:off x="1944956" y="2562301"/>
            <a:ext cx="1969528" cy="1018227"/>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Bundle of Rights</a:t>
            </a:r>
          </a:p>
        </p:txBody>
      </p:sp>
      <p:cxnSp>
        <p:nvCxnSpPr>
          <p:cNvPr id="29" name="Connector: Curved 28">
            <a:extLst>
              <a:ext uri="{FF2B5EF4-FFF2-40B4-BE49-F238E27FC236}">
                <a16:creationId xmlns:a16="http://schemas.microsoft.com/office/drawing/2014/main" id="{CF4EADF7-D565-4C02-997B-8A4D8D6EFB73}"/>
              </a:ext>
            </a:extLst>
          </p:cNvPr>
          <p:cNvCxnSpPr>
            <a:stCxn id="20" idx="3"/>
            <a:endCxn id="2" idx="1"/>
          </p:cNvCxnSpPr>
          <p:nvPr/>
        </p:nvCxnSpPr>
        <p:spPr>
          <a:xfrm>
            <a:off x="3914484" y="3071415"/>
            <a:ext cx="857541" cy="132118"/>
          </a:xfrm>
          <a:prstGeom prst="curvedConnector3">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63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4E489-3FE8-420A-9F75-9340C0154F26}"/>
              </a:ext>
            </a:extLst>
          </p:cNvPr>
          <p:cNvSpPr>
            <a:spLocks noGrp="1"/>
          </p:cNvSpPr>
          <p:nvPr>
            <p:ph type="title"/>
          </p:nvPr>
        </p:nvSpPr>
        <p:spPr/>
        <p:txBody>
          <a:bodyPr/>
          <a:lstStyle/>
          <a:p>
            <a:r>
              <a:rPr lang="en-US" dirty="0"/>
              <a:t>What’s Not Protected</a:t>
            </a:r>
          </a:p>
        </p:txBody>
      </p:sp>
      <p:sp>
        <p:nvSpPr>
          <p:cNvPr id="4" name="Text Placeholder 3">
            <a:extLst>
              <a:ext uri="{FF2B5EF4-FFF2-40B4-BE49-F238E27FC236}">
                <a16:creationId xmlns:a16="http://schemas.microsoft.com/office/drawing/2014/main" id="{743B46B5-50D9-496A-9ED6-76D39E54B9B5}"/>
              </a:ext>
            </a:extLst>
          </p:cNvPr>
          <p:cNvSpPr>
            <a:spLocks noGrp="1"/>
          </p:cNvSpPr>
          <p:nvPr>
            <p:ph type="body" sz="half" idx="2"/>
          </p:nvPr>
        </p:nvSpPr>
        <p:spPr>
          <a:xfrm>
            <a:off x="1569308" y="2057400"/>
            <a:ext cx="3406953" cy="3811588"/>
          </a:xfrm>
        </p:spPr>
        <p:txBody>
          <a:bodyPr>
            <a:normAutofit fontScale="92500" lnSpcReduction="10000"/>
          </a:bodyPr>
          <a:lstStyle/>
          <a:p>
            <a:pPr marL="285750" indent="-285750">
              <a:buFont typeface="Arial" panose="020B0604020202020204" pitchFamily="34" charset="0"/>
              <a:buChar char="•"/>
            </a:pPr>
            <a:r>
              <a:rPr lang="en-US" sz="2400" dirty="0"/>
              <a:t>Facts &amp; Data</a:t>
            </a:r>
          </a:p>
          <a:p>
            <a:pPr marL="285750" indent="-285750">
              <a:buFont typeface="Arial" panose="020B0604020202020204" pitchFamily="34" charset="0"/>
              <a:buChar char="•"/>
            </a:pPr>
            <a:r>
              <a:rPr lang="en-US" sz="2400" dirty="0"/>
              <a:t>Ideas </a:t>
            </a:r>
          </a:p>
          <a:p>
            <a:pPr marL="742950" lvl="1" indent="-285750">
              <a:buFont typeface="Arial" panose="020B0604020202020204" pitchFamily="34" charset="0"/>
              <a:buChar char="•"/>
            </a:pPr>
            <a:r>
              <a:rPr lang="en-US" sz="2200" dirty="0"/>
              <a:t>May fall under patent(s)</a:t>
            </a:r>
          </a:p>
          <a:p>
            <a:pPr marL="285750" indent="-285750">
              <a:buFont typeface="Arial" panose="020B0604020202020204" pitchFamily="34" charset="0"/>
              <a:buChar char="•"/>
            </a:pPr>
            <a:r>
              <a:rPr lang="en-US" sz="2400" dirty="0"/>
              <a:t>Names, slogans, symbols, short phrases</a:t>
            </a:r>
          </a:p>
          <a:p>
            <a:pPr marL="742950" lvl="1" indent="-285750">
              <a:buFont typeface="Arial" panose="020B0604020202020204" pitchFamily="34" charset="0"/>
              <a:buChar char="•"/>
            </a:pPr>
            <a:r>
              <a:rPr lang="en-US" sz="2200" dirty="0"/>
              <a:t>May fall under trademark</a:t>
            </a:r>
          </a:p>
          <a:p>
            <a:pPr marL="285750" indent="-285750">
              <a:buFont typeface="Arial" panose="020B0604020202020204" pitchFamily="34" charset="0"/>
              <a:buChar char="•"/>
            </a:pPr>
            <a:r>
              <a:rPr lang="en-US" sz="2400" dirty="0"/>
              <a:t>Useful articles </a:t>
            </a:r>
          </a:p>
          <a:p>
            <a:pPr marL="285750" indent="-285750">
              <a:buFont typeface="Arial" panose="020B0604020202020204" pitchFamily="34" charset="0"/>
              <a:buChar char="•"/>
            </a:pPr>
            <a:r>
              <a:rPr lang="en-US" sz="2400" dirty="0"/>
              <a:t>AI and Non-Human created content </a:t>
            </a:r>
          </a:p>
          <a:p>
            <a:endParaRPr lang="en-US" dirty="0"/>
          </a:p>
        </p:txBody>
      </p:sp>
      <p:pic>
        <p:nvPicPr>
          <p:cNvPr id="7" name="Picture Placeholder 6">
            <a:extLst>
              <a:ext uri="{FF2B5EF4-FFF2-40B4-BE49-F238E27FC236}">
                <a16:creationId xmlns:a16="http://schemas.microsoft.com/office/drawing/2014/main" id="{83CC0A70-F61A-4ED5-A086-7524900616A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1243" b="21243"/>
          <a:stretch>
            <a:fillRect/>
          </a:stretch>
        </p:blipFill>
        <p:spPr>
          <a:xfrm>
            <a:off x="5173134" y="987425"/>
            <a:ext cx="6182253" cy="488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BA529631-BE2C-402B-B149-9A2A00805E39}"/>
              </a:ext>
            </a:extLst>
          </p:cNvPr>
          <p:cNvSpPr/>
          <p:nvPr/>
        </p:nvSpPr>
        <p:spPr>
          <a:xfrm>
            <a:off x="5173133" y="6021613"/>
            <a:ext cx="4317375" cy="415498"/>
          </a:xfrm>
          <a:prstGeom prst="rect">
            <a:avLst/>
          </a:prstGeom>
        </p:spPr>
        <p:txBody>
          <a:bodyPr wrap="square">
            <a:spAutoFit/>
          </a:bodyPr>
          <a:lstStyle/>
          <a:p>
            <a:r>
              <a:rPr lang="en-US" sz="1050" dirty="0">
                <a:solidFill>
                  <a:srgbClr val="666666"/>
                </a:solidFill>
                <a:latin typeface="nyt-imperial"/>
              </a:rPr>
              <a:t>A selfie taken in 2011 by Naruto, a monkey in Indonesia.</a:t>
            </a:r>
          </a:p>
          <a:p>
            <a:r>
              <a:rPr lang="en-US" sz="1050" dirty="0">
                <a:solidFill>
                  <a:srgbClr val="888888"/>
                </a:solidFill>
                <a:latin typeface="nyt-imperial"/>
                <a:hlinkClick r:id="rId4"/>
              </a:rPr>
              <a:t>Credit...David Slaters/Caters News</a:t>
            </a:r>
            <a:endParaRPr lang="en-US" sz="1050" dirty="0"/>
          </a:p>
        </p:txBody>
      </p:sp>
    </p:spTree>
    <p:extLst>
      <p:ext uri="{BB962C8B-B14F-4D97-AF65-F5344CB8AC3E}">
        <p14:creationId xmlns:p14="http://schemas.microsoft.com/office/powerpoint/2010/main" val="535777698"/>
      </p:ext>
    </p:extLst>
  </p:cSld>
  <p:clrMapOvr>
    <a:masterClrMapping/>
  </p:clrMapOvr>
</p:sld>
</file>

<file path=ppt/theme/theme1.xml><?xml version="1.0" encoding="utf-8"?>
<a:theme xmlns:a="http://schemas.openxmlformats.org/drawingml/2006/main" name="ksuLTheme-ve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uL_Widescreen_Template_Vert" id="{ADD91ADC-CE03-E847-9881-7B9625B02092}" vid="{0948C531-BF41-F74C-8662-4016CE1693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87AF24648EBC4BB8E89CB1F93713E8" ma:contentTypeVersion="14" ma:contentTypeDescription="Create a new document." ma:contentTypeScope="" ma:versionID="709f6d2f736e3d20b9763322bffc9102">
  <xsd:schema xmlns:xsd="http://www.w3.org/2001/XMLSchema" xmlns:xs="http://www.w3.org/2001/XMLSchema" xmlns:p="http://schemas.microsoft.com/office/2006/metadata/properties" xmlns:ns2="98ff8de5-69c3-4e13-bbf2-436d57ba2ae7" xmlns:ns3="8c336d39-0397-4bbd-b74e-27fd8b1de068" targetNamespace="http://schemas.microsoft.com/office/2006/metadata/properties" ma:root="true" ma:fieldsID="68ff2d6b7e28aa1397c8e9e6e11a51e9" ns2:_="" ns3:_="">
    <xsd:import namespace="98ff8de5-69c3-4e13-bbf2-436d57ba2ae7"/>
    <xsd:import namespace="8c336d39-0397-4bbd-b74e-27fd8b1de0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f8de5-69c3-4e13-bbf2-436d57ba2a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336d39-0397-4bbd-b74e-27fd8b1de06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1a07417-f472-4ae9-8039-dfa0b8ebc82a}" ma:internalName="TaxCatchAll" ma:showField="CatchAllData" ma:web="8c336d39-0397-4bbd-b74e-27fd8b1de06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ff8de5-69c3-4e13-bbf2-436d57ba2ae7">
      <Terms xmlns="http://schemas.microsoft.com/office/infopath/2007/PartnerControls"/>
    </lcf76f155ced4ddcb4097134ff3c332f>
    <TaxCatchAll xmlns="8c336d39-0397-4bbd-b74e-27fd8b1de068" xsi:nil="true"/>
  </documentManagement>
</p:properties>
</file>

<file path=customXml/itemProps1.xml><?xml version="1.0" encoding="utf-8"?>
<ds:datastoreItem xmlns:ds="http://schemas.openxmlformats.org/officeDocument/2006/customXml" ds:itemID="{BAB69476-289C-456D-8C6E-FCA6433963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ff8de5-69c3-4e13-bbf2-436d57ba2ae7"/>
    <ds:schemaRef ds:uri="8c336d39-0397-4bbd-b74e-27fd8b1de0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BD0A92-4278-4C36-B227-0679026C08D8}">
  <ds:schemaRefs>
    <ds:schemaRef ds:uri="http://schemas.microsoft.com/sharepoint/v3/contenttype/forms"/>
  </ds:schemaRefs>
</ds:datastoreItem>
</file>

<file path=customXml/itemProps3.xml><?xml version="1.0" encoding="utf-8"?>
<ds:datastoreItem xmlns:ds="http://schemas.openxmlformats.org/officeDocument/2006/customXml" ds:itemID="{D2D84E25-A614-4372-BBE2-A9D7F4269B2A}">
  <ds:schemaRefs>
    <ds:schemaRef ds:uri="f229e98d-96cb-4c0d-8b61-750be14ba834"/>
    <ds:schemaRef ds:uri="http://purl.org/dc/terms/"/>
    <ds:schemaRef ds:uri="http://purl.org/dc/elements/1.1/"/>
    <ds:schemaRef ds:uri="http://schemas.microsoft.com/office/2006/metadata/properties"/>
    <ds:schemaRef ds:uri="f598a371-b2e8-43ab-b80c-acd0fc0c2d68"/>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98ff8de5-69c3-4e13-bbf2-436d57ba2ae7"/>
    <ds:schemaRef ds:uri="8c336d39-0397-4bbd-b74e-27fd8b1de068"/>
  </ds:schemaRefs>
</ds:datastoreItem>
</file>

<file path=docProps/app.xml><?xml version="1.0" encoding="utf-8"?>
<Properties xmlns="http://schemas.openxmlformats.org/officeDocument/2006/extended-properties" xmlns:vt="http://schemas.openxmlformats.org/officeDocument/2006/docPropsVTypes">
  <Template>ksuL_Widescreen_Template_Vert</Template>
  <TotalTime>964</TotalTime>
  <Words>1966</Words>
  <Application>Microsoft Office PowerPoint</Application>
  <PresentationFormat>Widescreen</PresentationFormat>
  <Paragraphs>281</Paragraphs>
  <Slides>34</Slides>
  <Notes>10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ksuLTheme-vert</vt:lpstr>
      <vt:lpstr>Music Copyright</vt:lpstr>
      <vt:lpstr>DISCLAIMER</vt:lpstr>
      <vt:lpstr>Copyright Services</vt:lpstr>
      <vt:lpstr>Resources</vt:lpstr>
      <vt:lpstr>Copyright (Law) vs.  Plagiarism (Ethics)</vt:lpstr>
      <vt:lpstr>Why Copyright?</vt:lpstr>
      <vt:lpstr>What is Copyright?</vt:lpstr>
      <vt:lpstr>What is Copyright?</vt:lpstr>
      <vt:lpstr>What’s Not Protected</vt:lpstr>
      <vt:lpstr>What’s Protected?</vt:lpstr>
      <vt:lpstr>Copyright is Automatic</vt:lpstr>
      <vt:lpstr>So, what is Registration?</vt:lpstr>
      <vt:lpstr>Hypothetical</vt:lpstr>
      <vt:lpstr>What was that about compilations?</vt:lpstr>
      <vt:lpstr>Who Owns Copyright?</vt:lpstr>
      <vt:lpstr>Works are “made for hire” if:</vt:lpstr>
      <vt:lpstr>PowerPoint Presentation</vt:lpstr>
      <vt:lpstr>Public Licenses</vt:lpstr>
      <vt:lpstr>Rights Map</vt:lpstr>
      <vt:lpstr>PowerPoint Presentation</vt:lpstr>
      <vt:lpstr>Framework - U.S. Copyright</vt:lpstr>
      <vt:lpstr>PowerPoint Presentation</vt:lpstr>
      <vt:lpstr>Public Domain</vt:lpstr>
      <vt:lpstr>Public Domain Tools </vt:lpstr>
      <vt:lpstr>Helpful Tools</vt:lpstr>
      <vt:lpstr>Framework - U.S. Copyright</vt:lpstr>
      <vt:lpstr>2. Does it have an existing license  that covers my use?</vt:lpstr>
      <vt:lpstr>3. Do any user’s rights, such as fair use, apply?</vt:lpstr>
      <vt:lpstr>Fair Use Basics</vt:lpstr>
      <vt:lpstr>Illustrative Purposes  Looking Closer at 17 USC § 107 (fair use)</vt:lpstr>
      <vt:lpstr>Fair Use Evaluator Highly Recommend Learning More About Fair Use and How to Use It</vt:lpstr>
      <vt:lpstr>Framework - U.S. Copyright</vt:lpstr>
      <vt:lpstr>ETDR HELP</vt:lpstr>
      <vt:lpstr>What Questions do You Have?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Copyright - for Online Course Designers</dc:title>
  <dc:creator>Ryan Otto</dc:creator>
  <cp:lastModifiedBy>Ryan Otto</cp:lastModifiedBy>
  <cp:revision>57</cp:revision>
  <dcterms:created xsi:type="dcterms:W3CDTF">2022-05-20T15:30:10Z</dcterms:created>
  <dcterms:modified xsi:type="dcterms:W3CDTF">2022-11-25T21:59:52Z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0x0101000987AF24648EBC4BB8E89CB1F93713E8</vt:lpwstr>
  </property>
</Properties>
</file>