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88"/>
  </p:normalViewPr>
  <p:slideViewPr>
    <p:cSldViewPr snapToGrid="0" snapToObjects="1">
      <p:cViewPr>
        <p:scale>
          <a:sx n="162" d="100"/>
          <a:sy n="162" d="100"/>
        </p:scale>
        <p:origin x="144" y="-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CBC20-67F4-9243-B263-11167924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CE8448-A88E-AB46-9A66-F23B5FD57EB2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F7EBE-3D90-A040-A930-BCC21C53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F6DE8-E370-CE41-B1AF-6D852D04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7390B-674D-D84A-8D8C-4EDA7BBD06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381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" y="874712"/>
            <a:ext cx="8229600" cy="33940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DED75-D61C-084A-83A2-D163F592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81C123-CB2B-F048-B263-9106CD039471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B7CDA-1DB4-8D42-8893-703BAB504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AED9B-CD5F-8C48-B667-3FEB330B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F2238-E2A9-3646-AE36-254516B2E6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647BA73-4DAF-5E4A-8534-9D964567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2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37693"/>
            <a:ext cx="1913351" cy="3868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37693"/>
            <a:ext cx="5598323" cy="38681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FF10-CAF0-1E47-A1F2-D858F49B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CAE6E5-B3C4-5A44-97F8-7B12003D20D5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AF80A-262F-864D-A0AC-3538E56A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23A50-6A54-2848-9209-ACEB2201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50282-A637-A841-BAC6-6E5B26841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857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731520"/>
            <a:ext cx="8229600" cy="33940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5D826-DDB8-D24E-A84F-4467C202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3E1852-93B0-1946-A33E-7F18731D88E2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44CCA-174A-3744-8C6E-A9DBF9F5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2DC80-B586-3042-8549-42FC550D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21D09-E2E8-7442-AC2A-C17B561ACE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19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2FCCE-3C5A-614F-A602-EB991E250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3843F1-E09E-B542-AB96-0B7E36679D62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31562-1A7A-3543-AB21-C73AB5D13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04326-FD0D-AC44-9A85-FC045F1D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DD229-A6E0-1C4B-BC37-3197B08B8F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45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" y="73152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3152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25851C-65AE-3945-B4A4-5C6CBFF41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57D90-1EDC-9249-913E-90E6B08BBB25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5E22F4-F371-9C4B-B108-979D62B60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4DE5FD-9DDF-3349-B8BB-8B8EC66E7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46EA69-1F00-A645-9A0D-A4775062045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9637ADE-912B-734C-A8CD-86C46C1A2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5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73152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79" y="12553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803" y="73152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803" y="125537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6B1F3CC-1B08-334B-B713-35390EA8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12E8AB-2B34-D84C-82A8-85702B3AA2F4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CD32E90-BE10-4444-B774-07B30C107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C877E1B-3927-6A41-A15B-CAEE6E7A0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96CB-93B7-014E-847C-1417597643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3EA321B-18B6-7A43-A72C-5E49A9E54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29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D99CF7-CC34-6C47-8149-8ED08EB2C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63704A-350A-754E-AE9C-DF2CDD6F9266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B964ABC-BF4C-A448-A4B8-315147185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A85D2B-0440-8842-BD95-E6B02ADF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E4DBB1-8D62-814E-8556-58D32545C96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EE95A1E-349E-9548-8E92-7E8A37A6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45720"/>
            <a:ext cx="8229600" cy="457200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23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889C9F1-16AD-9C4F-8BF3-AB0A70D5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E24966-E0DC-704E-B898-13BDFB90F73D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7663ACA-88E8-7546-B7FD-CDEA8A63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C1D6CB0-70C9-BB45-B929-33385492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59AE8-BD6F-0C46-A207-5E6713068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1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520"/>
            <a:ext cx="3008313" cy="5274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0415" y="731520"/>
            <a:ext cx="5111750" cy="37806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91537"/>
            <a:ext cx="3008313" cy="32206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29153-9613-AA47-A7D4-114473C51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6E6720-7A2E-2948-871E-3E72CB55A6FA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D1BCB-CA1E-1544-BCA5-14287C746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DA78F6-3507-9540-B2EC-5F9506C60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30543-ED1C-8347-B378-D5C6CDC9BA71}" type="slidenum">
              <a:rPr lang="en-US" altLang="en-US"/>
              <a:pPr/>
              <a:t>‹#›</a:t>
            </a:fld>
            <a:endParaRPr lang="en-US" altLang="en-US">
              <a:solidFill>
                <a:srgbClr val="88A4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9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38028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31520"/>
            <a:ext cx="5486400" cy="28567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113186"/>
            <a:ext cx="5486400" cy="4250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E325AE-F0E8-3341-970A-FB5B18F12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5020AA-D055-E84B-804C-1D6315DE4DAD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20830B-8BD9-9B49-AC9D-1AA4478E8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E43D2D-9BF6-2B41-ACCF-21DB937E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32602-62F0-F143-8054-55F6804BD1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58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53581A9-911B-FD40-98B6-FA0387892E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F78568A-2587-8742-839A-071B4E5803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29EB8-F11E-DA46-B960-62BDA450A5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D8DCDD0-5186-234A-8E91-AAC2CD221893}" type="datetimeFigureOut">
              <a:rPr lang="en-US" altLang="en-US"/>
              <a:pPr/>
              <a:t>10/3/2022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28A48-F085-6B43-96BB-92670148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08BBE-DF4D-8944-9C72-48CEA7691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5D67083-FF9E-A349-B938-AD7B1239AEE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4" r:id="rId8"/>
    <p:sldLayoutId id="2147493511" r:id="rId9"/>
    <p:sldLayoutId id="2147493512" r:id="rId10"/>
    <p:sldLayoutId id="214749351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Lucida San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Sans" panose="020B0602030504020204" pitchFamily="34" charset="77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751E8-83E9-D046-A2AC-1A2F176F69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7D3F5C-EB8B-494B-9E55-9CD4AA74A2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3518-5A99-D847-A5A0-52371089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FDF7A-9105-9F4F-878F-F4D602820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66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niversity_Widescreen_Template_Horiz_July2020.potx" id="{3459171C-7422-D447-8EC6-0D4BD2EA01CB}" vid="{0E0B95AE-4A22-BB4E-AFBE-94B43768EE5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sharepoint/v3/fields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Horizontal-PPT-Template</Template>
  <TotalTime>0</TotalTime>
  <Words>0</Words>
  <Application>Microsoft Office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Lucida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Burks</dc:creator>
  <cp:lastModifiedBy>Rebecca Burks</cp:lastModifiedBy>
  <cp:revision>1</cp:revision>
  <dcterms:created xsi:type="dcterms:W3CDTF">2022-10-03T20:13:50Z</dcterms:created>
  <dcterms:modified xsi:type="dcterms:W3CDTF">2022-10-03T20:14:15Z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