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88"/>
  </p:normalViewPr>
  <p:slideViewPr>
    <p:cSldViewPr snapToGrid="0" snapToObjects="1">
      <p:cViewPr>
        <p:scale>
          <a:sx n="162" d="100"/>
          <a:sy n="162" d="100"/>
        </p:scale>
        <p:origin x="144" y="-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BC20-67F4-9243-B263-11167924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E8448-A88E-AB46-9A66-F23B5FD57EB2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F7EBE-3D90-A040-A930-BCC21C53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6DE8-E370-CE41-B1AF-6D852D04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7390B-674D-D84A-8D8C-4EDA7BBD0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81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" y="874712"/>
            <a:ext cx="8229600" cy="33940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DED75-D61C-084A-83A2-D163F592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1C123-CB2B-F048-B263-9106CD039471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B7CDA-1DB4-8D42-8893-703BAB50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AED9B-CD5F-8C48-B667-3FEB330B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F2238-E2A9-3646-AE36-254516B2E6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47BA73-4DAF-5E4A-8534-9D964567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37693"/>
            <a:ext cx="1913351" cy="3868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37693"/>
            <a:ext cx="5598323" cy="38681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FF10-CAF0-1E47-A1F2-D858F49B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AE6E5-B3C4-5A44-97F8-7B12003D20D5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F80A-262F-864D-A0AC-3538E56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3A50-6A54-2848-9209-ACEB2201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50282-A637-A841-BAC6-6E5B26841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31520"/>
            <a:ext cx="8229600" cy="33940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5D826-DDB8-D24E-A84F-4467C202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E1852-93B0-1946-A33E-7F18731D88E2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44CCA-174A-3744-8C6E-A9DBF9F5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DC80-B586-3042-8549-42FC550D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21D09-E2E8-7442-AC2A-C17B561AC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19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2FCCE-3C5A-614F-A602-EB991E25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843F1-E09E-B542-AB96-0B7E36679D62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1562-1A7A-3543-AB21-C73AB5D1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04326-FD0D-AC44-9A85-FC045F1D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DD229-A6E0-1C4B-BC37-3197B08B8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73152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3152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25851C-65AE-3945-B4A4-5C6CBFF4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57D90-1EDC-9249-913E-90E6B08BBB25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E22F4-F371-9C4B-B108-979D62B6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4DE5FD-9DDF-3349-B8BB-8B8EC66E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6EA69-1F00-A645-9A0D-A477506204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637ADE-912B-734C-A8CD-86C46C1A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5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73152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79" y="12553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803" y="73152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803" y="12553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B1F3CC-1B08-334B-B713-35390EA8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2E8AB-2B34-D84C-82A8-85702B3AA2F4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D32E90-BE10-4444-B774-07B30C10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877E1B-3927-6A41-A15B-CAEE6E7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96CB-93B7-014E-847C-1417597643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EA321B-18B6-7A43-A72C-5E49A9E54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D99CF7-CC34-6C47-8149-8ED08EB2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3704A-350A-754E-AE9C-DF2CDD6F9266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964ABC-BF4C-A448-A4B8-31514718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A85D2B-0440-8842-BD95-E6B02ADF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4DBB1-8D62-814E-8556-58D32545C9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E95A1E-349E-9548-8E92-7E8A37A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3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89C9F1-16AD-9C4F-8BF3-AB0A70D5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24966-E0DC-704E-B898-13BDFB90F73D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663ACA-88E8-7546-B7FD-CDEA8A63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1D6CB0-70C9-BB45-B929-33385492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9AE8-BD6F-0C46-A207-5E6713068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0"/>
            <a:ext cx="3008313" cy="527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415" y="731520"/>
            <a:ext cx="5111750" cy="37806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1537"/>
            <a:ext cx="3008313" cy="3220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29153-9613-AA47-A7D4-114473C5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E6720-7A2E-2948-871E-3E72CB55A6FA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D1BCB-CA1E-1544-BCA5-14287C74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A78F6-3507-9540-B2EC-5F9506C6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0543-ED1C-8347-B378-D5C6CDC9BA71}" type="slidenum">
              <a:rPr lang="en-US" altLang="en-US"/>
              <a:pPr/>
              <a:t>‹#›</a:t>
            </a:fld>
            <a:endParaRPr lang="en-US" alt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9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38028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31520"/>
            <a:ext cx="5486400" cy="28567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13186"/>
            <a:ext cx="5486400" cy="425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E325AE-F0E8-3341-970A-FB5B18F1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020AA-D055-E84B-804C-1D6315DE4DAD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0830B-8BD9-9B49-AC9D-1AA4478E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E43D2D-9BF6-2B41-ACCF-21DB937E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32602-62F0-F143-8054-55F6804BD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58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3581A9-911B-FD40-98B6-FA0387892E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F78568A-2587-8742-839A-071B4E5803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29EB8-F11E-DA46-B960-62BDA450A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D8DCDD0-5186-234A-8E91-AAC2CD221893}" type="datetimeFigureOut">
              <a:rPr lang="en-US" altLang="en-US"/>
              <a:pPr/>
              <a:t>10/3/2022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28A48-F085-6B43-96BB-92670148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08BBE-DF4D-8944-9C72-48CEA7691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5D67083-FF9E-A349-B938-AD7B1239AE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4" r:id="rId8"/>
    <p:sldLayoutId id="2147493511" r:id="rId9"/>
    <p:sldLayoutId id="2147493512" r:id="rId10"/>
    <p:sldLayoutId id="214749351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751E8-83E9-D046-A2AC-1A2F176F6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D3F5C-EB8B-494B-9E55-9CD4AA74A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3518-5A99-D847-A5A0-52371089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DF7A-9105-9F4F-878F-F4D60282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6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iversity_Widescreen_Template_Horiz_July2020.potx" id="{3459171C-7422-D447-8EC6-0D4BD2EA01CB}" vid="{0E0B95AE-4A22-BB4E-AFBE-94B43768EE5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Horizontal-PPT-Template</Template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Lucida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Burks</dc:creator>
  <cp:lastModifiedBy>Rebecca Burks</cp:lastModifiedBy>
  <cp:revision>1</cp:revision>
  <dcterms:created xsi:type="dcterms:W3CDTF">2022-10-03T20:13:50Z</dcterms:created>
  <dcterms:modified xsi:type="dcterms:W3CDTF">2022-10-03T20:14:15Z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