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04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EB9F-B2A2-4944-B50C-9F78542D1A7F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B726C-C614-4597-AB19-3C876E5D4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772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PURPOSE OF THE </a:t>
            </a:r>
            <a:r>
              <a:rPr lang="en-US" b="1" dirty="0" smtClean="0"/>
              <a:t>104R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dirty="0"/>
              <a:t>►	</a:t>
            </a:r>
            <a:r>
              <a:rPr lang="en-US" sz="3800" u="sng" dirty="0">
                <a:latin typeface="Arial" pitchFamily="34" charset="0"/>
                <a:cs typeface="Arial" pitchFamily="34" charset="0"/>
              </a:rPr>
              <a:t>Verification of graduation date</a:t>
            </a:r>
            <a:endParaRPr lang="en-US" sz="3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		- Correct Mission Set in CCIMS</a:t>
            </a: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►	</a:t>
            </a:r>
            <a:r>
              <a:rPr lang="en-US" sz="3800" u="sng" dirty="0">
                <a:latin typeface="Arial" pitchFamily="34" charset="0"/>
                <a:cs typeface="Arial" pitchFamily="34" charset="0"/>
              </a:rPr>
              <a:t>Academic alignment with ROTC classes</a:t>
            </a:r>
            <a:endParaRPr lang="en-US" sz="3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		- Particularly significant for transfer students whose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	credits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may not all transfer to degree-granting </a:t>
            </a: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		school</a:t>
            </a: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►	</a:t>
            </a:r>
            <a:r>
              <a:rPr lang="en-US" sz="3800" u="sng" dirty="0">
                <a:latin typeface="Arial" pitchFamily="34" charset="0"/>
                <a:cs typeface="Arial" pitchFamily="34" charset="0"/>
              </a:rPr>
              <a:t>Correct scholarship length</a:t>
            </a:r>
            <a:endParaRPr lang="en-US" sz="3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		- Imperative initial 104R reflect accurate length of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	study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toward graduation</a:t>
            </a: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		- Initial 104R will lock number of scholarship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	semesters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in CCIMS at time of contracting</a:t>
            </a:r>
          </a:p>
          <a:p>
            <a:pPr>
              <a:buNone/>
            </a:pPr>
            <a:r>
              <a:rPr lang="en-US" sz="3800" dirty="0">
                <a:latin typeface="Arial" pitchFamily="34" charset="0"/>
                <a:cs typeface="Arial" pitchFamily="34" charset="0"/>
              </a:rPr>
              <a:t>		- While most academic majors are 4 year programs,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	can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not make that assumption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PURPOSE OF THE 104R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►	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Correct scholarship length (cont)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e.g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Some engineering students require 9 semesters to graduate.  CCIMS must reflect 9 semesters so</a:t>
            </a:r>
          </a:p>
          <a:p>
            <a:pPr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that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cadet receives 9 semesters of scholarship.  If only 8 semesters are reflected in CCIMS, tuition for </a:t>
            </a:r>
          </a:p>
          <a:p>
            <a:pPr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last semester will not be covered by scholarship and will be the cadet’s responsibility unless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Cadet Command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approves extension of benefits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THE PURPOSE OF THE 104R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►	</a:t>
            </a:r>
            <a:r>
              <a:rPr lang="en-US" sz="2600" u="sng" dirty="0">
                <a:latin typeface="Arial" pitchFamily="34" charset="0"/>
                <a:cs typeface="Arial" pitchFamily="34" charset="0"/>
              </a:rPr>
              <a:t>Extension of scholarship </a:t>
            </a:r>
            <a:r>
              <a:rPr lang="en-US" sz="2600" u="sng" dirty="0" smtClean="0">
                <a:latin typeface="Arial" pitchFamily="34" charset="0"/>
                <a:cs typeface="Arial" pitchFamily="34" charset="0"/>
              </a:rPr>
              <a:t>benefits</a:t>
            </a:r>
          </a:p>
          <a:p>
            <a:pPr>
              <a:buNone/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		- Must be requested</a:t>
            </a:r>
          </a:p>
          <a:p>
            <a:pPr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		- Cadet Command approval not automatic</a:t>
            </a:r>
          </a:p>
          <a:p>
            <a:pPr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		- Initial 104R must be included in the request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	  packet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for comparison with current 104R</a:t>
            </a:r>
          </a:p>
          <a:p>
            <a:pPr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		- Automatic disqualifiers: GPA less than 2.7,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	  change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of academic major, grades D or below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PURPOSE OF THE 104R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►	</a:t>
            </a:r>
            <a:r>
              <a:rPr lang="en-US" sz="6000" u="sng" dirty="0">
                <a:latin typeface="Arial" pitchFamily="34" charset="0"/>
                <a:cs typeface="Arial" pitchFamily="34" charset="0"/>
              </a:rPr>
              <a:t>Cadet Action Requests</a:t>
            </a:r>
            <a:endParaRPr lang="en-US" sz="6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		- 104R mandatory attachment for any cadet action request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	packet</a:t>
            </a:r>
            <a:endParaRPr lang="en-US" sz="6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		- Missing 104R will delay submission of waiver request even if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	packet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is otherwise complete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  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►	</a:t>
            </a:r>
            <a:r>
              <a:rPr lang="en-US" sz="6000" u="sng" dirty="0">
                <a:latin typeface="Arial" pitchFamily="34" charset="0"/>
                <a:cs typeface="Arial" pitchFamily="34" charset="0"/>
              </a:rPr>
              <a:t>Counseling Tool</a:t>
            </a:r>
            <a:endParaRPr lang="en-US" sz="6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		- Cadet Command Pam 145-1 requires 104R be reviewed with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	each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Cadet at the end of each semester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		- To indicate 104R counseling occurred, cadet initials and dates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	relative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semester in block 8 of 104R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		- Use existing 104R for counseling and initial against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	appropriate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semester in block 8.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BEWARE: Cross-match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	“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unchanged” 104R with transcript for current enrollment.  If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	current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enrollment differs from 104R, cadet needs new 104R.)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104-R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	1.  New cadet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in-processes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MS Instructor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Cadet will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be given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instruction 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how to prepare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104R (to 	include PME instruction)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 	2.  Cadet initiates 104R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 Researches school course catalog, university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advising 	assistance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 	3.  Cadet visits with university advisor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 University advisor reviews 104R, verifies with signature</a:t>
            </a:r>
          </a:p>
          <a:p>
            <a:pPr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	4.  Cadet presents 104R to Military Science Instructor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 Military Science Instructor counsels cadet with 104R,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transcript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etc.</a:t>
            </a: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  Military Science Instructor will give </a:t>
            </a:r>
            <a:r>
              <a:rPr lang="en-US" sz="2000" b="1" u="sng" dirty="0">
                <a:latin typeface="Arial" pitchFamily="34" charset="0"/>
                <a:cs typeface="Arial" pitchFamily="34" charset="0"/>
              </a:rPr>
              <a:t>ORIGINAL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104R to HRA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/>
              <a:t>COMMON 104R </a:t>
            </a:r>
            <a:r>
              <a:rPr lang="en-US" b="1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600" b="1" u="sng" dirty="0">
                <a:latin typeface="Arial" pitchFamily="34" charset="0"/>
                <a:cs typeface="Arial" pitchFamily="34" charset="0"/>
              </a:rPr>
              <a:t>Block 3 (Date of preparation)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	If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cadet has saved a previous 104R digitally, may forget to change date for new 104R</a:t>
            </a:r>
          </a:p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3600" b="1" u="sng" dirty="0">
                <a:latin typeface="Arial" pitchFamily="34" charset="0"/>
                <a:cs typeface="Arial" pitchFamily="34" charset="0"/>
              </a:rPr>
              <a:t>Block 5 (Credit hours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	Left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blank, or, not updated from previous semester</a:t>
            </a:r>
          </a:p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3600" b="1" u="sng" dirty="0">
                <a:latin typeface="Arial" pitchFamily="34" charset="0"/>
                <a:cs typeface="Arial" pitchFamily="34" charset="0"/>
              </a:rPr>
              <a:t>Block 5a (Total credit hours required for degree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	Left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blank – without this number it is impossible to calculate the remaining calculation in the block</a:t>
            </a:r>
          </a:p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3600" b="1" u="sng" dirty="0">
                <a:latin typeface="Arial" pitchFamily="34" charset="0"/>
                <a:cs typeface="Arial" pitchFamily="34" charset="0"/>
              </a:rPr>
              <a:t>Block 5a (1) (Number of ROTC credit hours that do not count towards degree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	Left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blank – without this number remaining calculation will be incorrect</a:t>
            </a:r>
          </a:p>
          <a:p>
            <a:pPr>
              <a:buNone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104R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Block 5b (Transfer credits accepted) and 5c (Credits toward degree completed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Same </a:t>
            </a:r>
            <a:r>
              <a:rPr lang="en-US" dirty="0">
                <a:latin typeface="Arial" pitchFamily="34" charset="0"/>
                <a:cs typeface="Arial" pitchFamily="34" charset="0"/>
              </a:rPr>
              <a:t>number entered in twice, i.e. transfer credits were accepted AND count toward degree, resulting in an incorrect overall calculation.  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E.g. Transfer credits accepted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=   6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Credits </a:t>
            </a:r>
            <a:r>
              <a:rPr lang="en-US" dirty="0">
                <a:latin typeface="Arial" pitchFamily="34" charset="0"/>
                <a:cs typeface="Arial" pitchFamily="34" charset="0"/>
              </a:rPr>
              <a:t>toward degree completed =   6  (the same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transfer  credits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Total </a:t>
            </a:r>
            <a:r>
              <a:rPr lang="en-US" dirty="0">
                <a:latin typeface="Arial" pitchFamily="34" charset="0"/>
                <a:cs typeface="Arial" pitchFamily="34" charset="0"/>
              </a:rPr>
              <a:t>subtracted from total hours remaining for degree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will       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	calculate </a:t>
            </a:r>
            <a:r>
              <a:rPr lang="en-US" dirty="0">
                <a:latin typeface="Arial" pitchFamily="34" charset="0"/>
                <a:cs typeface="Arial" pitchFamily="34" charset="0"/>
              </a:rPr>
              <a:t>= 12, instead of 6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Block 5d (Remaining for degree)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Total credit hours remaining in 5d must tally with total credit hours remaining outlined in block 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COMMON 104R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200" b="1" u="sng" dirty="0">
                <a:latin typeface="Arial" pitchFamily="34" charset="0"/>
                <a:cs typeface="Arial" pitchFamily="34" charset="0"/>
              </a:rPr>
              <a:t>Block 5e (Number of authorized semesters):</a:t>
            </a:r>
            <a:endParaRPr lang="en-US" sz="42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200" dirty="0" smtClean="0">
                <a:latin typeface="Arial" pitchFamily="34" charset="0"/>
                <a:cs typeface="Arial" pitchFamily="34" charset="0"/>
              </a:rPr>
              <a:t>	Must 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reflect block 7.  If cadet has outlined three semesters remaining for degree in block 7, but the total of authorized semesters in block 5 has calculated a different number, then something is wrong.  Student may be out of alignment with ROTC, may be taking a class overload, or may not be taking sufficient classes each semester.</a:t>
            </a:r>
          </a:p>
          <a:p>
            <a:pPr>
              <a:buNone/>
            </a:pPr>
            <a:r>
              <a:rPr lang="en-US" sz="4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4200" b="1" u="sng" dirty="0">
                <a:latin typeface="Arial" pitchFamily="34" charset="0"/>
                <a:cs typeface="Arial" pitchFamily="34" charset="0"/>
              </a:rPr>
              <a:t>Block 6 (GPA</a:t>
            </a:r>
            <a:r>
              <a:rPr lang="en-US" sz="4200" b="1" dirty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en-US" sz="4200" dirty="0" smtClean="0">
                <a:latin typeface="Arial" pitchFamily="34" charset="0"/>
                <a:cs typeface="Arial" pitchFamily="34" charset="0"/>
              </a:rPr>
              <a:t>	Often 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left blank.  GPA must be updated every semester.</a:t>
            </a:r>
          </a:p>
          <a:p>
            <a:pPr>
              <a:buNone/>
            </a:pPr>
            <a:r>
              <a:rPr lang="en-US" sz="4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4200" b="1" u="sng" dirty="0">
                <a:latin typeface="Arial" pitchFamily="34" charset="0"/>
                <a:cs typeface="Arial" pitchFamily="34" charset="0"/>
              </a:rPr>
              <a:t>Block 7 (Term, Year, Course Number, Course Title …..</a:t>
            </a:r>
            <a:r>
              <a:rPr lang="en-US" sz="4200" b="1" dirty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en-US" sz="4200" dirty="0" smtClean="0">
                <a:latin typeface="Arial" pitchFamily="34" charset="0"/>
                <a:cs typeface="Arial" pitchFamily="34" charset="0"/>
              </a:rPr>
              <a:t>	When 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updating a previous 104R, grades for previous semester must be entered.</a:t>
            </a:r>
          </a:p>
          <a:p>
            <a:pPr>
              <a:buNone/>
            </a:pPr>
            <a:r>
              <a:rPr lang="en-US" sz="4200" dirty="0" smtClean="0">
                <a:latin typeface="Arial" pitchFamily="34" charset="0"/>
                <a:cs typeface="Arial" pitchFamily="34" charset="0"/>
              </a:rPr>
              <a:t>	Summer 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classes must be shown as its own semester.</a:t>
            </a:r>
          </a:p>
          <a:p>
            <a:pPr>
              <a:buNone/>
            </a:pPr>
            <a:r>
              <a:rPr lang="en-US" sz="4200" dirty="0" smtClean="0">
                <a:latin typeface="Arial" pitchFamily="34" charset="0"/>
                <a:cs typeface="Arial" pitchFamily="34" charset="0"/>
              </a:rPr>
              <a:t>	PME 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often missing.</a:t>
            </a:r>
          </a:p>
          <a:p>
            <a:pPr>
              <a:buNone/>
            </a:pPr>
            <a:r>
              <a:rPr lang="en-US" sz="4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4200" b="1" u="sng" dirty="0">
                <a:latin typeface="Arial" pitchFamily="34" charset="0"/>
                <a:cs typeface="Arial" pitchFamily="34" charset="0"/>
              </a:rPr>
              <a:t>Blocks 10, 11, 12, 13 (Cadet/University Advisor signature and dates</a:t>
            </a:r>
            <a:r>
              <a:rPr lang="en-US" sz="4200" b="1" dirty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en-US" sz="4200" dirty="0" smtClean="0">
                <a:latin typeface="Arial" pitchFamily="34" charset="0"/>
                <a:cs typeface="Arial" pitchFamily="34" charset="0"/>
              </a:rPr>
              <a:t>	Must 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be signed by both.  Will not accept without a school advisor/official’s signature</a:t>
            </a:r>
          </a:p>
          <a:p>
            <a:pPr>
              <a:buNone/>
            </a:pPr>
            <a:r>
              <a:rPr lang="en-US" sz="4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4200" b="1" u="sng" dirty="0">
                <a:latin typeface="Arial" pitchFamily="34" charset="0"/>
                <a:cs typeface="Arial" pitchFamily="34" charset="0"/>
              </a:rPr>
              <a:t>Third page</a:t>
            </a:r>
            <a:r>
              <a:rPr lang="en-US" sz="42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en-US" sz="4200" dirty="0">
                <a:latin typeface="Arial" pitchFamily="34" charset="0"/>
                <a:cs typeface="Arial" pitchFamily="34" charset="0"/>
              </a:rPr>
              <a:t>Often overlooked completely.  Self-explanatory.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65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PURPOSE OF THE 104R</vt:lpstr>
      <vt:lpstr>THE PURPOSE OF THE 104R</vt:lpstr>
      <vt:lpstr>THE PURPOSE OF THE 104R</vt:lpstr>
      <vt:lpstr>THE PURPOSE OF THE 104R</vt:lpstr>
      <vt:lpstr>104-R PROCESS</vt:lpstr>
      <vt:lpstr>COMMON 104R ERRORs</vt:lpstr>
      <vt:lpstr>COMMON 104R ERRORs</vt:lpstr>
      <vt:lpstr>COMMON 104R ERRORs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PURPOSE OF THE 104R</dc:title>
  <dc:creator>Tedp</dc:creator>
  <cp:lastModifiedBy>HRA II</cp:lastModifiedBy>
  <cp:revision>12</cp:revision>
  <dcterms:created xsi:type="dcterms:W3CDTF">2012-12-10T22:39:28Z</dcterms:created>
  <dcterms:modified xsi:type="dcterms:W3CDTF">2015-10-20T17:52:59Z</dcterms:modified>
</cp:coreProperties>
</file>