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228600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308D"/>
    <a:srgbClr val="A50021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DA85F-91AA-43CC-8A27-77A27DBAE003}" v="3" dt="2024-01-25T15:47:18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36" d="100"/>
          <a:sy n="36" d="100"/>
        </p:scale>
        <p:origin x="22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Mass Agreement in Spanish</c:v>
                </c:pt>
              </c:strCache>
            </c:strRef>
          </c:tx>
          <c:spPr>
            <a:solidFill>
              <a:srgbClr val="5830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Postnominal within NP</c:v>
                </c:pt>
                <c:pt idx="1">
                  <c:v>Predicative Adjective</c:v>
                </c:pt>
                <c:pt idx="2">
                  <c:v>Pronouns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0.28999999999999998</c:v>
                </c:pt>
                <c:pt idx="1">
                  <c:v>0.54700000000000004</c:v>
                </c:pt>
                <c:pt idx="2">
                  <c:v>0.86399999999999999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4-4C89-A632-46553E13B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7805760"/>
        <c:axId val="227810464"/>
      </c:barChart>
      <c:catAx>
        <c:axId val="22780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10464"/>
        <c:crosses val="autoZero"/>
        <c:auto val="1"/>
        <c:lblAlgn val="ctr"/>
        <c:lblOffset val="100"/>
        <c:noMultiLvlLbl val="0"/>
      </c:catAx>
      <c:valAx>
        <c:axId val="22781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0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BB309-647E-4835-A978-70E48A0DD73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20863" y="1143000"/>
            <a:ext cx="3216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59777-415C-4862-B66C-8F3E89E42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8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1pPr>
    <a:lvl2pPr marL="1075273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2pPr>
    <a:lvl3pPr marL="2150546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3pPr>
    <a:lvl4pPr marL="3225819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4pPr>
    <a:lvl5pPr marL="4301092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5pPr>
    <a:lvl6pPr marL="5376365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6pPr>
    <a:lvl7pPr marL="6451637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7pPr>
    <a:lvl8pPr marL="7526911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8pPr>
    <a:lvl9pPr marL="8602184" algn="l" defTabSz="2150546" rtl="0" eaLnBrk="1" latinLnBrk="0" hangingPunct="1">
      <a:defRPr sz="28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20863" y="1143000"/>
            <a:ext cx="3216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59777-415C-4862-B66C-8F3E89E42A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3591562"/>
            <a:ext cx="19431000" cy="7640320"/>
          </a:xfrm>
        </p:spPr>
        <p:txBody>
          <a:bodyPr anchor="b"/>
          <a:lstStyle>
            <a:lvl1pPr algn="ctr">
              <a:defRPr sz="1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0" y="11526522"/>
            <a:ext cx="17145000" cy="5298438"/>
          </a:xfrm>
        </p:spPr>
        <p:txBody>
          <a:bodyPr/>
          <a:lstStyle>
            <a:lvl1pPr marL="0" indent="0" algn="ctr">
              <a:buNone/>
              <a:defRPr sz="6000"/>
            </a:lvl1pPr>
            <a:lvl2pPr marL="1143000" indent="0" algn="ctr">
              <a:buNone/>
              <a:defRPr sz="5000"/>
            </a:lvl2pPr>
            <a:lvl3pPr marL="2286000" indent="0" algn="ctr">
              <a:buNone/>
              <a:defRPr sz="4500"/>
            </a:lvl3pPr>
            <a:lvl4pPr marL="3429000" indent="0" algn="ctr">
              <a:buNone/>
              <a:defRPr sz="4000"/>
            </a:lvl4pPr>
            <a:lvl5pPr marL="4572000" indent="0" algn="ctr">
              <a:buNone/>
              <a:defRPr sz="4000"/>
            </a:lvl5pPr>
            <a:lvl6pPr marL="5715000" indent="0" algn="ctr">
              <a:buNone/>
              <a:defRPr sz="4000"/>
            </a:lvl6pPr>
            <a:lvl7pPr marL="6858000" indent="0" algn="ctr">
              <a:buNone/>
              <a:defRPr sz="4000"/>
            </a:lvl7pPr>
            <a:lvl8pPr marL="8001000" indent="0" algn="ctr">
              <a:buNone/>
              <a:defRPr sz="4000"/>
            </a:lvl8pPr>
            <a:lvl9pPr marL="9144000" indent="0" algn="ctr">
              <a:buNone/>
              <a:defRPr sz="4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1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0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359189" y="1168400"/>
            <a:ext cx="4929188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1626" y="1168400"/>
            <a:ext cx="14501813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720" y="5471167"/>
            <a:ext cx="19716750" cy="9128758"/>
          </a:xfrm>
        </p:spPr>
        <p:txBody>
          <a:bodyPr anchor="b"/>
          <a:lstStyle>
            <a:lvl1pPr>
              <a:defRPr sz="1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720" y="14686287"/>
            <a:ext cx="19716750" cy="4800598"/>
          </a:xfrm>
        </p:spPr>
        <p:txBody>
          <a:bodyPr/>
          <a:lstStyle>
            <a:lvl1pPr marL="0" indent="0">
              <a:buNone/>
              <a:defRPr sz="6000">
                <a:solidFill>
                  <a:schemeClr val="tx1"/>
                </a:solidFill>
              </a:defRPr>
            </a:lvl1pPr>
            <a:lvl2pPr marL="11430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2pPr>
            <a:lvl3pPr marL="22860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3pPr>
            <a:lvl4pPr marL="3429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4572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5715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6858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8001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9144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3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25" y="5842000"/>
            <a:ext cx="971550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72875" y="5842000"/>
            <a:ext cx="971550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3" y="1168405"/>
            <a:ext cx="1971675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4605" y="5379722"/>
            <a:ext cx="9670850" cy="2636518"/>
          </a:xfrm>
        </p:spPr>
        <p:txBody>
          <a:bodyPr anchor="b"/>
          <a:lstStyle>
            <a:lvl1pPr marL="0" indent="0">
              <a:buNone/>
              <a:defRPr sz="6000" b="1"/>
            </a:lvl1pPr>
            <a:lvl2pPr marL="1143000" indent="0">
              <a:buNone/>
              <a:defRPr sz="5000" b="1"/>
            </a:lvl2pPr>
            <a:lvl3pPr marL="2286000" indent="0">
              <a:buNone/>
              <a:defRPr sz="4500" b="1"/>
            </a:lvl3pPr>
            <a:lvl4pPr marL="3429000" indent="0">
              <a:buNone/>
              <a:defRPr sz="4000" b="1"/>
            </a:lvl4pPr>
            <a:lvl5pPr marL="4572000" indent="0">
              <a:buNone/>
              <a:defRPr sz="4000" b="1"/>
            </a:lvl5pPr>
            <a:lvl6pPr marL="5715000" indent="0">
              <a:buNone/>
              <a:defRPr sz="4000" b="1"/>
            </a:lvl6pPr>
            <a:lvl7pPr marL="6858000" indent="0">
              <a:buNone/>
              <a:defRPr sz="4000" b="1"/>
            </a:lvl7pPr>
            <a:lvl8pPr marL="8001000" indent="0">
              <a:buNone/>
              <a:defRPr sz="4000" b="1"/>
            </a:lvl8pPr>
            <a:lvl9pPr marL="9144000" indent="0">
              <a:buNone/>
              <a:defRPr sz="4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4605" y="8016240"/>
            <a:ext cx="9670850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72876" y="5379722"/>
            <a:ext cx="9718478" cy="2636518"/>
          </a:xfrm>
        </p:spPr>
        <p:txBody>
          <a:bodyPr anchor="b"/>
          <a:lstStyle>
            <a:lvl1pPr marL="0" indent="0">
              <a:buNone/>
              <a:defRPr sz="6000" b="1"/>
            </a:lvl1pPr>
            <a:lvl2pPr marL="1143000" indent="0">
              <a:buNone/>
              <a:defRPr sz="5000" b="1"/>
            </a:lvl2pPr>
            <a:lvl3pPr marL="2286000" indent="0">
              <a:buNone/>
              <a:defRPr sz="4500" b="1"/>
            </a:lvl3pPr>
            <a:lvl4pPr marL="3429000" indent="0">
              <a:buNone/>
              <a:defRPr sz="4000" b="1"/>
            </a:lvl4pPr>
            <a:lvl5pPr marL="4572000" indent="0">
              <a:buNone/>
              <a:defRPr sz="4000" b="1"/>
            </a:lvl5pPr>
            <a:lvl6pPr marL="5715000" indent="0">
              <a:buNone/>
              <a:defRPr sz="4000" b="1"/>
            </a:lvl6pPr>
            <a:lvl7pPr marL="6858000" indent="0">
              <a:buNone/>
              <a:defRPr sz="4000" b="1"/>
            </a:lvl7pPr>
            <a:lvl8pPr marL="8001000" indent="0">
              <a:buNone/>
              <a:defRPr sz="4000" b="1"/>
            </a:lvl8pPr>
            <a:lvl9pPr marL="9144000" indent="0">
              <a:buNone/>
              <a:defRPr sz="4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72876" y="8016240"/>
            <a:ext cx="971847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7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7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3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3" y="1463040"/>
            <a:ext cx="7372945" cy="5120640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8477" y="3159765"/>
            <a:ext cx="11572875" cy="15595600"/>
          </a:xfrm>
        </p:spPr>
        <p:txBody>
          <a:bodyPr/>
          <a:lstStyle>
            <a:lvl1pPr>
              <a:defRPr sz="8000"/>
            </a:lvl1pPr>
            <a:lvl2pPr>
              <a:defRPr sz="7000"/>
            </a:lvl2pPr>
            <a:lvl3pPr>
              <a:defRPr sz="60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03" y="6583680"/>
            <a:ext cx="7372945" cy="12197082"/>
          </a:xfrm>
        </p:spPr>
        <p:txBody>
          <a:bodyPr/>
          <a:lstStyle>
            <a:lvl1pPr marL="0" indent="0">
              <a:buNone/>
              <a:defRPr sz="4000"/>
            </a:lvl1pPr>
            <a:lvl2pPr marL="1143000" indent="0">
              <a:buNone/>
              <a:defRPr sz="3500"/>
            </a:lvl2pPr>
            <a:lvl3pPr marL="2286000" indent="0">
              <a:buNone/>
              <a:defRPr sz="3000"/>
            </a:lvl3pPr>
            <a:lvl4pPr marL="3429000" indent="0">
              <a:buNone/>
              <a:defRPr sz="2500"/>
            </a:lvl4pPr>
            <a:lvl5pPr marL="4572000" indent="0">
              <a:buNone/>
              <a:defRPr sz="2500"/>
            </a:lvl5pPr>
            <a:lvl6pPr marL="5715000" indent="0">
              <a:buNone/>
              <a:defRPr sz="2500"/>
            </a:lvl6pPr>
            <a:lvl7pPr marL="6858000" indent="0">
              <a:buNone/>
              <a:defRPr sz="2500"/>
            </a:lvl7pPr>
            <a:lvl8pPr marL="8001000" indent="0">
              <a:buNone/>
              <a:defRPr sz="2500"/>
            </a:lvl8pPr>
            <a:lvl9pPr marL="9144000" indent="0">
              <a:buNone/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8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3" y="1463040"/>
            <a:ext cx="7372945" cy="5120640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18477" y="3159765"/>
            <a:ext cx="11572875" cy="15595600"/>
          </a:xfrm>
        </p:spPr>
        <p:txBody>
          <a:bodyPr anchor="t"/>
          <a:lstStyle>
            <a:lvl1pPr marL="0" indent="0">
              <a:buNone/>
              <a:defRPr sz="8000"/>
            </a:lvl1pPr>
            <a:lvl2pPr marL="1143000" indent="0">
              <a:buNone/>
              <a:defRPr sz="7000"/>
            </a:lvl2pPr>
            <a:lvl3pPr marL="2286000" indent="0">
              <a:buNone/>
              <a:defRPr sz="6000"/>
            </a:lvl3pPr>
            <a:lvl4pPr marL="3429000" indent="0">
              <a:buNone/>
              <a:defRPr sz="5000"/>
            </a:lvl4pPr>
            <a:lvl5pPr marL="4572000" indent="0">
              <a:buNone/>
              <a:defRPr sz="5000"/>
            </a:lvl5pPr>
            <a:lvl6pPr marL="5715000" indent="0">
              <a:buNone/>
              <a:defRPr sz="5000"/>
            </a:lvl6pPr>
            <a:lvl7pPr marL="6858000" indent="0">
              <a:buNone/>
              <a:defRPr sz="5000"/>
            </a:lvl7pPr>
            <a:lvl8pPr marL="8001000" indent="0">
              <a:buNone/>
              <a:defRPr sz="5000"/>
            </a:lvl8pPr>
            <a:lvl9pPr marL="9144000" indent="0">
              <a:buNone/>
              <a:defRPr sz="5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03" y="6583680"/>
            <a:ext cx="7372945" cy="12197082"/>
          </a:xfrm>
        </p:spPr>
        <p:txBody>
          <a:bodyPr/>
          <a:lstStyle>
            <a:lvl1pPr marL="0" indent="0">
              <a:buNone/>
              <a:defRPr sz="4000"/>
            </a:lvl1pPr>
            <a:lvl2pPr marL="1143000" indent="0">
              <a:buNone/>
              <a:defRPr sz="3500"/>
            </a:lvl2pPr>
            <a:lvl3pPr marL="2286000" indent="0">
              <a:buNone/>
              <a:defRPr sz="3000"/>
            </a:lvl3pPr>
            <a:lvl4pPr marL="3429000" indent="0">
              <a:buNone/>
              <a:defRPr sz="2500"/>
            </a:lvl4pPr>
            <a:lvl5pPr marL="4572000" indent="0">
              <a:buNone/>
              <a:defRPr sz="2500"/>
            </a:lvl5pPr>
            <a:lvl6pPr marL="5715000" indent="0">
              <a:buNone/>
              <a:defRPr sz="2500"/>
            </a:lvl6pPr>
            <a:lvl7pPr marL="6858000" indent="0">
              <a:buNone/>
              <a:defRPr sz="2500"/>
            </a:lvl7pPr>
            <a:lvl8pPr marL="8001000" indent="0">
              <a:buNone/>
              <a:defRPr sz="2500"/>
            </a:lvl8pPr>
            <a:lvl9pPr marL="9144000" indent="0">
              <a:buNone/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25" y="1168405"/>
            <a:ext cx="1971675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25" y="5842000"/>
            <a:ext cx="1971675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1625" y="20340325"/>
            <a:ext cx="514350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06E7C-5A18-43E3-8560-3B845539BEA9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72375" y="20340325"/>
            <a:ext cx="7715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144875" y="20340325"/>
            <a:ext cx="514350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6C69-580D-4EC6-91C1-5999DA8D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5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86000" rtl="0" eaLnBrk="1" latinLnBrk="0" hangingPunct="1">
        <a:lnSpc>
          <a:spcPct val="90000"/>
        </a:lnSpc>
        <a:spcBef>
          <a:spcPct val="0"/>
        </a:spcBef>
        <a:buNone/>
        <a:defRPr sz="11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1500" indent="-571500" algn="l" defTabSz="2286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2857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4000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5143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6286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7429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8572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715500" indent="-571500" algn="l" defTabSz="2286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72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715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858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8001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144000" algn="l" defTabSz="2286000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00300"/>
            <a:ext cx="22860000" cy="24606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5"/>
          </a:p>
        </p:txBody>
      </p:sp>
      <p:sp>
        <p:nvSpPr>
          <p:cNvPr id="4" name="TextBox 3"/>
          <p:cNvSpPr txBox="1"/>
          <p:nvPr/>
        </p:nvSpPr>
        <p:spPr>
          <a:xfrm>
            <a:off x="3968750" y="2566615"/>
            <a:ext cx="1492250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520" dirty="0">
                <a:solidFill>
                  <a:schemeClr val="bg1"/>
                </a:solidFill>
              </a:rPr>
              <a:t>TITLE</a:t>
            </a:r>
            <a:endParaRPr lang="en-US" sz="552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8750" y="3465305"/>
            <a:ext cx="14922500" cy="74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218" dirty="0">
                <a:solidFill>
                  <a:schemeClr val="bg1"/>
                </a:solidFill>
              </a:rPr>
              <a:t>PRESENTER NAME</a:t>
            </a:r>
            <a:endParaRPr lang="en-US" sz="4218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8750" y="4173009"/>
            <a:ext cx="14922500" cy="573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125" dirty="0">
                <a:solidFill>
                  <a:schemeClr val="bg1"/>
                </a:solidFill>
              </a:rPr>
              <a:t>KANSAS STATE UNIVERSITY</a:t>
            </a:r>
            <a:endParaRPr lang="en-US" sz="3125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88399" y="2643386"/>
            <a:ext cx="1974453" cy="19744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1042" y="5467690"/>
            <a:ext cx="6276279" cy="3827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2875" rIns="142875" rtlCol="0" anchor="ctr">
            <a:spAutoFit/>
          </a:bodyPr>
          <a:lstStyle/>
          <a:p>
            <a:pPr marL="148819" indent="-148819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729" dirty="0"/>
          </a:p>
          <a:p>
            <a:pPr marL="148819" indent="-148819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729" dirty="0"/>
          </a:p>
          <a:p>
            <a:pPr marL="148819" indent="-148819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729" dirty="0"/>
          </a:p>
          <a:p>
            <a:pPr marL="148819" indent="-148819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729" dirty="0"/>
          </a:p>
          <a:p>
            <a:pPr marL="148819" indent="-148819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729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</p:txBody>
      </p:sp>
      <p:sp>
        <p:nvSpPr>
          <p:cNvPr id="12" name="TextBox 11"/>
          <p:cNvSpPr txBox="1"/>
          <p:nvPr/>
        </p:nvSpPr>
        <p:spPr>
          <a:xfrm>
            <a:off x="291041" y="9580643"/>
            <a:ext cx="6260931" cy="93630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2875" rIns="142875" rtlCol="0">
            <a:spAutoFit/>
          </a:bodyPr>
          <a:lstStyle/>
          <a:p>
            <a:endParaRPr lang="es-ES" sz="2205" dirty="0"/>
          </a:p>
          <a:p>
            <a:endParaRPr lang="es-ES" sz="2205" dirty="0"/>
          </a:p>
          <a:p>
            <a:endParaRPr lang="es-ES" sz="2083" dirty="0"/>
          </a:p>
          <a:p>
            <a:endParaRPr lang="es-ES" sz="2083" dirty="0"/>
          </a:p>
          <a:p>
            <a:endParaRPr lang="es-ES" sz="1042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</p:txBody>
      </p:sp>
      <p:sp>
        <p:nvSpPr>
          <p:cNvPr id="13" name="TextBox 12"/>
          <p:cNvSpPr txBox="1"/>
          <p:nvPr/>
        </p:nvSpPr>
        <p:spPr>
          <a:xfrm>
            <a:off x="6680729" y="5146302"/>
            <a:ext cx="9498542" cy="13835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2875" rIns="142875" numCol="1" rtlCol="0">
            <a:spAutoFit/>
          </a:bodyPr>
          <a:lstStyle/>
          <a:p>
            <a:pPr algn="ctr"/>
            <a:endParaRPr lang="es-ES" sz="2205" dirty="0"/>
          </a:p>
          <a:p>
            <a:endParaRPr lang="es-ES" sz="2083" b="1" dirty="0"/>
          </a:p>
          <a:p>
            <a:endParaRPr lang="es-ES" sz="1667" b="1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</p:txBody>
      </p:sp>
      <p:sp>
        <p:nvSpPr>
          <p:cNvPr id="14" name="TextBox 13"/>
          <p:cNvSpPr txBox="1"/>
          <p:nvPr/>
        </p:nvSpPr>
        <p:spPr>
          <a:xfrm>
            <a:off x="16271875" y="5104011"/>
            <a:ext cx="6402917" cy="41161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2875" rIns="142875" rtlCol="0">
            <a:spAutoFit/>
          </a:bodyPr>
          <a:lstStyle/>
          <a:p>
            <a:endParaRPr lang="es-ES" sz="1667" dirty="0"/>
          </a:p>
          <a:p>
            <a:endParaRPr lang="es-ES" sz="729" dirty="0"/>
          </a:p>
          <a:p>
            <a:endParaRPr lang="es-ES" sz="1667" dirty="0"/>
          </a:p>
          <a:p>
            <a:r>
              <a:rPr lang="es-ES" sz="1875" dirty="0"/>
              <a:t>AMAZING AND RELEVANT CONCLUSIONS GO HERE!!!</a:t>
            </a:r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667" dirty="0"/>
          </a:p>
          <a:p>
            <a:endParaRPr lang="es-ES" sz="1667" dirty="0"/>
          </a:p>
        </p:txBody>
      </p:sp>
      <p:sp>
        <p:nvSpPr>
          <p:cNvPr id="15" name="TextBox 14"/>
          <p:cNvSpPr txBox="1"/>
          <p:nvPr/>
        </p:nvSpPr>
        <p:spPr>
          <a:xfrm>
            <a:off x="291042" y="4944633"/>
            <a:ext cx="6297083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INTRO</a:t>
            </a:r>
            <a:endParaRPr lang="es-ES" sz="2205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041" y="9232235"/>
            <a:ext cx="6308998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BACKGROUND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24" b="-3200"/>
          <a:stretch/>
        </p:blipFill>
        <p:spPr>
          <a:xfrm>
            <a:off x="4577061" y="6578311"/>
            <a:ext cx="1589119" cy="25759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0" name="TextBox 19"/>
          <p:cNvSpPr txBox="1"/>
          <p:nvPr/>
        </p:nvSpPr>
        <p:spPr>
          <a:xfrm>
            <a:off x="6680729" y="4944633"/>
            <a:ext cx="9498542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ANALYSIS</a:t>
            </a:r>
            <a:endParaRPr lang="en-US" sz="2205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6017" y="5794288"/>
            <a:ext cx="4622598" cy="384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  <a:endParaRPr lang="en-US" sz="1875" dirty="0"/>
          </a:p>
        </p:txBody>
      </p:sp>
      <p:sp>
        <p:nvSpPr>
          <p:cNvPr id="31" name="TextBox 30"/>
          <p:cNvSpPr txBox="1"/>
          <p:nvPr/>
        </p:nvSpPr>
        <p:spPr>
          <a:xfrm>
            <a:off x="6856017" y="10183228"/>
            <a:ext cx="4510557" cy="9005094"/>
          </a:xfrm>
          <a:prstGeom prst="rect">
            <a:avLst/>
          </a:prstGeom>
          <a:noFill/>
          <a:ln>
            <a:noFill/>
          </a:ln>
        </p:spPr>
        <p:txBody>
          <a:bodyPr wrap="square" lIns="142875" rIns="142875" rtlCol="0">
            <a:spAutoFit/>
          </a:bodyPr>
          <a:lstStyle/>
          <a:p>
            <a:endParaRPr lang="es-ES" sz="1667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</a:t>
            </a:r>
          </a:p>
          <a:p>
            <a:pPr marL="297637" indent="-297637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</p:txBody>
      </p:sp>
      <p:sp>
        <p:nvSpPr>
          <p:cNvPr id="32" name="TextBox 31"/>
          <p:cNvSpPr txBox="1"/>
          <p:nvPr/>
        </p:nvSpPr>
        <p:spPr>
          <a:xfrm>
            <a:off x="6845505" y="9845888"/>
            <a:ext cx="4552420" cy="545539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604" b="1" dirty="0">
                <a:solidFill>
                  <a:schemeClr val="bg1"/>
                </a:solidFill>
              </a:rPr>
              <a:t>MORE INFO</a:t>
            </a:r>
            <a:endParaRPr lang="en-US" sz="2604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3056" y="10128351"/>
            <a:ext cx="4342433" cy="5542608"/>
          </a:xfrm>
          <a:prstGeom prst="rect">
            <a:avLst/>
          </a:prstGeom>
          <a:noFill/>
          <a:ln>
            <a:noFill/>
          </a:ln>
        </p:spPr>
        <p:txBody>
          <a:bodyPr wrap="square" lIns="142875" rIns="142875" rtlCol="0">
            <a:spAutoFit/>
          </a:bodyPr>
          <a:lstStyle/>
          <a:p>
            <a:endParaRPr lang="es-ES" sz="1667" dirty="0"/>
          </a:p>
          <a:p>
            <a:pPr marL="238110" indent="-238110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 </a:t>
            </a:r>
          </a:p>
          <a:p>
            <a:pPr>
              <a:buClr>
                <a:srgbClr val="58308D"/>
              </a:buClr>
            </a:pPr>
            <a:endParaRPr lang="es-ES" sz="1875" dirty="0"/>
          </a:p>
          <a:p>
            <a:pPr marL="238110" indent="-238110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 </a:t>
            </a:r>
          </a:p>
          <a:p>
            <a:pPr marL="238110" indent="-238110">
              <a:buClr>
                <a:srgbClr val="58308D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58308D"/>
              </a:buClr>
              <a:buFont typeface="Wingdings" panose="05000000000000000000" pitchFamily="2" charset="2"/>
              <a:buChar char="Ø"/>
            </a:pPr>
            <a:r>
              <a:rPr lang="es-ES" sz="1875" dirty="0"/>
              <a:t>  </a:t>
            </a:r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marL="238110" indent="-238110"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es-ES" sz="1875" dirty="0"/>
          </a:p>
          <a:p>
            <a:pPr algn="ctr">
              <a:buClr>
                <a:srgbClr val="A50021"/>
              </a:buClr>
            </a:pPr>
            <a:r>
              <a:rPr lang="es-ES" sz="1875" dirty="0"/>
              <a:t> 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478615" y="9855752"/>
            <a:ext cx="4625632" cy="545539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604" b="1" dirty="0">
                <a:solidFill>
                  <a:schemeClr val="bg1"/>
                </a:solidFill>
              </a:rPr>
              <a:t>MORE ANALYSIS</a:t>
            </a:r>
            <a:endParaRPr lang="en-US" sz="2604" b="1" dirty="0">
              <a:solidFill>
                <a:schemeClr val="bg1"/>
              </a:solidFill>
            </a:endParaRPr>
          </a:p>
        </p:txBody>
      </p:sp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3634878377"/>
              </p:ext>
            </p:extLst>
          </p:nvPr>
        </p:nvGraphicFramePr>
        <p:xfrm>
          <a:off x="12000243" y="15956495"/>
          <a:ext cx="3630963" cy="29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1541862" y="15403883"/>
            <a:ext cx="4562385" cy="545539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604" b="1" dirty="0">
                <a:solidFill>
                  <a:schemeClr val="bg1"/>
                </a:solidFill>
              </a:rPr>
              <a:t>DATA</a:t>
            </a:r>
            <a:endParaRPr lang="en-US" sz="2604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259961" y="4982581"/>
            <a:ext cx="6412046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CONCLUSIONS</a:t>
            </a:r>
            <a:endParaRPr lang="en-US" sz="2205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56017" y="15956495"/>
            <a:ext cx="5278936" cy="348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667" dirty="0"/>
          </a:p>
        </p:txBody>
      </p:sp>
      <p:sp>
        <p:nvSpPr>
          <p:cNvPr id="43" name="TextBox 42"/>
          <p:cNvSpPr txBox="1"/>
          <p:nvPr/>
        </p:nvSpPr>
        <p:spPr>
          <a:xfrm>
            <a:off x="16259961" y="8855114"/>
            <a:ext cx="6400132" cy="8075480"/>
          </a:xfrm>
          <a:prstGeom prst="rect">
            <a:avLst/>
          </a:prstGeom>
          <a:solidFill>
            <a:schemeClr val="bg1"/>
          </a:solidFill>
        </p:spPr>
        <p:txBody>
          <a:bodyPr wrap="square" lIns="142875" rIns="142875" rtlCol="0">
            <a:spAutoFit/>
          </a:bodyPr>
          <a:lstStyle/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r>
              <a:rPr lang="es-ES" sz="1875" dirty="0"/>
              <a:t>CITE YOUR SOURCES!!!!!</a:t>
            </a:r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  <a:p>
            <a:endParaRPr lang="es-ES" sz="1875" dirty="0"/>
          </a:p>
        </p:txBody>
      </p:sp>
      <p:sp>
        <p:nvSpPr>
          <p:cNvPr id="44" name="TextBox 43"/>
          <p:cNvSpPr txBox="1"/>
          <p:nvPr/>
        </p:nvSpPr>
        <p:spPr>
          <a:xfrm>
            <a:off x="16259961" y="8855113"/>
            <a:ext cx="6400132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REFERENCES</a:t>
            </a:r>
            <a:endParaRPr lang="en-US" sz="2205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271875" y="16579020"/>
            <a:ext cx="6400132" cy="288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42875" rIns="142875" rtlCol="0">
            <a:spAutoFit/>
          </a:bodyPr>
          <a:lstStyle/>
          <a:p>
            <a:endParaRPr lang="es-ES" sz="1667" dirty="0"/>
          </a:p>
          <a:p>
            <a:endParaRPr lang="es-ES" sz="1667" dirty="0"/>
          </a:p>
          <a:p>
            <a:endParaRPr lang="es-ES" sz="1667" dirty="0"/>
          </a:p>
          <a:p>
            <a:r>
              <a:rPr lang="es-ES" sz="1875" dirty="0"/>
              <a:t>YOUR NAME</a:t>
            </a:r>
          </a:p>
          <a:p>
            <a:r>
              <a:rPr lang="es-ES" sz="1875" dirty="0"/>
              <a:t>DEPARTMENT</a:t>
            </a:r>
          </a:p>
          <a:p>
            <a:r>
              <a:rPr lang="es-ES" sz="1875" dirty="0"/>
              <a:t>LOCATION ON CAMPUS</a:t>
            </a:r>
          </a:p>
          <a:p>
            <a:r>
              <a:rPr lang="es-ES" sz="1875" dirty="0"/>
              <a:t>Kansas </a:t>
            </a:r>
            <a:r>
              <a:rPr lang="es-ES" sz="1875" dirty="0" err="1"/>
              <a:t>State</a:t>
            </a:r>
            <a:r>
              <a:rPr lang="es-ES" sz="1875" dirty="0"/>
              <a:t> </a:t>
            </a:r>
            <a:r>
              <a:rPr lang="es-ES" sz="1875" dirty="0" err="1"/>
              <a:t>University</a:t>
            </a:r>
            <a:endParaRPr lang="es-ES" sz="1875" dirty="0"/>
          </a:p>
          <a:p>
            <a:r>
              <a:rPr lang="es-ES" sz="1875" dirty="0"/>
              <a:t>EMAIL ADDRESS</a:t>
            </a:r>
          </a:p>
          <a:p>
            <a:r>
              <a:rPr lang="es-ES" sz="1875" dirty="0"/>
              <a:t>ANY ADDITION CONTACT INFO</a:t>
            </a:r>
          </a:p>
          <a:p>
            <a:endParaRPr lang="en-US" sz="1875" dirty="0"/>
          </a:p>
        </p:txBody>
      </p:sp>
      <p:sp>
        <p:nvSpPr>
          <p:cNvPr id="46" name="TextBox 45"/>
          <p:cNvSpPr txBox="1"/>
          <p:nvPr/>
        </p:nvSpPr>
        <p:spPr>
          <a:xfrm>
            <a:off x="16271875" y="16579421"/>
            <a:ext cx="6400132" cy="477578"/>
          </a:xfrm>
          <a:prstGeom prst="roundRect">
            <a:avLst/>
          </a:prstGeom>
          <a:solidFill>
            <a:srgbClr val="5830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205" b="1" dirty="0">
                <a:solidFill>
                  <a:schemeClr val="bg1"/>
                </a:solidFill>
              </a:rPr>
              <a:t>CONTACT</a:t>
            </a:r>
            <a:endParaRPr lang="en-US" sz="2205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51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8f7d7-f39c-4c49-aa5b-d8a0a82d03ea" xsi:nil="true"/>
    <lcf76f155ced4ddcb4097134ff3c332f xmlns="f5bdfacd-59bf-4fe6-ac7b-97cece6a5f2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4F3C676D2D57418664D622D831A4A4" ma:contentTypeVersion="15" ma:contentTypeDescription="Create a new document." ma:contentTypeScope="" ma:versionID="0282fc98afca0c3de9d381b77d006c14">
  <xsd:schema xmlns:xsd="http://www.w3.org/2001/XMLSchema" xmlns:xs="http://www.w3.org/2001/XMLSchema" xmlns:p="http://schemas.microsoft.com/office/2006/metadata/properties" xmlns:ns2="f5bdfacd-59bf-4fe6-ac7b-97cece6a5f2b" xmlns:ns3="1368f7d7-f39c-4c49-aa5b-d8a0a82d03ea" targetNamespace="http://schemas.microsoft.com/office/2006/metadata/properties" ma:root="true" ma:fieldsID="75116e22b6a7a00dff97e503d294a4d6" ns2:_="" ns3:_="">
    <xsd:import namespace="f5bdfacd-59bf-4fe6-ac7b-97cece6a5f2b"/>
    <xsd:import namespace="1368f7d7-f39c-4c49-aa5b-d8a0a82d0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bdfacd-59bf-4fe6-ac7b-97cece6a5f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8ed7cba-b263-44e1-aaea-116db9091a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8f7d7-f39c-4c49-aa5b-d8a0a82d03e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725c657-3e41-4e5e-8558-c20d3c4a5062}" ma:internalName="TaxCatchAll" ma:showField="CatchAllData" ma:web="1368f7d7-f39c-4c49-aa5b-d8a0a82d03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7681F8-1E37-476B-A925-F498C0D43B69}">
  <ds:schemaRefs>
    <ds:schemaRef ds:uri="http://schemas.microsoft.com/office/2006/metadata/properties"/>
    <ds:schemaRef ds:uri="http://schemas.microsoft.com/office/infopath/2007/PartnerControls"/>
    <ds:schemaRef ds:uri="1368f7d7-f39c-4c49-aa5b-d8a0a82d03ea"/>
    <ds:schemaRef ds:uri="f5bdfacd-59bf-4fe6-ac7b-97cece6a5f2b"/>
  </ds:schemaRefs>
</ds:datastoreItem>
</file>

<file path=customXml/itemProps2.xml><?xml version="1.0" encoding="utf-8"?>
<ds:datastoreItem xmlns:ds="http://schemas.openxmlformats.org/officeDocument/2006/customXml" ds:itemID="{6D43A0F5-38B3-43B6-BDEF-82FA3C37B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BE22E4-C103-49D1-A383-45FC01C0C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bdfacd-59bf-4fe6-ac7b-97cece6a5f2b"/>
    <ds:schemaRef ds:uri="1368f7d7-f39c-4c49-aa5b-d8a0a82d03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1424</TotalTime>
  <Words>66</Words>
  <Application>Microsoft Office PowerPoint</Application>
  <PresentationFormat>Custom</PresentationFormat>
  <Paragraphs>219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Andie Faber</dc:creator>
  <cp:lastModifiedBy>Benjamin McCloskey</cp:lastModifiedBy>
  <cp:revision>49</cp:revision>
  <dcterms:created xsi:type="dcterms:W3CDTF">2014-08-11T02:09:12Z</dcterms:created>
  <dcterms:modified xsi:type="dcterms:W3CDTF">2024-01-29T17:24:10Z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0x010100E34F3C676D2D57418664D622D831A4A4</vt:lpwstr>
  </property>
</Properties>
</file>