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70" r:id="rId14"/>
    <p:sldId id="267" r:id="rId15"/>
    <p:sldId id="268" r:id="rId16"/>
    <p:sldId id="271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E8C0-E9A0-48B4-9087-269003A54668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CD83-A967-4609-8BEF-4F39822EE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F45E-BF92-466D-93F0-A3C14875C757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B8C1-D19F-4352-B743-CC4894D2A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45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 and Overview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1752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Welcome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76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5240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429000"/>
            <a:ext cx="3337731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1" y="1693904"/>
            <a:ext cx="2895600" cy="391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Tests Measure?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295400" y="2408237"/>
            <a:ext cx="67056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Alignment and Standards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Learning Progressions Module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What Ways do Tests Measure Standards?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52601"/>
            <a:ext cx="82296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Selected Response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Rubrics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Constructed Response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 Assessment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Assessment Module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Should Teachers and Students Go About Giving and Taking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Tests?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Preparing for Tests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Appropriate Test Preparation Module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Attitude and Interest Module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Classroom Evidence of Effective Teaching Module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Formative, Interim, and Summative Modules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Providing Test Access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Students with Disabilities Module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English Language Learners Module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Stakes Testing Results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810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Interpreting Results of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Scale State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Assessments Module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College Entrance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 Module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987" y="2514600"/>
            <a:ext cx="3833813" cy="25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Order of Presentation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3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question. . 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qualities of good assessment?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Modules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tests measure?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Modules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what ways do they measure it?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Modules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should teachers and students go about giving and taking tests?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Modules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finally, What does it all mean?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Modules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8723" y="482025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Module Content of this Project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0600" y="1493837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Reliability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Validity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Avoiding Test Bias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Alignment and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Learning Progressions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Selected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Rubrics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Constructed Response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 Assessment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Portfolio Assessment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Appropriate Test Preparation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066800"/>
            <a:ext cx="5334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15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Attitude and Interest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Classroom Evidence of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Effective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Teaching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Formative Assessment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Interim Assessment 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Summative Assessment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Disabilities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English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Language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Learners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Interpreting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of Large </a:t>
            </a:r>
            <a:endParaRPr lang="en-US" sz="15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Assessments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College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Entrance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294382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Exploring the State Educational Assessment Website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813881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Where would you go on your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state assessment website to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find answers to these questions?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What do state tests measure?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In what ways do they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measure it?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How should teachers and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students go about preparing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for and taking state tests?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What does it all mean?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670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819400"/>
            <a:ext cx="3505200" cy="22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28935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Differences Among Educational Assessment Systems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" y="2179637"/>
            <a:ext cx="8229600" cy="223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States have great latitude in satisfying NCLB assessment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State assessments differ from state to state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435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Similarities Among Educational Assessment Systems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Each state has an assessment system that  addresses the same essential questions: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assessed?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is it assessed?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students should prepare for and take the assessments?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are special needs students provided appropriate access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are results interpreted?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Knowledge about Your State’s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Important?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public expects teachers and administrators to know about assessments as part of their job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Parents often ask the school specific questions about the state tests their students are required to take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Most importantly, instruction benefits if teachers and administrators understand the elements of their state’s assessment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33400"/>
            <a:ext cx="8423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We Mean by ‘Assessment Literacy’?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4953000" cy="38862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“Assessment                   </a:t>
            </a: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Literacy,” has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do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</a:p>
          <a:p>
            <a:pPr algn="l">
              <a:lnSpc>
                <a:spcPct val="80000"/>
              </a:lnSpc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understanding sound principles of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742950" lvl="1" indent="-285750" algn="l">
              <a:lnSpc>
                <a:spcPct val="90000"/>
              </a:lnSpc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becoming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conversant with the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 algn="l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issues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surround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80000"/>
              </a:lnSpc>
              <a:buFontTx/>
              <a:buChar char="-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240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676400"/>
            <a:ext cx="27492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33400"/>
            <a:ext cx="465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Educational Assessment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system in which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curriculum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assessment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interact to improve educational decisions for students and schools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21034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Each module includes: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Video Presentation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Power Point with written script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Handouts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Feedback form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Essential Questions about Assessments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493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qualities of good assessment?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 tests measure?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what ways do they measure it?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should teachers and students go about preparing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and taking tests?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finally, “What does it all mean?"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 are the Qualities of Sound Assessment?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Reliability Modules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Validity Modules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Avoiding Test Bias Module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14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0477" y="2667000"/>
            <a:ext cx="3130123" cy="230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741</Words>
  <Application>Microsoft Office PowerPoint</Application>
  <PresentationFormat>On-screen Show (4:3)</PresentationFormat>
  <Paragraphs>214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Why is Knowledge about Your State’s  Assessment System Important?</vt:lpstr>
      <vt:lpstr>Slide 5</vt:lpstr>
      <vt:lpstr>Slide 6</vt:lpstr>
      <vt:lpstr>Assessment Literacy Project</vt:lpstr>
      <vt:lpstr>Essential Questions about Assessments</vt:lpstr>
      <vt:lpstr>Slide 9</vt:lpstr>
      <vt:lpstr>What do Tests Measure?</vt:lpstr>
      <vt:lpstr>In What Ways do Tests Measure Standards?</vt:lpstr>
      <vt:lpstr>How Should Teachers and Students Go About Giving and Taking Tests?</vt:lpstr>
      <vt:lpstr>Slide 13</vt:lpstr>
      <vt:lpstr>Order of Presentation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Newhouse</dc:creator>
  <cp:lastModifiedBy>barbnew</cp:lastModifiedBy>
  <cp:revision>29</cp:revision>
  <dcterms:created xsi:type="dcterms:W3CDTF">2011-05-06T13:39:50Z</dcterms:created>
  <dcterms:modified xsi:type="dcterms:W3CDTF">2011-06-27T20:24:27Z</dcterms:modified>
</cp:coreProperties>
</file>