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10/4/13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October 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488466"/>
            <a:ext cx="4013200" cy="59944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Video Use Pedagogy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98" y="3690067"/>
            <a:ext cx="5416747" cy="289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amera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2" y="103665"/>
            <a:ext cx="3563648" cy="2121484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00898" y="49208"/>
            <a:ext cx="2923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Presentation by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Brent Anders M.Ed.,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Senior Electronic Media Coordinator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Kansas State University 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3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3667" y="2046739"/>
            <a:ext cx="9105128" cy="460069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To capture classroom presentation </a:t>
            </a:r>
            <a:r>
              <a:rPr lang="en-US" sz="3200" i="1" dirty="0" smtClean="0"/>
              <a:t>(for later review by instructor, student, and/or use as flipped-classroom)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To show/explain concepts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To motivate/grab attention and focus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To provide a case study/scenario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Student created content (process as well as product)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To bring in guest lectures/presenters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For live, online presentation/interaction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video</a:t>
            </a:r>
            <a:endParaRPr lang="en-US" dirty="0"/>
          </a:p>
        </p:txBody>
      </p:sp>
      <p:pic>
        <p:nvPicPr>
          <p:cNvPr id="4" name="Picture 3" descr="camer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" y="64791"/>
            <a:ext cx="1983105" cy="1180567"/>
          </a:xfrm>
          <a:prstGeom prst="rect">
            <a:avLst/>
          </a:prstGeom>
          <a:effectLst/>
        </p:spPr>
      </p:pic>
      <p:pic>
        <p:nvPicPr>
          <p:cNvPr id="5" name="Picture 4" descr="camer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146" y="68303"/>
            <a:ext cx="1983105" cy="11805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6764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03" y="607321"/>
            <a:ext cx="8126963" cy="5314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3336" y="6368807"/>
            <a:ext cx="391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65000"/>
                  </a:schemeClr>
                </a:solidFill>
              </a:rPr>
              <a:t>“How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</a:rPr>
              <a:t>the Brain </a:t>
            </a:r>
            <a:r>
              <a:rPr lang="en-US" sz="2000" b="1" i="1" dirty="0" smtClean="0">
                <a:solidFill>
                  <a:schemeClr val="tx1">
                    <a:lumMod val="65000"/>
                  </a:schemeClr>
                </a:solidFill>
              </a:rPr>
              <a:t>Learns,”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</a:rPr>
              <a:t>by David Sousa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7" y="5081143"/>
            <a:ext cx="1235066" cy="159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92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7" y="881141"/>
            <a:ext cx="8435226" cy="502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3336" y="6368807"/>
            <a:ext cx="391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65000"/>
                  </a:schemeClr>
                </a:solidFill>
              </a:rPr>
              <a:t>“How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</a:rPr>
              <a:t>the Brain </a:t>
            </a:r>
            <a:r>
              <a:rPr lang="en-US" sz="2000" b="1" i="1" dirty="0" smtClean="0">
                <a:solidFill>
                  <a:schemeClr val="tx1">
                    <a:lumMod val="65000"/>
                  </a:schemeClr>
                </a:solidFill>
              </a:rPr>
              <a:t>Learns,” </a:t>
            </a:r>
            <a:r>
              <a:rPr lang="en-US" sz="2000" b="1" i="1" dirty="0">
                <a:solidFill>
                  <a:schemeClr val="tx1">
                    <a:lumMod val="65000"/>
                  </a:schemeClr>
                </a:solidFill>
              </a:rPr>
              <a:t>by David Sousa</a:t>
            </a:r>
          </a:p>
        </p:txBody>
      </p:sp>
    </p:spTree>
    <p:extLst>
      <p:ext uri="{BB962C8B-B14F-4D97-AF65-F5344CB8AC3E}">
        <p14:creationId xmlns:p14="http://schemas.microsoft.com/office/powerpoint/2010/main" val="236404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9587" y="2020824"/>
            <a:ext cx="8889685" cy="4075176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/>
              <a:t>“In </a:t>
            </a:r>
            <a:r>
              <a:rPr lang="en-US" sz="3000" dirty="0"/>
              <a:t>his meta-analysis of attention spans in lectures, Bligh (2000) </a:t>
            </a:r>
            <a:r>
              <a:rPr lang="en-US" sz="3000" dirty="0" smtClean="0"/>
              <a:t>proposes approximately </a:t>
            </a:r>
            <a:r>
              <a:rPr lang="en-US" sz="3000" dirty="0"/>
              <a:t>twelve minutes as the optimum period of </a:t>
            </a:r>
            <a:r>
              <a:rPr lang="en-US" sz="3000" dirty="0" smtClean="0"/>
              <a:t>time in </a:t>
            </a:r>
            <a:r>
              <a:rPr lang="en-US" sz="3000" dirty="0"/>
              <a:t>which students can be expected to focus on one idea or </a:t>
            </a:r>
            <a:r>
              <a:rPr lang="en-US" sz="3000" dirty="0" smtClean="0"/>
              <a:t>subtheme. In </a:t>
            </a:r>
            <a:r>
              <a:rPr lang="en-US" sz="3000" dirty="0"/>
              <a:t>terms of planning our time, then, it might be useful to think </a:t>
            </a:r>
            <a:r>
              <a:rPr lang="en-US" sz="3000" dirty="0" smtClean="0"/>
              <a:t>about ways </a:t>
            </a:r>
            <a:r>
              <a:rPr lang="en-US" sz="3000" dirty="0"/>
              <a:t>of </a:t>
            </a:r>
            <a:r>
              <a:rPr lang="en-US" sz="3200" dirty="0"/>
              <a:t>“</a:t>
            </a:r>
            <a:r>
              <a:rPr lang="en-US" sz="3200" b="1" dirty="0"/>
              <a:t>chunking” lectures into a series of fifteen-minute </a:t>
            </a:r>
            <a:r>
              <a:rPr lang="en-US" sz="3200" b="1" dirty="0" smtClean="0"/>
              <a:t>expositions</a:t>
            </a:r>
            <a:r>
              <a:rPr lang="en-US" sz="3200" dirty="0" smtClean="0"/>
              <a:t> </a:t>
            </a:r>
            <a:r>
              <a:rPr lang="en-US" sz="3000" dirty="0" smtClean="0"/>
              <a:t>interspersed </a:t>
            </a:r>
            <a:r>
              <a:rPr lang="en-US" sz="3000" dirty="0"/>
              <a:t>with a number of linking or bridging </a:t>
            </a:r>
            <a:r>
              <a:rPr lang="en-US" sz="3000" dirty="0" smtClean="0"/>
              <a:t>activities” </a:t>
            </a:r>
            <a:r>
              <a:rPr lang="en-US" sz="2800" i="1" dirty="0" smtClean="0"/>
              <a:t>(Brookfield, 2006)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chunking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723" y="6385019"/>
            <a:ext cx="8758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“What’s </a:t>
            </a:r>
            <a:r>
              <a:rPr lang="en-US" sz="1700" i="1" dirty="0"/>
              <a:t>the Use of Lectures</a:t>
            </a:r>
            <a:r>
              <a:rPr lang="en-US" sz="1700" dirty="0" smtClean="0"/>
              <a:t>?” by Bligh</a:t>
            </a:r>
            <a:r>
              <a:rPr lang="en-US" sz="1700" dirty="0"/>
              <a:t>, D. A</a:t>
            </a:r>
            <a:r>
              <a:rPr lang="en-US" sz="1700" dirty="0" smtClean="0"/>
              <a:t>. as cited by </a:t>
            </a:r>
            <a:r>
              <a:rPr lang="en-US" sz="1700" i="1" dirty="0" smtClean="0"/>
              <a:t>“</a:t>
            </a:r>
            <a:r>
              <a:rPr lang="en-US" sz="1700" i="1" dirty="0"/>
              <a:t>The </a:t>
            </a:r>
            <a:r>
              <a:rPr lang="en-US" sz="1700" i="1" dirty="0" smtClean="0"/>
              <a:t>Skillful Teacher” </a:t>
            </a:r>
            <a:r>
              <a:rPr lang="en-US" sz="1700" dirty="0" smtClean="0"/>
              <a:t>by </a:t>
            </a:r>
            <a:r>
              <a:rPr lang="en-US" sz="1700" dirty="0"/>
              <a:t> Stephen D. Brookfield </a:t>
            </a:r>
          </a:p>
        </p:txBody>
      </p:sp>
      <p:pic>
        <p:nvPicPr>
          <p:cNvPr id="5" name="Picture 4" descr="camer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146" y="68303"/>
            <a:ext cx="1983105" cy="11805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57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69811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628" y="4094714"/>
            <a:ext cx="8897782" cy="2646879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Arial"/>
                <a:cs typeface="Arial"/>
              </a:rPr>
              <a:t>REVIEW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300" b="1" dirty="0">
                <a:latin typeface="Arial"/>
                <a:cs typeface="Arial"/>
              </a:rPr>
              <a:t>Multiple uses for video </a:t>
            </a:r>
            <a:r>
              <a:rPr lang="en-US" sz="2300" dirty="0">
                <a:latin typeface="Arial"/>
                <a:cs typeface="Arial"/>
              </a:rPr>
              <a:t>(both in class and student creation)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300" b="1" dirty="0">
                <a:latin typeface="Arial"/>
                <a:cs typeface="Arial"/>
              </a:rPr>
              <a:t>15 minute chunking </a:t>
            </a:r>
            <a:r>
              <a:rPr lang="en-US" sz="2300" dirty="0">
                <a:latin typeface="Arial"/>
                <a:cs typeface="Arial"/>
              </a:rPr>
              <a:t>appears to be the most recommended </a:t>
            </a:r>
            <a:r>
              <a:rPr lang="en-US" sz="2300" dirty="0" smtClean="0">
                <a:latin typeface="Arial"/>
                <a:cs typeface="Arial"/>
              </a:rPr>
              <a:t>size</a:t>
            </a:r>
            <a:endParaRPr lang="en-US" sz="23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139</TotalTime>
  <Words>246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 Tie</vt:lpstr>
      <vt:lpstr>Video Use Pedagogy</vt:lpstr>
      <vt:lpstr>Uses of video</vt:lpstr>
      <vt:lpstr>PowerPoint Presentation</vt:lpstr>
      <vt:lpstr>PowerPoint Presentation</vt:lpstr>
      <vt:lpstr>15 minute chunking</vt:lpstr>
      <vt:lpstr>Questions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Anders</dc:creator>
  <cp:lastModifiedBy>Brent Anders</cp:lastModifiedBy>
  <cp:revision>14</cp:revision>
  <dcterms:created xsi:type="dcterms:W3CDTF">2013-10-04T15:53:16Z</dcterms:created>
  <dcterms:modified xsi:type="dcterms:W3CDTF">2013-10-04T18:13:06Z</dcterms:modified>
</cp:coreProperties>
</file>