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6"/>
  </p:notesMasterIdLst>
  <p:sldIdLst>
    <p:sldId id="368" r:id="rId6"/>
    <p:sldId id="2495" r:id="rId7"/>
    <p:sldId id="2493" r:id="rId8"/>
    <p:sldId id="2501" r:id="rId9"/>
    <p:sldId id="2526" r:id="rId10"/>
    <p:sldId id="2527" r:id="rId11"/>
    <p:sldId id="2528" r:id="rId12"/>
    <p:sldId id="2529" r:id="rId13"/>
    <p:sldId id="2514" r:id="rId14"/>
    <p:sldId id="2491"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888"/>
    <a:srgbClr val="4B2281"/>
    <a:srgbClr val="ECE6F6"/>
    <a:srgbClr val="4A2080"/>
    <a:srgbClr val="43266C"/>
    <a:srgbClr val="311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881BA-D954-4B42-B782-6063884817B4}" v="11" dt="2026-05-05T16:54:26.936"/>
    <p1510:client id="{336E3580-1DC6-008F-70C6-8D7AD7D3919D}" v="3" dt="2026-05-04T20:10:28"/>
    <p1510:client id="{53E9C76C-0EEA-4854-8AAE-BB80875825C5}" v="2" dt="2026-05-05T00:27:56.354"/>
    <p1510:client id="{D43C9C57-E3F0-445B-B97B-B66E945E3085}" v="1" dt="2026-05-05T17:27:16.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169" autoAdjust="0"/>
  </p:normalViewPr>
  <p:slideViewPr>
    <p:cSldViewPr snapToGrid="0">
      <p:cViewPr varScale="1">
        <p:scale>
          <a:sx n="66" d="100"/>
          <a:sy n="66" d="100"/>
        </p:scale>
        <p:origin x="22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ata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5F309-2430-4DE0-9010-9208616FD38E}" type="doc">
      <dgm:prSet loTypeId="urn:microsoft.com/office/officeart/2018/2/layout/IconVerticalSolidList" loCatId="icon" qsTypeId="urn:microsoft.com/office/officeart/2005/8/quickstyle/simple1" qsCatId="simple" csTypeId="urn:microsoft.com/office/officeart/2005/8/colors/accent3_1" csCatId="accent3" phldr="1"/>
      <dgm:spPr/>
      <dgm:t>
        <a:bodyPr/>
        <a:lstStyle/>
        <a:p>
          <a:endParaRPr lang="en-US"/>
        </a:p>
      </dgm:t>
    </dgm:pt>
    <dgm:pt modelId="{89F86665-03C6-4C88-BD76-F8F9A143819B}">
      <dgm:prSet custT="1"/>
      <dgm:spPr/>
      <dgm:t>
        <a:bodyPr/>
        <a:lstStyle/>
        <a:p>
          <a:pPr>
            <a:lnSpc>
              <a:spcPct val="100000"/>
            </a:lnSpc>
          </a:pPr>
          <a:r>
            <a:rPr lang="en-US" sz="2800" b="1">
              <a:solidFill>
                <a:schemeClr val="bg1"/>
              </a:solidFill>
            </a:rPr>
            <a:t>Understand the purpose of the mid-period check-in</a:t>
          </a:r>
        </a:p>
      </dgm:t>
    </dgm:pt>
    <dgm:pt modelId="{F30515F3-A0D2-415D-B72F-310F7345DA70}" type="parTrans" cxnId="{6751EF57-91F7-4C8E-AA18-3A1B8849AA83}">
      <dgm:prSet/>
      <dgm:spPr/>
      <dgm:t>
        <a:bodyPr/>
        <a:lstStyle/>
        <a:p>
          <a:endParaRPr lang="en-US" sz="2800"/>
        </a:p>
      </dgm:t>
    </dgm:pt>
    <dgm:pt modelId="{252A638B-DF49-4D04-B901-77C9E47F6338}" type="sibTrans" cxnId="{6751EF57-91F7-4C8E-AA18-3A1B8849AA83}">
      <dgm:prSet/>
      <dgm:spPr/>
      <dgm:t>
        <a:bodyPr/>
        <a:lstStyle/>
        <a:p>
          <a:pPr>
            <a:lnSpc>
              <a:spcPct val="100000"/>
            </a:lnSpc>
          </a:pPr>
          <a:endParaRPr lang="en-US" sz="2800"/>
        </a:p>
      </dgm:t>
    </dgm:pt>
    <dgm:pt modelId="{0F6346AA-9EEC-44AF-B2C8-CF04C4738EBF}">
      <dgm:prSet custT="1"/>
      <dgm:spPr/>
      <dgm:t>
        <a:bodyPr/>
        <a:lstStyle/>
        <a:p>
          <a:pPr>
            <a:lnSpc>
              <a:spcPct val="100000"/>
            </a:lnSpc>
          </a:pPr>
          <a:r>
            <a:rPr lang="en-US" sz="2800" b="1">
              <a:solidFill>
                <a:schemeClr val="bg1"/>
              </a:solidFill>
            </a:rPr>
            <a:t>Learn how to prepare for and lead effective check-ins</a:t>
          </a:r>
        </a:p>
      </dgm:t>
    </dgm:pt>
    <dgm:pt modelId="{A2718A2B-C33E-4B02-A113-6D4D50BECB6C}" type="parTrans" cxnId="{44435CCF-690E-4574-AD22-14D5AB2E48DE}">
      <dgm:prSet/>
      <dgm:spPr/>
      <dgm:t>
        <a:bodyPr/>
        <a:lstStyle/>
        <a:p>
          <a:endParaRPr lang="en-US" sz="2800"/>
        </a:p>
      </dgm:t>
    </dgm:pt>
    <dgm:pt modelId="{1E528D7E-34AB-4940-8770-0A41D0EBD138}" type="sibTrans" cxnId="{44435CCF-690E-4574-AD22-14D5AB2E48DE}">
      <dgm:prSet/>
      <dgm:spPr/>
      <dgm:t>
        <a:bodyPr/>
        <a:lstStyle/>
        <a:p>
          <a:pPr>
            <a:lnSpc>
              <a:spcPct val="100000"/>
            </a:lnSpc>
          </a:pPr>
          <a:endParaRPr lang="en-US" sz="2800"/>
        </a:p>
      </dgm:t>
    </dgm:pt>
    <dgm:pt modelId="{0ACC9408-A059-4FDC-B704-1DD17D8BB7DA}">
      <dgm:prSet custT="1"/>
      <dgm:spPr/>
      <dgm:t>
        <a:bodyPr/>
        <a:lstStyle/>
        <a:p>
          <a:pPr>
            <a:lnSpc>
              <a:spcPct val="100000"/>
            </a:lnSpc>
          </a:pPr>
          <a:r>
            <a:rPr lang="en-US" sz="2800" b="1">
              <a:solidFill>
                <a:schemeClr val="bg1"/>
              </a:solidFill>
            </a:rPr>
            <a:t>Toolkit for giving feedback and tracking progress</a:t>
          </a:r>
        </a:p>
      </dgm:t>
    </dgm:pt>
    <dgm:pt modelId="{AFE0E1D9-838A-4AE3-B0B7-9ADAD1CAD8F1}" type="parTrans" cxnId="{316D2512-ED7D-4C5D-B0BD-957CAFECDEA5}">
      <dgm:prSet/>
      <dgm:spPr/>
      <dgm:t>
        <a:bodyPr/>
        <a:lstStyle/>
        <a:p>
          <a:endParaRPr lang="en-US" sz="2800"/>
        </a:p>
      </dgm:t>
    </dgm:pt>
    <dgm:pt modelId="{7C0B88FA-7B2A-4F52-B44F-3D024D90D241}" type="sibTrans" cxnId="{316D2512-ED7D-4C5D-B0BD-957CAFECDEA5}">
      <dgm:prSet/>
      <dgm:spPr/>
      <dgm:t>
        <a:bodyPr/>
        <a:lstStyle/>
        <a:p>
          <a:pPr>
            <a:lnSpc>
              <a:spcPct val="100000"/>
            </a:lnSpc>
          </a:pPr>
          <a:endParaRPr lang="en-US" sz="2800"/>
        </a:p>
      </dgm:t>
    </dgm:pt>
    <dgm:pt modelId="{180236F4-6AFF-4202-9D97-CA58965F3E61}" type="pres">
      <dgm:prSet presAssocID="{27D5F309-2430-4DE0-9010-9208616FD38E}" presName="root" presStyleCnt="0">
        <dgm:presLayoutVars>
          <dgm:dir/>
          <dgm:resizeHandles val="exact"/>
        </dgm:presLayoutVars>
      </dgm:prSet>
      <dgm:spPr/>
    </dgm:pt>
    <dgm:pt modelId="{AB68616C-8473-47B7-9D07-6905778BFAB4}" type="pres">
      <dgm:prSet presAssocID="{89F86665-03C6-4C88-BD76-F8F9A143819B}" presName="compNode" presStyleCnt="0"/>
      <dgm:spPr/>
    </dgm:pt>
    <dgm:pt modelId="{550292D8-3BBB-4DA9-911D-3E30379BC29B}" type="pres">
      <dgm:prSet presAssocID="{89F86665-03C6-4C88-BD76-F8F9A143819B}" presName="bgRect" presStyleLbl="bgShp" presStyleIdx="0" presStyleCnt="3"/>
      <dgm:spPr>
        <a:solidFill>
          <a:srgbClr val="512888"/>
        </a:solidFill>
      </dgm:spPr>
    </dgm:pt>
    <dgm:pt modelId="{FA1EB052-96F2-409A-A9B4-AEB1150141E2}" type="pres">
      <dgm:prSet presAssocID="{89F86665-03C6-4C88-BD76-F8F9A143819B}"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Reflection with solid fill"/>
        </a:ext>
      </dgm:extLst>
    </dgm:pt>
    <dgm:pt modelId="{F1976EB6-5E06-42EE-A14D-93C5B8B948D2}" type="pres">
      <dgm:prSet presAssocID="{89F86665-03C6-4C88-BD76-F8F9A143819B}" presName="spaceRect" presStyleCnt="0"/>
      <dgm:spPr/>
    </dgm:pt>
    <dgm:pt modelId="{070E8BE1-A5A1-4395-9B6A-16C99754AA69}" type="pres">
      <dgm:prSet presAssocID="{89F86665-03C6-4C88-BD76-F8F9A143819B}" presName="parTx" presStyleLbl="revTx" presStyleIdx="0" presStyleCnt="3">
        <dgm:presLayoutVars>
          <dgm:chMax val="0"/>
          <dgm:chPref val="0"/>
        </dgm:presLayoutVars>
      </dgm:prSet>
      <dgm:spPr/>
    </dgm:pt>
    <dgm:pt modelId="{ED7D44C5-44ED-4506-8C92-4599365DC218}" type="pres">
      <dgm:prSet presAssocID="{252A638B-DF49-4D04-B901-77C9E47F6338}" presName="sibTrans" presStyleCnt="0"/>
      <dgm:spPr/>
    </dgm:pt>
    <dgm:pt modelId="{D15E269E-256C-4424-9ACD-1660C9CF62E6}" type="pres">
      <dgm:prSet presAssocID="{0F6346AA-9EEC-44AF-B2C8-CF04C4738EBF}" presName="compNode" presStyleCnt="0"/>
      <dgm:spPr/>
    </dgm:pt>
    <dgm:pt modelId="{3D8B2445-3D1C-46E4-8A25-B09E9FADED6F}" type="pres">
      <dgm:prSet presAssocID="{0F6346AA-9EEC-44AF-B2C8-CF04C4738EBF}" presName="bgRect" presStyleLbl="bgShp" presStyleIdx="1" presStyleCnt="3"/>
      <dgm:spPr>
        <a:solidFill>
          <a:srgbClr val="512888"/>
        </a:solidFill>
      </dgm:spPr>
    </dgm:pt>
    <dgm:pt modelId="{CF2DE2D5-63FE-4D25-9350-1971D6863E72}" type="pres">
      <dgm:prSet presAssocID="{0F6346AA-9EEC-44AF-B2C8-CF04C4738EBF}"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Mixed with solid fill"/>
        </a:ext>
      </dgm:extLst>
    </dgm:pt>
    <dgm:pt modelId="{322EB78A-D0A4-4DBD-9B66-5C26E502E59A}" type="pres">
      <dgm:prSet presAssocID="{0F6346AA-9EEC-44AF-B2C8-CF04C4738EBF}" presName="spaceRect" presStyleCnt="0"/>
      <dgm:spPr/>
    </dgm:pt>
    <dgm:pt modelId="{34535958-AC98-4A5F-A8AD-D88007EDC532}" type="pres">
      <dgm:prSet presAssocID="{0F6346AA-9EEC-44AF-B2C8-CF04C4738EBF}" presName="parTx" presStyleLbl="revTx" presStyleIdx="1" presStyleCnt="3">
        <dgm:presLayoutVars>
          <dgm:chMax val="0"/>
          <dgm:chPref val="0"/>
        </dgm:presLayoutVars>
      </dgm:prSet>
      <dgm:spPr/>
    </dgm:pt>
    <dgm:pt modelId="{5CF36CC1-9EA1-498B-8AA4-A8FC657B61B9}" type="pres">
      <dgm:prSet presAssocID="{1E528D7E-34AB-4940-8770-0A41D0EBD138}" presName="sibTrans" presStyleCnt="0"/>
      <dgm:spPr/>
    </dgm:pt>
    <dgm:pt modelId="{FDB3C193-3AAC-4F20-8556-6846AE89FED8}" type="pres">
      <dgm:prSet presAssocID="{0ACC9408-A059-4FDC-B704-1DD17D8BB7DA}" presName="compNode" presStyleCnt="0"/>
      <dgm:spPr/>
    </dgm:pt>
    <dgm:pt modelId="{649CF9B8-762E-4217-B2EF-FC8512094F83}" type="pres">
      <dgm:prSet presAssocID="{0ACC9408-A059-4FDC-B704-1DD17D8BB7DA}" presName="bgRect" presStyleLbl="bgShp" presStyleIdx="2" presStyleCnt="3"/>
      <dgm:spPr>
        <a:solidFill>
          <a:srgbClr val="512888"/>
        </a:solidFill>
      </dgm:spPr>
    </dgm:pt>
    <dgm:pt modelId="{3F3D8F0E-4C90-4151-901B-2C5FC99BD36D}" type="pres">
      <dgm:prSet presAssocID="{0ACC9408-A059-4FDC-B704-1DD17D8BB7DA}"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ental Tools with solid fill"/>
        </a:ext>
      </dgm:extLst>
    </dgm:pt>
    <dgm:pt modelId="{BE4EBD15-4653-4D95-AE25-C0F333DED6C8}" type="pres">
      <dgm:prSet presAssocID="{0ACC9408-A059-4FDC-B704-1DD17D8BB7DA}" presName="spaceRect" presStyleCnt="0"/>
      <dgm:spPr/>
    </dgm:pt>
    <dgm:pt modelId="{C931ACB6-A148-4EA0-AD1C-F35D5EA616DB}" type="pres">
      <dgm:prSet presAssocID="{0ACC9408-A059-4FDC-B704-1DD17D8BB7DA}" presName="parTx" presStyleLbl="revTx" presStyleIdx="2" presStyleCnt="3">
        <dgm:presLayoutVars>
          <dgm:chMax val="0"/>
          <dgm:chPref val="0"/>
        </dgm:presLayoutVars>
      </dgm:prSet>
      <dgm:spPr/>
    </dgm:pt>
  </dgm:ptLst>
  <dgm:cxnLst>
    <dgm:cxn modelId="{316D2512-ED7D-4C5D-B0BD-957CAFECDEA5}" srcId="{27D5F309-2430-4DE0-9010-9208616FD38E}" destId="{0ACC9408-A059-4FDC-B704-1DD17D8BB7DA}" srcOrd="2" destOrd="0" parTransId="{AFE0E1D9-838A-4AE3-B0B7-9ADAD1CAD8F1}" sibTransId="{7C0B88FA-7B2A-4F52-B44F-3D024D90D241}"/>
    <dgm:cxn modelId="{4F1CF363-EC74-4969-96F1-241777699CA1}" type="presOf" srcId="{0ACC9408-A059-4FDC-B704-1DD17D8BB7DA}" destId="{C931ACB6-A148-4EA0-AD1C-F35D5EA616DB}" srcOrd="0" destOrd="0" presId="urn:microsoft.com/office/officeart/2018/2/layout/IconVerticalSolidList"/>
    <dgm:cxn modelId="{DB9FDF48-B8BE-431B-8597-CCA2580BC4D4}" type="presOf" srcId="{0F6346AA-9EEC-44AF-B2C8-CF04C4738EBF}" destId="{34535958-AC98-4A5F-A8AD-D88007EDC532}" srcOrd="0" destOrd="0" presId="urn:microsoft.com/office/officeart/2018/2/layout/IconVerticalSolidList"/>
    <dgm:cxn modelId="{6751EF57-91F7-4C8E-AA18-3A1B8849AA83}" srcId="{27D5F309-2430-4DE0-9010-9208616FD38E}" destId="{89F86665-03C6-4C88-BD76-F8F9A143819B}" srcOrd="0" destOrd="0" parTransId="{F30515F3-A0D2-415D-B72F-310F7345DA70}" sibTransId="{252A638B-DF49-4D04-B901-77C9E47F6338}"/>
    <dgm:cxn modelId="{44435CCF-690E-4574-AD22-14D5AB2E48DE}" srcId="{27D5F309-2430-4DE0-9010-9208616FD38E}" destId="{0F6346AA-9EEC-44AF-B2C8-CF04C4738EBF}" srcOrd="1" destOrd="0" parTransId="{A2718A2B-C33E-4B02-A113-6D4D50BECB6C}" sibTransId="{1E528D7E-34AB-4940-8770-0A41D0EBD138}"/>
    <dgm:cxn modelId="{5931A6E1-5E77-4DC8-B587-D43F46574044}" type="presOf" srcId="{89F86665-03C6-4C88-BD76-F8F9A143819B}" destId="{070E8BE1-A5A1-4395-9B6A-16C99754AA69}" srcOrd="0" destOrd="0" presId="urn:microsoft.com/office/officeart/2018/2/layout/IconVerticalSolidList"/>
    <dgm:cxn modelId="{C5FBA5F1-74F7-4A03-A37A-F8F2CBCD6296}" type="presOf" srcId="{27D5F309-2430-4DE0-9010-9208616FD38E}" destId="{180236F4-6AFF-4202-9D97-CA58965F3E61}" srcOrd="0" destOrd="0" presId="urn:microsoft.com/office/officeart/2018/2/layout/IconVerticalSolidList"/>
    <dgm:cxn modelId="{8EBD2C8D-23D7-43D0-BAC3-6A8ED9E80F1B}" type="presParOf" srcId="{180236F4-6AFF-4202-9D97-CA58965F3E61}" destId="{AB68616C-8473-47B7-9D07-6905778BFAB4}" srcOrd="0" destOrd="0" presId="urn:microsoft.com/office/officeart/2018/2/layout/IconVerticalSolidList"/>
    <dgm:cxn modelId="{A9DD6D05-80FD-4E66-B651-9D1F25B019AD}" type="presParOf" srcId="{AB68616C-8473-47B7-9D07-6905778BFAB4}" destId="{550292D8-3BBB-4DA9-911D-3E30379BC29B}" srcOrd="0" destOrd="0" presId="urn:microsoft.com/office/officeart/2018/2/layout/IconVerticalSolidList"/>
    <dgm:cxn modelId="{30FC9851-36BA-4242-BBC5-265C11213211}" type="presParOf" srcId="{AB68616C-8473-47B7-9D07-6905778BFAB4}" destId="{FA1EB052-96F2-409A-A9B4-AEB1150141E2}" srcOrd="1" destOrd="0" presId="urn:microsoft.com/office/officeart/2018/2/layout/IconVerticalSolidList"/>
    <dgm:cxn modelId="{8E77494B-2DBD-486D-AC8D-0889C0198066}" type="presParOf" srcId="{AB68616C-8473-47B7-9D07-6905778BFAB4}" destId="{F1976EB6-5E06-42EE-A14D-93C5B8B948D2}" srcOrd="2" destOrd="0" presId="urn:microsoft.com/office/officeart/2018/2/layout/IconVerticalSolidList"/>
    <dgm:cxn modelId="{11FE6FCD-BAE5-44A5-8E1F-8C231304FF2F}" type="presParOf" srcId="{AB68616C-8473-47B7-9D07-6905778BFAB4}" destId="{070E8BE1-A5A1-4395-9B6A-16C99754AA69}" srcOrd="3" destOrd="0" presId="urn:microsoft.com/office/officeart/2018/2/layout/IconVerticalSolidList"/>
    <dgm:cxn modelId="{4C6FC2EE-CF34-4A40-924B-C2A7CABEFA3C}" type="presParOf" srcId="{180236F4-6AFF-4202-9D97-CA58965F3E61}" destId="{ED7D44C5-44ED-4506-8C92-4599365DC218}" srcOrd="1" destOrd="0" presId="urn:microsoft.com/office/officeart/2018/2/layout/IconVerticalSolidList"/>
    <dgm:cxn modelId="{18A22DCD-1022-4B74-896B-B11D2E43A082}" type="presParOf" srcId="{180236F4-6AFF-4202-9D97-CA58965F3E61}" destId="{D15E269E-256C-4424-9ACD-1660C9CF62E6}" srcOrd="2" destOrd="0" presId="urn:microsoft.com/office/officeart/2018/2/layout/IconVerticalSolidList"/>
    <dgm:cxn modelId="{399AF569-65DE-4798-AD9B-BEA8A708990D}" type="presParOf" srcId="{D15E269E-256C-4424-9ACD-1660C9CF62E6}" destId="{3D8B2445-3D1C-46E4-8A25-B09E9FADED6F}" srcOrd="0" destOrd="0" presId="urn:microsoft.com/office/officeart/2018/2/layout/IconVerticalSolidList"/>
    <dgm:cxn modelId="{7CB8DED4-7C67-4391-B940-FE0B59FF05BA}" type="presParOf" srcId="{D15E269E-256C-4424-9ACD-1660C9CF62E6}" destId="{CF2DE2D5-63FE-4D25-9350-1971D6863E72}" srcOrd="1" destOrd="0" presId="urn:microsoft.com/office/officeart/2018/2/layout/IconVerticalSolidList"/>
    <dgm:cxn modelId="{616E9AFB-4811-4999-A02C-403FFBB3EAAF}" type="presParOf" srcId="{D15E269E-256C-4424-9ACD-1660C9CF62E6}" destId="{322EB78A-D0A4-4DBD-9B66-5C26E502E59A}" srcOrd="2" destOrd="0" presId="urn:microsoft.com/office/officeart/2018/2/layout/IconVerticalSolidList"/>
    <dgm:cxn modelId="{28DC6121-A445-4851-9882-47DD29A87DCE}" type="presParOf" srcId="{D15E269E-256C-4424-9ACD-1660C9CF62E6}" destId="{34535958-AC98-4A5F-A8AD-D88007EDC532}" srcOrd="3" destOrd="0" presId="urn:microsoft.com/office/officeart/2018/2/layout/IconVerticalSolidList"/>
    <dgm:cxn modelId="{DA8CDD39-CC7E-48B5-88AF-E17E78F42904}" type="presParOf" srcId="{180236F4-6AFF-4202-9D97-CA58965F3E61}" destId="{5CF36CC1-9EA1-498B-8AA4-A8FC657B61B9}" srcOrd="3" destOrd="0" presId="urn:microsoft.com/office/officeart/2018/2/layout/IconVerticalSolidList"/>
    <dgm:cxn modelId="{FA311CE4-9CA0-4907-978F-74CEFFAD300E}" type="presParOf" srcId="{180236F4-6AFF-4202-9D97-CA58965F3E61}" destId="{FDB3C193-3AAC-4F20-8556-6846AE89FED8}" srcOrd="4" destOrd="0" presId="urn:microsoft.com/office/officeart/2018/2/layout/IconVerticalSolidList"/>
    <dgm:cxn modelId="{CA5232CE-3683-4BEB-9701-ACBB7E618006}" type="presParOf" srcId="{FDB3C193-3AAC-4F20-8556-6846AE89FED8}" destId="{649CF9B8-762E-4217-B2EF-FC8512094F83}" srcOrd="0" destOrd="0" presId="urn:microsoft.com/office/officeart/2018/2/layout/IconVerticalSolidList"/>
    <dgm:cxn modelId="{118A0FAB-A044-4B83-AD5C-0E28D43B9521}" type="presParOf" srcId="{FDB3C193-3AAC-4F20-8556-6846AE89FED8}" destId="{3F3D8F0E-4C90-4151-901B-2C5FC99BD36D}" srcOrd="1" destOrd="0" presId="urn:microsoft.com/office/officeart/2018/2/layout/IconVerticalSolidList"/>
    <dgm:cxn modelId="{FFE2B24D-1C4A-4D79-AB62-511FC50B953B}" type="presParOf" srcId="{FDB3C193-3AAC-4F20-8556-6846AE89FED8}" destId="{BE4EBD15-4653-4D95-AE25-C0F333DED6C8}" srcOrd="2" destOrd="0" presId="urn:microsoft.com/office/officeart/2018/2/layout/IconVerticalSolidList"/>
    <dgm:cxn modelId="{2F7F3942-70CA-48AC-994D-0A9224EC8C6E}" type="presParOf" srcId="{FDB3C193-3AAC-4F20-8556-6846AE89FED8}" destId="{C931ACB6-A148-4EA0-AD1C-F35D5EA616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1A77634-ECB8-4AC9-873C-0747539A4ED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1EB3B3F-E09B-45C9-A1C7-6ED2DD50E91E}">
      <dgm:prSet custT="1"/>
      <dgm:spPr>
        <a:solidFill>
          <a:srgbClr val="512888"/>
        </a:solidFill>
      </dgm:spPr>
      <dgm:t>
        <a:bodyPr/>
        <a:lstStyle/>
        <a:p>
          <a:pPr>
            <a:lnSpc>
              <a:spcPct val="50000"/>
            </a:lnSpc>
          </a:pPr>
          <a:r>
            <a:rPr lang="en-US" sz="2600" b="1"/>
            <a:t>Review</a:t>
          </a:r>
        </a:p>
        <a:p>
          <a:pPr>
            <a:lnSpc>
              <a:spcPct val="50000"/>
            </a:lnSpc>
          </a:pPr>
          <a:r>
            <a:rPr lang="en-US" sz="1800" b="1">
              <a:solidFill>
                <a:schemeClr val="bg1">
                  <a:lumMod val="85000"/>
                </a:schemeClr>
              </a:solidFill>
            </a:rPr>
            <a:t>Goals &amp; Expectations</a:t>
          </a:r>
          <a:endParaRPr lang="en-US" sz="2600">
            <a:solidFill>
              <a:schemeClr val="bg1">
                <a:lumMod val="85000"/>
              </a:schemeClr>
            </a:solidFill>
          </a:endParaRPr>
        </a:p>
      </dgm:t>
    </dgm:pt>
    <dgm:pt modelId="{AC1DD4AC-F86C-4329-BD3F-C958F4739540}" type="parTrans" cxnId="{49D45936-AFF0-4F0B-9F58-8D3E8070E8B2}">
      <dgm:prSet/>
      <dgm:spPr/>
      <dgm:t>
        <a:bodyPr/>
        <a:lstStyle/>
        <a:p>
          <a:endParaRPr lang="en-US" sz="2400"/>
        </a:p>
      </dgm:t>
    </dgm:pt>
    <dgm:pt modelId="{876E521E-3C8A-41D4-B7A1-44D449737762}" type="sibTrans" cxnId="{49D45936-AFF0-4F0B-9F58-8D3E8070E8B2}">
      <dgm:prSet/>
      <dgm:spPr/>
      <dgm:t>
        <a:bodyPr/>
        <a:lstStyle/>
        <a:p>
          <a:endParaRPr lang="en-US" sz="2400"/>
        </a:p>
      </dgm:t>
    </dgm:pt>
    <dgm:pt modelId="{BADB4F69-8258-4A43-9048-B1164F72C927}">
      <dgm:prSet custT="1"/>
      <dgm:spPr>
        <a:solidFill>
          <a:srgbClr val="ECE6F6">
            <a:alpha val="90000"/>
          </a:srgbClr>
        </a:solidFill>
      </dgm:spPr>
      <dgm:t>
        <a:bodyPr/>
        <a:lstStyle/>
        <a:p>
          <a:pPr>
            <a:lnSpc>
              <a:spcPct val="90000"/>
            </a:lnSpc>
          </a:pPr>
          <a:r>
            <a:rPr lang="en-US" sz="1600" b="0" i="0"/>
            <a:t>Original goals and priorities</a:t>
          </a:r>
          <a:endParaRPr lang="en-US" sz="1600"/>
        </a:p>
      </dgm:t>
    </dgm:pt>
    <dgm:pt modelId="{1EB7A1D9-E12E-46CD-885F-151329BE3C78}" type="parTrans" cxnId="{04DCD38C-032E-4BEF-BC5E-661755CCC04A}">
      <dgm:prSet/>
      <dgm:spPr/>
      <dgm:t>
        <a:bodyPr/>
        <a:lstStyle/>
        <a:p>
          <a:endParaRPr lang="en-US" sz="2400"/>
        </a:p>
      </dgm:t>
    </dgm:pt>
    <dgm:pt modelId="{060236A8-4BC5-4CFD-A7AD-DB35C7FA1D28}" type="sibTrans" cxnId="{04DCD38C-032E-4BEF-BC5E-661755CCC04A}">
      <dgm:prSet/>
      <dgm:spPr/>
      <dgm:t>
        <a:bodyPr/>
        <a:lstStyle/>
        <a:p>
          <a:endParaRPr lang="en-US" sz="2400"/>
        </a:p>
      </dgm:t>
    </dgm:pt>
    <dgm:pt modelId="{0630B42A-56AE-4EA4-B956-66895E93F588}">
      <dgm:prSet custT="1"/>
      <dgm:spPr>
        <a:solidFill>
          <a:srgbClr val="512888"/>
        </a:solidFill>
      </dgm:spPr>
      <dgm:t>
        <a:bodyPr/>
        <a:lstStyle/>
        <a:p>
          <a:pPr>
            <a:lnSpc>
              <a:spcPct val="50000"/>
            </a:lnSpc>
          </a:pPr>
          <a:r>
            <a:rPr lang="en-US" sz="2600" b="1"/>
            <a:t>Evaluate</a:t>
          </a:r>
        </a:p>
        <a:p>
          <a:pPr>
            <a:lnSpc>
              <a:spcPct val="50000"/>
            </a:lnSpc>
          </a:pPr>
          <a:r>
            <a:rPr lang="en-US" sz="1800" b="1">
              <a:solidFill>
                <a:schemeClr val="bg1">
                  <a:lumMod val="85000"/>
                </a:schemeClr>
              </a:solidFill>
            </a:rPr>
            <a:t>Progress with Evidence</a:t>
          </a:r>
          <a:endParaRPr lang="en-US" sz="2600">
            <a:solidFill>
              <a:schemeClr val="bg1">
                <a:lumMod val="85000"/>
              </a:schemeClr>
            </a:solidFill>
          </a:endParaRPr>
        </a:p>
      </dgm:t>
    </dgm:pt>
    <dgm:pt modelId="{5BFCAC22-63EF-4589-8E51-6DFE5DF1CF65}" type="parTrans" cxnId="{FD3F9CCC-8F52-4C22-83DB-1894A549049A}">
      <dgm:prSet/>
      <dgm:spPr/>
      <dgm:t>
        <a:bodyPr/>
        <a:lstStyle/>
        <a:p>
          <a:endParaRPr lang="en-US" sz="2400"/>
        </a:p>
      </dgm:t>
    </dgm:pt>
    <dgm:pt modelId="{E9A3561E-8B6E-4A06-B92F-381E52AD033B}" type="sibTrans" cxnId="{FD3F9CCC-8F52-4C22-83DB-1894A549049A}">
      <dgm:prSet/>
      <dgm:spPr/>
      <dgm:t>
        <a:bodyPr/>
        <a:lstStyle/>
        <a:p>
          <a:endParaRPr lang="en-US" sz="2400"/>
        </a:p>
      </dgm:t>
    </dgm:pt>
    <dgm:pt modelId="{E2B5304A-64A7-4FD9-9108-4A5B2563EDCD}">
      <dgm:prSet custT="1"/>
      <dgm:spPr>
        <a:solidFill>
          <a:srgbClr val="512888"/>
        </a:solidFill>
      </dgm:spPr>
      <dgm:t>
        <a:bodyPr/>
        <a:lstStyle/>
        <a:p>
          <a:pPr>
            <a:lnSpc>
              <a:spcPct val="50000"/>
            </a:lnSpc>
          </a:pPr>
          <a:r>
            <a:rPr lang="en-US" sz="2600" b="1"/>
            <a:t>Identify</a:t>
          </a:r>
        </a:p>
        <a:p>
          <a:pPr>
            <a:lnSpc>
              <a:spcPct val="50000"/>
            </a:lnSpc>
          </a:pPr>
          <a:r>
            <a:rPr lang="en-US" sz="1800" b="1">
              <a:solidFill>
                <a:schemeClr val="bg1">
                  <a:lumMod val="85000"/>
                </a:schemeClr>
              </a:solidFill>
            </a:rPr>
            <a:t>Challenges &amp; Context</a:t>
          </a:r>
          <a:endParaRPr lang="en-US" sz="2600">
            <a:solidFill>
              <a:schemeClr val="bg1">
                <a:lumMod val="85000"/>
              </a:schemeClr>
            </a:solidFill>
          </a:endParaRPr>
        </a:p>
      </dgm:t>
    </dgm:pt>
    <dgm:pt modelId="{73D67023-5302-4AD9-9616-67AC35A54EFF}" type="parTrans" cxnId="{17B92F9C-BCC1-45B0-81B7-3EECC5AC6F9A}">
      <dgm:prSet/>
      <dgm:spPr/>
      <dgm:t>
        <a:bodyPr/>
        <a:lstStyle/>
        <a:p>
          <a:endParaRPr lang="en-US" sz="2400"/>
        </a:p>
      </dgm:t>
    </dgm:pt>
    <dgm:pt modelId="{11893AD1-14BD-4733-9FE6-E23BDDF7A789}" type="sibTrans" cxnId="{17B92F9C-BCC1-45B0-81B7-3EECC5AC6F9A}">
      <dgm:prSet/>
      <dgm:spPr/>
      <dgm:t>
        <a:bodyPr/>
        <a:lstStyle/>
        <a:p>
          <a:endParaRPr lang="en-US" sz="2400"/>
        </a:p>
      </dgm:t>
    </dgm:pt>
    <dgm:pt modelId="{B26FC8F7-5185-4F25-845F-6E4561203412}">
      <dgm:prSet custT="1"/>
      <dgm:spPr>
        <a:solidFill>
          <a:srgbClr val="ECE6F6">
            <a:alpha val="90000"/>
          </a:srgbClr>
        </a:solidFill>
      </dgm:spPr>
      <dgm:t>
        <a:bodyPr/>
        <a:lstStyle/>
        <a:p>
          <a:pPr>
            <a:lnSpc>
              <a:spcPct val="90000"/>
            </a:lnSpc>
          </a:pPr>
          <a:r>
            <a:rPr lang="en-US" sz="1600" b="0" i="0"/>
            <a:t>Workload, priority, or resource changes</a:t>
          </a:r>
          <a:endParaRPr lang="en-US" sz="1600"/>
        </a:p>
      </dgm:t>
    </dgm:pt>
    <dgm:pt modelId="{FD52FFFB-38EE-4A51-A7B8-E59513C2F18A}" type="parTrans" cxnId="{B4C6DC57-0C00-4825-B51E-380DC2EA44C5}">
      <dgm:prSet/>
      <dgm:spPr/>
      <dgm:t>
        <a:bodyPr/>
        <a:lstStyle/>
        <a:p>
          <a:endParaRPr lang="en-US" sz="2400"/>
        </a:p>
      </dgm:t>
    </dgm:pt>
    <dgm:pt modelId="{1E6AA095-4E95-423B-AAED-13BE25D25C85}" type="sibTrans" cxnId="{B4C6DC57-0C00-4825-B51E-380DC2EA44C5}">
      <dgm:prSet/>
      <dgm:spPr/>
      <dgm:t>
        <a:bodyPr/>
        <a:lstStyle/>
        <a:p>
          <a:endParaRPr lang="en-US" sz="2400"/>
        </a:p>
      </dgm:t>
    </dgm:pt>
    <dgm:pt modelId="{FD201173-E701-47E2-81B4-A32DC4B341BF}">
      <dgm:prSet custT="1"/>
      <dgm:spPr>
        <a:solidFill>
          <a:srgbClr val="512888"/>
        </a:solidFill>
      </dgm:spPr>
      <dgm:t>
        <a:bodyPr/>
        <a:lstStyle/>
        <a:p>
          <a:pPr>
            <a:lnSpc>
              <a:spcPct val="50000"/>
            </a:lnSpc>
          </a:pPr>
          <a:r>
            <a:rPr lang="en-US" sz="2600" b="1"/>
            <a:t>Prepare</a:t>
          </a:r>
          <a:endParaRPr lang="en-US" sz="2600" b="1">
            <a:solidFill>
              <a:schemeClr val="bg1">
                <a:lumMod val="85000"/>
              </a:schemeClr>
            </a:solidFill>
          </a:endParaRPr>
        </a:p>
        <a:p>
          <a:pPr>
            <a:lnSpc>
              <a:spcPct val="50000"/>
            </a:lnSpc>
          </a:pPr>
          <a:r>
            <a:rPr lang="en-US" sz="1800" b="1">
              <a:solidFill>
                <a:schemeClr val="bg1">
                  <a:lumMod val="85000"/>
                </a:schemeClr>
              </a:solidFill>
            </a:rPr>
            <a:t>Focused Feedback</a:t>
          </a:r>
          <a:endParaRPr lang="en-US" sz="2600">
            <a:solidFill>
              <a:schemeClr val="bg1">
                <a:lumMod val="85000"/>
              </a:schemeClr>
            </a:solidFill>
          </a:endParaRPr>
        </a:p>
      </dgm:t>
    </dgm:pt>
    <dgm:pt modelId="{2B97D312-419A-4476-A501-4BC811C7B71F}" type="parTrans" cxnId="{0BC57BAD-8D5E-42C6-BE80-9F03ECA062A1}">
      <dgm:prSet/>
      <dgm:spPr/>
      <dgm:t>
        <a:bodyPr/>
        <a:lstStyle/>
        <a:p>
          <a:endParaRPr lang="en-US" sz="2400"/>
        </a:p>
      </dgm:t>
    </dgm:pt>
    <dgm:pt modelId="{4EBA3CB0-732E-468D-91C0-83BBE93C223C}" type="sibTrans" cxnId="{0BC57BAD-8D5E-42C6-BE80-9F03ECA062A1}">
      <dgm:prSet/>
      <dgm:spPr/>
      <dgm:t>
        <a:bodyPr/>
        <a:lstStyle/>
        <a:p>
          <a:endParaRPr lang="en-US" sz="2400"/>
        </a:p>
      </dgm:t>
    </dgm:pt>
    <dgm:pt modelId="{82089B4D-6FA4-47A4-AB7C-8B8212A5C7A7}">
      <dgm:prSet custT="1"/>
      <dgm:spPr>
        <a:solidFill>
          <a:srgbClr val="512888"/>
        </a:solidFill>
      </dgm:spPr>
      <dgm:t>
        <a:bodyPr/>
        <a:lstStyle/>
        <a:p>
          <a:pPr>
            <a:lnSpc>
              <a:spcPct val="50000"/>
            </a:lnSpc>
          </a:pPr>
          <a:r>
            <a:rPr lang="en-US" sz="2600" b="1"/>
            <a:t>Assess</a:t>
          </a:r>
        </a:p>
        <a:p>
          <a:pPr>
            <a:lnSpc>
              <a:spcPct val="50000"/>
            </a:lnSpc>
          </a:pPr>
          <a:r>
            <a:rPr lang="en-US" sz="1800" b="1">
              <a:solidFill>
                <a:schemeClr val="bg1">
                  <a:lumMod val="85000"/>
                </a:schemeClr>
              </a:solidFill>
            </a:rPr>
            <a:t>Alignment</a:t>
          </a:r>
        </a:p>
      </dgm:t>
    </dgm:pt>
    <dgm:pt modelId="{FBEDF3D0-BB94-4B35-8017-84CA24F341E0}" type="parTrans" cxnId="{3F48E9D3-479B-4462-BA48-3BE175DDE231}">
      <dgm:prSet/>
      <dgm:spPr/>
      <dgm:t>
        <a:bodyPr/>
        <a:lstStyle/>
        <a:p>
          <a:endParaRPr lang="en-US" sz="2400"/>
        </a:p>
      </dgm:t>
    </dgm:pt>
    <dgm:pt modelId="{F2380D70-7C2F-41BF-AD99-9479DC98F6FB}" type="sibTrans" cxnId="{3F48E9D3-479B-4462-BA48-3BE175DDE231}">
      <dgm:prSet/>
      <dgm:spPr/>
      <dgm:t>
        <a:bodyPr/>
        <a:lstStyle/>
        <a:p>
          <a:endParaRPr lang="en-US" sz="2400"/>
        </a:p>
      </dgm:t>
    </dgm:pt>
    <dgm:pt modelId="{4FA2F84E-EA34-41B8-8A83-4E44614E0987}">
      <dgm:prSet custT="1"/>
      <dgm:spPr>
        <a:solidFill>
          <a:srgbClr val="ECE6F6">
            <a:alpha val="90000"/>
          </a:srgbClr>
        </a:solidFill>
      </dgm:spPr>
      <dgm:t>
        <a:bodyPr/>
        <a:lstStyle/>
        <a:p>
          <a:pPr>
            <a:lnSpc>
              <a:spcPct val="90000"/>
            </a:lnSpc>
          </a:pPr>
          <a:r>
            <a:rPr lang="en-US" sz="1600" b="0" i="0"/>
            <a:t>Goals or expectations needing clarification or adjustment</a:t>
          </a:r>
          <a:r>
            <a:rPr lang="en-US" sz="1600"/>
            <a:t> </a:t>
          </a:r>
        </a:p>
      </dgm:t>
    </dgm:pt>
    <dgm:pt modelId="{2712CB07-B2ED-41E9-A725-1AA74D4DED6F}" type="parTrans" cxnId="{41DB62CA-4D0E-412D-A29B-8B1DA93887AF}">
      <dgm:prSet/>
      <dgm:spPr/>
      <dgm:t>
        <a:bodyPr/>
        <a:lstStyle/>
        <a:p>
          <a:endParaRPr lang="en-US" sz="2400"/>
        </a:p>
      </dgm:t>
    </dgm:pt>
    <dgm:pt modelId="{A3683A0F-37EF-4F71-BF61-92199A5266B0}" type="sibTrans" cxnId="{41DB62CA-4D0E-412D-A29B-8B1DA93887AF}">
      <dgm:prSet/>
      <dgm:spPr/>
      <dgm:t>
        <a:bodyPr/>
        <a:lstStyle/>
        <a:p>
          <a:endParaRPr lang="en-US" sz="2400"/>
        </a:p>
      </dgm:t>
    </dgm:pt>
    <dgm:pt modelId="{EC17BB3E-2A59-4A3C-9749-985F5B851D5F}">
      <dgm:prSet custT="1"/>
      <dgm:spPr/>
      <dgm:t>
        <a:bodyPr/>
        <a:lstStyle/>
        <a:p>
          <a:pPr>
            <a:lnSpc>
              <a:spcPct val="90000"/>
            </a:lnSpc>
            <a:buNone/>
          </a:pPr>
          <a:endParaRPr lang="en-US" sz="1600"/>
        </a:p>
      </dgm:t>
    </dgm:pt>
    <dgm:pt modelId="{27A2734B-6545-4D77-B100-22A1002BF337}" type="parTrans" cxnId="{15D58CDF-E30E-476E-BBDB-B816290BD739}">
      <dgm:prSet/>
      <dgm:spPr/>
      <dgm:t>
        <a:bodyPr/>
        <a:lstStyle/>
        <a:p>
          <a:endParaRPr lang="en-US" sz="2400"/>
        </a:p>
      </dgm:t>
    </dgm:pt>
    <dgm:pt modelId="{4E9EB461-1B38-4A78-BE7B-34BCA076B24E}" type="sibTrans" cxnId="{15D58CDF-E30E-476E-BBDB-B816290BD739}">
      <dgm:prSet/>
      <dgm:spPr/>
      <dgm:t>
        <a:bodyPr/>
        <a:lstStyle/>
        <a:p>
          <a:endParaRPr lang="en-US" sz="2400"/>
        </a:p>
      </dgm:t>
    </dgm:pt>
    <dgm:pt modelId="{CEDAE97A-4CB9-4D61-8FD6-E14E18276342}">
      <dgm:prSet custT="1"/>
      <dgm:spPr/>
      <dgm:t>
        <a:bodyPr/>
        <a:lstStyle/>
        <a:p>
          <a:pPr>
            <a:lnSpc>
              <a:spcPct val="90000"/>
            </a:lnSpc>
            <a:buNone/>
          </a:pPr>
          <a:endParaRPr lang="en-US" sz="1600"/>
        </a:p>
      </dgm:t>
    </dgm:pt>
    <dgm:pt modelId="{56563F53-439D-4066-B317-61B7DE758397}" type="parTrans" cxnId="{99ED5869-BE8E-45DC-B46A-6CC1958D9563}">
      <dgm:prSet/>
      <dgm:spPr/>
      <dgm:t>
        <a:bodyPr/>
        <a:lstStyle/>
        <a:p>
          <a:endParaRPr lang="en-US" sz="2400"/>
        </a:p>
      </dgm:t>
    </dgm:pt>
    <dgm:pt modelId="{9C906929-B892-4622-A743-661A9889FAE9}" type="sibTrans" cxnId="{99ED5869-BE8E-45DC-B46A-6CC1958D9563}">
      <dgm:prSet/>
      <dgm:spPr/>
      <dgm:t>
        <a:bodyPr/>
        <a:lstStyle/>
        <a:p>
          <a:endParaRPr lang="en-US" sz="2400"/>
        </a:p>
      </dgm:t>
    </dgm:pt>
    <dgm:pt modelId="{9D9D9C3D-9832-47FE-8B19-F4143F1ECFCC}">
      <dgm:prSet custT="1"/>
      <dgm:spPr>
        <a:solidFill>
          <a:srgbClr val="ECE6F6">
            <a:alpha val="90000"/>
          </a:srgbClr>
        </a:solidFill>
      </dgm:spPr>
      <dgm:t>
        <a:bodyPr/>
        <a:lstStyle/>
        <a:p>
          <a:pPr>
            <a:lnSpc>
              <a:spcPct val="90000"/>
            </a:lnSpc>
          </a:pPr>
          <a:r>
            <a:rPr lang="en-US" sz="1600" b="0" i="0"/>
            <a:t> Observable behaviors and performance actions (not impressions)</a:t>
          </a:r>
          <a:endParaRPr lang="en-US" sz="1600"/>
        </a:p>
      </dgm:t>
    </dgm:pt>
    <dgm:pt modelId="{9EECA2B4-68F0-4CA7-8777-00E87DB8E2E2}" type="parTrans" cxnId="{E5038216-CB2F-4A4B-A397-0B23ACE4B24A}">
      <dgm:prSet/>
      <dgm:spPr/>
      <dgm:t>
        <a:bodyPr/>
        <a:lstStyle/>
        <a:p>
          <a:endParaRPr lang="en-US" sz="2400"/>
        </a:p>
      </dgm:t>
    </dgm:pt>
    <dgm:pt modelId="{EEC487B4-49EE-4BEF-9B02-D420E0BF95D8}" type="sibTrans" cxnId="{E5038216-CB2F-4A4B-A397-0B23ACE4B24A}">
      <dgm:prSet/>
      <dgm:spPr/>
      <dgm:t>
        <a:bodyPr/>
        <a:lstStyle/>
        <a:p>
          <a:endParaRPr lang="en-US" sz="2400"/>
        </a:p>
      </dgm:t>
    </dgm:pt>
    <dgm:pt modelId="{EE85F344-7590-40B8-9812-5FC000B29527}">
      <dgm:prSet custT="1"/>
      <dgm:spPr/>
      <dgm:t>
        <a:bodyPr/>
        <a:lstStyle/>
        <a:p>
          <a:pPr>
            <a:lnSpc>
              <a:spcPct val="90000"/>
            </a:lnSpc>
            <a:buNone/>
          </a:pPr>
          <a:endParaRPr lang="en-US" sz="1600"/>
        </a:p>
      </dgm:t>
    </dgm:pt>
    <dgm:pt modelId="{35C73FB2-D6C4-4F0F-91B9-2A0954653CFE}" type="parTrans" cxnId="{9779487C-B9D8-47E8-BF47-87C572E24B6F}">
      <dgm:prSet/>
      <dgm:spPr/>
      <dgm:t>
        <a:bodyPr/>
        <a:lstStyle/>
        <a:p>
          <a:endParaRPr lang="en-US" sz="2400"/>
        </a:p>
      </dgm:t>
    </dgm:pt>
    <dgm:pt modelId="{DC7231D9-56F1-4108-8D4E-9D6386C0C354}" type="sibTrans" cxnId="{9779487C-B9D8-47E8-BF47-87C572E24B6F}">
      <dgm:prSet/>
      <dgm:spPr/>
      <dgm:t>
        <a:bodyPr/>
        <a:lstStyle/>
        <a:p>
          <a:endParaRPr lang="en-US" sz="2400"/>
        </a:p>
      </dgm:t>
    </dgm:pt>
    <dgm:pt modelId="{E8F6A12E-3DE8-4788-8106-CC331B674629}">
      <dgm:prSet custT="1"/>
      <dgm:spPr/>
      <dgm:t>
        <a:bodyPr/>
        <a:lstStyle/>
        <a:p>
          <a:pPr>
            <a:lnSpc>
              <a:spcPct val="90000"/>
            </a:lnSpc>
            <a:buNone/>
          </a:pPr>
          <a:endParaRPr lang="en-US" sz="1600"/>
        </a:p>
      </dgm:t>
    </dgm:pt>
    <dgm:pt modelId="{6EB7B371-FE14-4457-908D-052E13B7D1F3}" type="parTrans" cxnId="{8E480153-7276-4D41-AFBE-9946495A72E6}">
      <dgm:prSet/>
      <dgm:spPr/>
      <dgm:t>
        <a:bodyPr/>
        <a:lstStyle/>
        <a:p>
          <a:endParaRPr lang="en-US" sz="2400"/>
        </a:p>
      </dgm:t>
    </dgm:pt>
    <dgm:pt modelId="{F3F034F8-7784-4C56-B7F6-E3E920E63771}" type="sibTrans" cxnId="{8E480153-7276-4D41-AFBE-9946495A72E6}">
      <dgm:prSet/>
      <dgm:spPr/>
      <dgm:t>
        <a:bodyPr/>
        <a:lstStyle/>
        <a:p>
          <a:endParaRPr lang="en-US" sz="2400"/>
        </a:p>
      </dgm:t>
    </dgm:pt>
    <dgm:pt modelId="{EE4B9351-673B-4F80-9502-557F0A864097}">
      <dgm:prSet custT="1"/>
      <dgm:spPr/>
      <dgm:t>
        <a:bodyPr/>
        <a:lstStyle/>
        <a:p>
          <a:pPr>
            <a:lnSpc>
              <a:spcPct val="90000"/>
            </a:lnSpc>
            <a:buNone/>
          </a:pPr>
          <a:endParaRPr lang="en-US" sz="1600"/>
        </a:p>
      </dgm:t>
    </dgm:pt>
    <dgm:pt modelId="{2163D14F-BD2A-45EB-A590-DD69E95A05C5}" type="parTrans" cxnId="{5E9AA1C9-F607-4D5F-BD85-40F37930A444}">
      <dgm:prSet/>
      <dgm:spPr/>
      <dgm:t>
        <a:bodyPr/>
        <a:lstStyle/>
        <a:p>
          <a:endParaRPr lang="en-US" sz="2400"/>
        </a:p>
      </dgm:t>
    </dgm:pt>
    <dgm:pt modelId="{A3599B1A-0C95-453D-9A49-9DE81AB9C5B5}" type="sibTrans" cxnId="{5E9AA1C9-F607-4D5F-BD85-40F37930A444}">
      <dgm:prSet/>
      <dgm:spPr/>
      <dgm:t>
        <a:bodyPr/>
        <a:lstStyle/>
        <a:p>
          <a:endParaRPr lang="en-US" sz="2400"/>
        </a:p>
      </dgm:t>
    </dgm:pt>
    <dgm:pt modelId="{870ED4C6-797C-4F47-810B-F6C21580029D}">
      <dgm:prSet custT="1"/>
      <dgm:spPr/>
      <dgm:t>
        <a:bodyPr/>
        <a:lstStyle/>
        <a:p>
          <a:pPr>
            <a:lnSpc>
              <a:spcPct val="90000"/>
            </a:lnSpc>
            <a:buNone/>
          </a:pPr>
          <a:endParaRPr lang="en-US" sz="1600"/>
        </a:p>
      </dgm:t>
    </dgm:pt>
    <dgm:pt modelId="{3C07E253-2944-4C95-B1E0-528C2E9805FC}" type="parTrans" cxnId="{67AFF7EA-79DC-41FA-ABA1-91CDE0DDF057}">
      <dgm:prSet/>
      <dgm:spPr/>
      <dgm:t>
        <a:bodyPr/>
        <a:lstStyle/>
        <a:p>
          <a:endParaRPr lang="en-US" sz="2400"/>
        </a:p>
      </dgm:t>
    </dgm:pt>
    <dgm:pt modelId="{667FC638-4251-4C12-B428-5D914AE2060E}" type="sibTrans" cxnId="{67AFF7EA-79DC-41FA-ABA1-91CDE0DDF057}">
      <dgm:prSet/>
      <dgm:spPr/>
      <dgm:t>
        <a:bodyPr/>
        <a:lstStyle/>
        <a:p>
          <a:endParaRPr lang="en-US" sz="2400"/>
        </a:p>
      </dgm:t>
    </dgm:pt>
    <dgm:pt modelId="{0C517229-3D42-4D39-81D5-971FCF9ABA70}">
      <dgm:prSet custT="1"/>
      <dgm:spPr/>
      <dgm:t>
        <a:bodyPr/>
        <a:lstStyle/>
        <a:p>
          <a:pPr>
            <a:lnSpc>
              <a:spcPct val="90000"/>
            </a:lnSpc>
            <a:buNone/>
          </a:pPr>
          <a:endParaRPr lang="en-US" sz="1600"/>
        </a:p>
      </dgm:t>
    </dgm:pt>
    <dgm:pt modelId="{BA3FDA45-B786-44B0-8DB0-A827F8942160}" type="parTrans" cxnId="{6EE26249-C2AA-46ED-BE9B-D068BAE75B28}">
      <dgm:prSet/>
      <dgm:spPr/>
      <dgm:t>
        <a:bodyPr/>
        <a:lstStyle/>
        <a:p>
          <a:endParaRPr lang="en-US" sz="2400"/>
        </a:p>
      </dgm:t>
    </dgm:pt>
    <dgm:pt modelId="{D6C602D2-6EFF-42C2-B847-41FCFD4223F0}" type="sibTrans" cxnId="{6EE26249-C2AA-46ED-BE9B-D068BAE75B28}">
      <dgm:prSet/>
      <dgm:spPr/>
      <dgm:t>
        <a:bodyPr/>
        <a:lstStyle/>
        <a:p>
          <a:endParaRPr lang="en-US" sz="2400"/>
        </a:p>
      </dgm:t>
    </dgm:pt>
    <dgm:pt modelId="{A94E9EDC-B195-4075-9CCC-848837F78EB0}">
      <dgm:prSet custT="1"/>
      <dgm:spPr/>
      <dgm:t>
        <a:bodyPr/>
        <a:lstStyle/>
        <a:p>
          <a:pPr>
            <a:lnSpc>
              <a:spcPct val="90000"/>
            </a:lnSpc>
            <a:buNone/>
          </a:pPr>
          <a:endParaRPr lang="en-US" sz="1600"/>
        </a:p>
      </dgm:t>
    </dgm:pt>
    <dgm:pt modelId="{38EF6C7F-3745-4407-A28F-9A869C70B5C2}" type="parTrans" cxnId="{BC69757A-9964-4B42-8911-0F2077D2D02A}">
      <dgm:prSet/>
      <dgm:spPr/>
      <dgm:t>
        <a:bodyPr/>
        <a:lstStyle/>
        <a:p>
          <a:endParaRPr lang="en-US" sz="2400"/>
        </a:p>
      </dgm:t>
    </dgm:pt>
    <dgm:pt modelId="{70F884E1-3704-41FF-8750-7D4E5B415EE7}" type="sibTrans" cxnId="{BC69757A-9964-4B42-8911-0F2077D2D02A}">
      <dgm:prSet/>
      <dgm:spPr/>
      <dgm:t>
        <a:bodyPr/>
        <a:lstStyle/>
        <a:p>
          <a:endParaRPr lang="en-US" sz="2400"/>
        </a:p>
      </dgm:t>
    </dgm:pt>
    <dgm:pt modelId="{D8C05ADA-CD56-43C3-A022-1C404C9E425D}">
      <dgm:prSet custT="1"/>
      <dgm:spPr/>
      <dgm:t>
        <a:bodyPr/>
        <a:lstStyle/>
        <a:p>
          <a:pPr>
            <a:lnSpc>
              <a:spcPct val="90000"/>
            </a:lnSpc>
            <a:buNone/>
          </a:pPr>
          <a:endParaRPr lang="en-US" sz="1600"/>
        </a:p>
      </dgm:t>
    </dgm:pt>
    <dgm:pt modelId="{B3306116-51EC-423F-873A-729485474D4E}" type="parTrans" cxnId="{3C72125E-DB67-4E51-8A78-AE9A89D94785}">
      <dgm:prSet/>
      <dgm:spPr/>
      <dgm:t>
        <a:bodyPr/>
        <a:lstStyle/>
        <a:p>
          <a:endParaRPr lang="en-US" sz="2400"/>
        </a:p>
      </dgm:t>
    </dgm:pt>
    <dgm:pt modelId="{712BB965-5BCE-435B-9C73-1DA849E8A403}" type="sibTrans" cxnId="{3C72125E-DB67-4E51-8A78-AE9A89D94785}">
      <dgm:prSet/>
      <dgm:spPr/>
      <dgm:t>
        <a:bodyPr/>
        <a:lstStyle/>
        <a:p>
          <a:endParaRPr lang="en-US" sz="2400"/>
        </a:p>
      </dgm:t>
    </dgm:pt>
    <dgm:pt modelId="{6FD444F0-B77D-4FF5-AE0C-672A1FB88519}">
      <dgm:prSet custT="1"/>
      <dgm:spPr>
        <a:solidFill>
          <a:srgbClr val="512888"/>
        </a:solidFill>
      </dgm:spPr>
      <dgm:t>
        <a:bodyPr/>
        <a:lstStyle/>
        <a:p>
          <a:pPr>
            <a:lnSpc>
              <a:spcPct val="50000"/>
            </a:lnSpc>
          </a:pPr>
          <a:r>
            <a:rPr lang="en-US" sz="2600" b="1"/>
            <a:t>Determine</a:t>
          </a:r>
        </a:p>
        <a:p>
          <a:pPr>
            <a:lnSpc>
              <a:spcPct val="50000"/>
            </a:lnSpc>
          </a:pPr>
          <a:r>
            <a:rPr lang="en-US" sz="1800" b="1">
              <a:solidFill>
                <a:schemeClr val="bg1">
                  <a:lumMod val="85000"/>
                </a:schemeClr>
              </a:solidFill>
            </a:rPr>
            <a:t>Support Needed</a:t>
          </a:r>
          <a:endParaRPr lang="en-US" sz="2600">
            <a:solidFill>
              <a:schemeClr val="bg1">
                <a:lumMod val="85000"/>
              </a:schemeClr>
            </a:solidFill>
          </a:endParaRPr>
        </a:p>
      </dgm:t>
    </dgm:pt>
    <dgm:pt modelId="{D18E0B37-6780-48F4-B472-CF7AD8B215CB}" type="parTrans" cxnId="{494B81B1-F319-43B6-8BB7-1E3B720D943F}">
      <dgm:prSet/>
      <dgm:spPr/>
      <dgm:t>
        <a:bodyPr/>
        <a:lstStyle/>
        <a:p>
          <a:endParaRPr lang="en-US" sz="2400"/>
        </a:p>
      </dgm:t>
    </dgm:pt>
    <dgm:pt modelId="{9E624258-747C-44BD-A600-74687431D215}" type="sibTrans" cxnId="{494B81B1-F319-43B6-8BB7-1E3B720D943F}">
      <dgm:prSet/>
      <dgm:spPr/>
      <dgm:t>
        <a:bodyPr/>
        <a:lstStyle/>
        <a:p>
          <a:endParaRPr lang="en-US" sz="2400"/>
        </a:p>
      </dgm:t>
    </dgm:pt>
    <dgm:pt modelId="{DD6F0B05-8378-4AC0-95B2-F0B878C99C7F}">
      <dgm:prSet custT="1"/>
      <dgm:spPr/>
      <dgm:t>
        <a:bodyPr/>
        <a:lstStyle/>
        <a:p>
          <a:pPr>
            <a:lnSpc>
              <a:spcPct val="90000"/>
            </a:lnSpc>
          </a:pPr>
          <a:r>
            <a:rPr lang="en-US" sz="1600" b="0" i="0"/>
            <a:t>Coaching, tools, training, or guidance to enable success</a:t>
          </a:r>
          <a:endParaRPr lang="en-US" sz="1600"/>
        </a:p>
      </dgm:t>
    </dgm:pt>
    <dgm:pt modelId="{E68BB19F-811F-498F-8630-861FB90CB93C}" type="parTrans" cxnId="{26F51137-0F7A-4448-8D49-FD2C546D3BCE}">
      <dgm:prSet/>
      <dgm:spPr/>
      <dgm:t>
        <a:bodyPr/>
        <a:lstStyle/>
        <a:p>
          <a:endParaRPr lang="en-US" sz="2400"/>
        </a:p>
      </dgm:t>
    </dgm:pt>
    <dgm:pt modelId="{2293A60F-F2D7-4717-892C-2C3D22153A4D}" type="sibTrans" cxnId="{26F51137-0F7A-4448-8D49-FD2C546D3BCE}">
      <dgm:prSet/>
      <dgm:spPr/>
      <dgm:t>
        <a:bodyPr/>
        <a:lstStyle/>
        <a:p>
          <a:endParaRPr lang="en-US" sz="2400"/>
        </a:p>
      </dgm:t>
    </dgm:pt>
    <dgm:pt modelId="{10431635-34DE-4BBD-98B7-A5243E2E0E8B}">
      <dgm:prSet custT="1"/>
      <dgm:spPr/>
      <dgm:t>
        <a:bodyPr/>
        <a:lstStyle/>
        <a:p>
          <a:pPr>
            <a:lnSpc>
              <a:spcPct val="90000"/>
            </a:lnSpc>
            <a:buNone/>
          </a:pPr>
          <a:endParaRPr lang="en-US" sz="1600"/>
        </a:p>
      </dgm:t>
    </dgm:pt>
    <dgm:pt modelId="{3AAB942E-4B94-47A2-BC5F-872C6849A8FD}" type="parTrans" cxnId="{2533F99F-AD06-48AC-A50A-DB22D01A81BD}">
      <dgm:prSet/>
      <dgm:spPr/>
      <dgm:t>
        <a:bodyPr/>
        <a:lstStyle/>
        <a:p>
          <a:endParaRPr lang="en-US" sz="2400"/>
        </a:p>
      </dgm:t>
    </dgm:pt>
    <dgm:pt modelId="{AF6AB96F-0D67-4A17-9C2A-3EA15090813A}" type="sibTrans" cxnId="{2533F99F-AD06-48AC-A50A-DB22D01A81BD}">
      <dgm:prSet/>
      <dgm:spPr/>
      <dgm:t>
        <a:bodyPr/>
        <a:lstStyle/>
        <a:p>
          <a:endParaRPr lang="en-US" sz="2400"/>
        </a:p>
      </dgm:t>
    </dgm:pt>
    <dgm:pt modelId="{631C3A8E-1458-4B34-9FAE-F67B9EE02884}">
      <dgm:prSet custT="1"/>
      <dgm:spPr/>
      <dgm:t>
        <a:bodyPr/>
        <a:lstStyle/>
        <a:p>
          <a:pPr>
            <a:lnSpc>
              <a:spcPct val="90000"/>
            </a:lnSpc>
            <a:buNone/>
          </a:pPr>
          <a:endParaRPr lang="en-US" sz="1600"/>
        </a:p>
      </dgm:t>
    </dgm:pt>
    <dgm:pt modelId="{CF1F20BA-CB71-49EC-AC26-30C168C2794B}" type="parTrans" cxnId="{03002029-A167-44E6-89EF-F9558F842C51}">
      <dgm:prSet/>
      <dgm:spPr/>
      <dgm:t>
        <a:bodyPr/>
        <a:lstStyle/>
        <a:p>
          <a:endParaRPr lang="en-US" sz="2400"/>
        </a:p>
      </dgm:t>
    </dgm:pt>
    <dgm:pt modelId="{4BB96A60-A045-4F28-86D2-94055FE2C4D1}" type="sibTrans" cxnId="{03002029-A167-44E6-89EF-F9558F842C51}">
      <dgm:prSet/>
      <dgm:spPr/>
      <dgm:t>
        <a:bodyPr/>
        <a:lstStyle/>
        <a:p>
          <a:endParaRPr lang="en-US" sz="2400"/>
        </a:p>
      </dgm:t>
    </dgm:pt>
    <dgm:pt modelId="{699B6383-D748-4364-86E2-641077ED058D}">
      <dgm:prSet/>
      <dgm:spPr/>
      <dgm:t>
        <a:bodyPr/>
        <a:lstStyle/>
        <a:p>
          <a:pPr>
            <a:lnSpc>
              <a:spcPct val="90000"/>
            </a:lnSpc>
            <a:buNone/>
          </a:pPr>
          <a:endParaRPr lang="en-US" sz="3600"/>
        </a:p>
      </dgm:t>
    </dgm:pt>
    <dgm:pt modelId="{76828A00-BF5F-49B9-8905-B0C19CA3CA75}" type="parTrans" cxnId="{70E708C2-DC40-40A9-ACD2-EDCD6ECCE726}">
      <dgm:prSet/>
      <dgm:spPr/>
      <dgm:t>
        <a:bodyPr/>
        <a:lstStyle/>
        <a:p>
          <a:endParaRPr lang="en-US"/>
        </a:p>
      </dgm:t>
    </dgm:pt>
    <dgm:pt modelId="{06026621-1FF7-4659-8AE6-42C2E6F533E2}" type="sibTrans" cxnId="{70E708C2-DC40-40A9-ACD2-EDCD6ECCE726}">
      <dgm:prSet/>
      <dgm:spPr/>
      <dgm:t>
        <a:bodyPr/>
        <a:lstStyle/>
        <a:p>
          <a:endParaRPr lang="en-US"/>
        </a:p>
      </dgm:t>
    </dgm:pt>
    <dgm:pt modelId="{2DFA76EF-FFF1-46D0-BC60-85389C8C374A}">
      <dgm:prSet/>
      <dgm:spPr/>
      <dgm:t>
        <a:bodyPr/>
        <a:lstStyle/>
        <a:p>
          <a:pPr>
            <a:lnSpc>
              <a:spcPct val="90000"/>
            </a:lnSpc>
            <a:buNone/>
          </a:pPr>
          <a:endParaRPr lang="en-US" sz="3600"/>
        </a:p>
      </dgm:t>
    </dgm:pt>
    <dgm:pt modelId="{86DF3D01-CECD-498F-B2FC-10C15FA6AD96}" type="parTrans" cxnId="{4E406207-95FA-4BEB-BE1F-54C5C11B8551}">
      <dgm:prSet/>
      <dgm:spPr/>
      <dgm:t>
        <a:bodyPr/>
        <a:lstStyle/>
        <a:p>
          <a:endParaRPr lang="en-US"/>
        </a:p>
      </dgm:t>
    </dgm:pt>
    <dgm:pt modelId="{4FAD6E5D-D9E3-4031-B920-214AABF787EA}" type="sibTrans" cxnId="{4E406207-95FA-4BEB-BE1F-54C5C11B8551}">
      <dgm:prSet/>
      <dgm:spPr/>
      <dgm:t>
        <a:bodyPr/>
        <a:lstStyle/>
        <a:p>
          <a:endParaRPr lang="en-US"/>
        </a:p>
      </dgm:t>
    </dgm:pt>
    <dgm:pt modelId="{9C839932-333C-4FE2-B373-4515795FA726}">
      <dgm:prSet custT="1"/>
      <dgm:spPr>
        <a:solidFill>
          <a:srgbClr val="ECE6F6">
            <a:alpha val="90000"/>
          </a:srgbClr>
        </a:solidFill>
      </dgm:spPr>
      <dgm:t>
        <a:bodyPr/>
        <a:lstStyle/>
        <a:p>
          <a:pPr>
            <a:lnSpc>
              <a:spcPct val="90000"/>
            </a:lnSpc>
          </a:pPr>
          <a:r>
            <a:rPr lang="en-US" sz="1600" b="0" i="0"/>
            <a:t>Success criteria and progress to date</a:t>
          </a:r>
          <a:endParaRPr lang="en-US" sz="1600"/>
        </a:p>
      </dgm:t>
    </dgm:pt>
    <dgm:pt modelId="{B823D7B4-BE10-4308-B1F8-7FEA0BB149B8}" type="parTrans" cxnId="{17AA4B53-BC82-41F4-9B40-5C5DFD9F8015}">
      <dgm:prSet/>
      <dgm:spPr/>
      <dgm:t>
        <a:bodyPr/>
        <a:lstStyle/>
        <a:p>
          <a:endParaRPr lang="en-US"/>
        </a:p>
      </dgm:t>
    </dgm:pt>
    <dgm:pt modelId="{C665EEBD-9C3F-40A6-8306-5AD93A4227EB}" type="sibTrans" cxnId="{17AA4B53-BC82-41F4-9B40-5C5DFD9F8015}">
      <dgm:prSet/>
      <dgm:spPr/>
      <dgm:t>
        <a:bodyPr/>
        <a:lstStyle/>
        <a:p>
          <a:endParaRPr lang="en-US"/>
        </a:p>
      </dgm:t>
    </dgm:pt>
    <dgm:pt modelId="{8E7D88F6-CA66-49EE-81E1-0C54DB4B2D6B}">
      <dgm:prSet/>
      <dgm:spPr/>
      <dgm:t>
        <a:bodyPr/>
        <a:lstStyle/>
        <a:p>
          <a:pPr>
            <a:lnSpc>
              <a:spcPct val="90000"/>
            </a:lnSpc>
            <a:buNone/>
          </a:pPr>
          <a:endParaRPr lang="en-US" sz="3600"/>
        </a:p>
      </dgm:t>
    </dgm:pt>
    <dgm:pt modelId="{6D7D12AD-0FF0-441E-95B3-F5531DFADFE8}" type="parTrans" cxnId="{BED8E622-D05F-4F95-B90D-2CECEDCFD25C}">
      <dgm:prSet/>
      <dgm:spPr/>
      <dgm:t>
        <a:bodyPr/>
        <a:lstStyle/>
        <a:p>
          <a:endParaRPr lang="en-US"/>
        </a:p>
      </dgm:t>
    </dgm:pt>
    <dgm:pt modelId="{FFA3E1C4-E5FE-4827-B441-9B83C10980C5}" type="sibTrans" cxnId="{BED8E622-D05F-4F95-B90D-2CECEDCFD25C}">
      <dgm:prSet/>
      <dgm:spPr/>
      <dgm:t>
        <a:bodyPr/>
        <a:lstStyle/>
        <a:p>
          <a:endParaRPr lang="en-US"/>
        </a:p>
      </dgm:t>
    </dgm:pt>
    <dgm:pt modelId="{B26A439E-B6C8-4755-A51D-9B5768DA7051}">
      <dgm:prSet/>
      <dgm:spPr/>
      <dgm:t>
        <a:bodyPr/>
        <a:lstStyle/>
        <a:p>
          <a:pPr>
            <a:lnSpc>
              <a:spcPct val="90000"/>
            </a:lnSpc>
            <a:buNone/>
          </a:pPr>
          <a:endParaRPr lang="en-US" sz="3600"/>
        </a:p>
      </dgm:t>
    </dgm:pt>
    <dgm:pt modelId="{B2091CAE-A8AA-4CFE-B653-0CAE3B96C8C9}" type="parTrans" cxnId="{532EDC19-5ECF-40C4-B889-93F81CC6533A}">
      <dgm:prSet/>
      <dgm:spPr/>
      <dgm:t>
        <a:bodyPr/>
        <a:lstStyle/>
        <a:p>
          <a:endParaRPr lang="en-US"/>
        </a:p>
      </dgm:t>
    </dgm:pt>
    <dgm:pt modelId="{2A3B7A39-8AC7-445C-A35C-4F914F577563}" type="sibTrans" cxnId="{532EDC19-5ECF-40C4-B889-93F81CC6533A}">
      <dgm:prSet/>
      <dgm:spPr/>
      <dgm:t>
        <a:bodyPr/>
        <a:lstStyle/>
        <a:p>
          <a:endParaRPr lang="en-US"/>
        </a:p>
      </dgm:t>
    </dgm:pt>
    <dgm:pt modelId="{61E8FA52-6764-4569-8544-0AD1C042A0DB}">
      <dgm:prSet custT="1"/>
      <dgm:spPr>
        <a:solidFill>
          <a:srgbClr val="ECE6F6">
            <a:alpha val="90000"/>
          </a:srgbClr>
        </a:solidFill>
      </dgm:spPr>
      <dgm:t>
        <a:bodyPr/>
        <a:lstStyle/>
        <a:p>
          <a:pPr>
            <a:lnSpc>
              <a:spcPct val="90000"/>
            </a:lnSpc>
          </a:pPr>
          <a:r>
            <a:rPr lang="en-US" sz="1600" b="0" i="0"/>
            <a:t>Identify levels of success with meeting performance expectations</a:t>
          </a:r>
          <a:endParaRPr lang="en-US" sz="1600"/>
        </a:p>
      </dgm:t>
    </dgm:pt>
    <dgm:pt modelId="{BC8556B8-3902-4154-87F2-55C7DF338E22}" type="parTrans" cxnId="{FD6FCC47-42C5-42F0-83FB-107389F65D29}">
      <dgm:prSet/>
      <dgm:spPr/>
      <dgm:t>
        <a:bodyPr/>
        <a:lstStyle/>
        <a:p>
          <a:endParaRPr lang="en-US"/>
        </a:p>
      </dgm:t>
    </dgm:pt>
    <dgm:pt modelId="{FC40550D-8C13-4661-B2E3-B3A18BB8F0C2}" type="sibTrans" cxnId="{FD6FCC47-42C5-42F0-83FB-107389F65D29}">
      <dgm:prSet/>
      <dgm:spPr/>
      <dgm:t>
        <a:bodyPr/>
        <a:lstStyle/>
        <a:p>
          <a:endParaRPr lang="en-US"/>
        </a:p>
      </dgm:t>
    </dgm:pt>
    <dgm:pt modelId="{9E84F526-37F2-4945-A04B-24D35134F4F8}">
      <dgm:prSet/>
      <dgm:spPr/>
      <dgm:t>
        <a:bodyPr/>
        <a:lstStyle/>
        <a:p>
          <a:pPr>
            <a:lnSpc>
              <a:spcPct val="90000"/>
            </a:lnSpc>
            <a:buNone/>
          </a:pPr>
          <a:endParaRPr lang="en-US" sz="3600"/>
        </a:p>
      </dgm:t>
    </dgm:pt>
    <dgm:pt modelId="{6D67024D-F295-4182-A823-0B8CE858B0B7}" type="parTrans" cxnId="{4F98C9F2-817B-49C4-B4F4-59D6831F78C3}">
      <dgm:prSet/>
      <dgm:spPr/>
      <dgm:t>
        <a:bodyPr/>
        <a:lstStyle/>
        <a:p>
          <a:endParaRPr lang="en-US"/>
        </a:p>
      </dgm:t>
    </dgm:pt>
    <dgm:pt modelId="{B683E9FC-B51C-42D1-9834-26BB4DFCB356}" type="sibTrans" cxnId="{4F98C9F2-817B-49C4-B4F4-59D6831F78C3}">
      <dgm:prSet/>
      <dgm:spPr/>
      <dgm:t>
        <a:bodyPr/>
        <a:lstStyle/>
        <a:p>
          <a:endParaRPr lang="en-US"/>
        </a:p>
      </dgm:t>
    </dgm:pt>
    <dgm:pt modelId="{5E0176F3-981F-49E6-A2DF-FCE598E716D3}">
      <dgm:prSet/>
      <dgm:spPr/>
      <dgm:t>
        <a:bodyPr/>
        <a:lstStyle/>
        <a:p>
          <a:pPr>
            <a:lnSpc>
              <a:spcPct val="90000"/>
            </a:lnSpc>
            <a:buNone/>
          </a:pPr>
          <a:endParaRPr lang="en-US" sz="3600"/>
        </a:p>
      </dgm:t>
    </dgm:pt>
    <dgm:pt modelId="{B12D1C3D-34FF-4E44-9118-EBD5AC43951F}" type="parTrans" cxnId="{371BA819-6E7B-45C1-8981-C02FEA6A5270}">
      <dgm:prSet/>
      <dgm:spPr/>
      <dgm:t>
        <a:bodyPr/>
        <a:lstStyle/>
        <a:p>
          <a:endParaRPr lang="en-US"/>
        </a:p>
      </dgm:t>
    </dgm:pt>
    <dgm:pt modelId="{A97746FD-2AF6-4D59-9164-F2EC3EFF65AF}" type="sibTrans" cxnId="{371BA819-6E7B-45C1-8981-C02FEA6A5270}">
      <dgm:prSet/>
      <dgm:spPr/>
      <dgm:t>
        <a:bodyPr/>
        <a:lstStyle/>
        <a:p>
          <a:endParaRPr lang="en-US"/>
        </a:p>
      </dgm:t>
    </dgm:pt>
    <dgm:pt modelId="{BA1A0DDD-CCA0-4A97-9474-2D2914BC968C}">
      <dgm:prSet custT="1"/>
      <dgm:spPr>
        <a:solidFill>
          <a:srgbClr val="ECE6F6">
            <a:alpha val="90000"/>
          </a:srgbClr>
        </a:solidFill>
      </dgm:spPr>
      <dgm:t>
        <a:bodyPr/>
        <a:lstStyle/>
        <a:p>
          <a:pPr>
            <a:lnSpc>
              <a:spcPct val="90000"/>
            </a:lnSpc>
          </a:pPr>
          <a:r>
            <a:rPr lang="en-US" sz="1600" b="0" i="0"/>
            <a:t>Barriers affecting performance and behaviors </a:t>
          </a:r>
          <a:endParaRPr lang="en-US" sz="1600"/>
        </a:p>
      </dgm:t>
    </dgm:pt>
    <dgm:pt modelId="{01F97E5C-FF28-41F2-A5FD-5D7236FB7318}" type="parTrans" cxnId="{C07EC6F2-0B43-4387-80B8-718CE242B1A5}">
      <dgm:prSet/>
      <dgm:spPr/>
      <dgm:t>
        <a:bodyPr/>
        <a:lstStyle/>
        <a:p>
          <a:endParaRPr lang="en-US"/>
        </a:p>
      </dgm:t>
    </dgm:pt>
    <dgm:pt modelId="{2803EED0-BAF5-4BC6-88A7-3A5C75550F74}" type="sibTrans" cxnId="{C07EC6F2-0B43-4387-80B8-718CE242B1A5}">
      <dgm:prSet/>
      <dgm:spPr/>
      <dgm:t>
        <a:bodyPr/>
        <a:lstStyle/>
        <a:p>
          <a:endParaRPr lang="en-US"/>
        </a:p>
      </dgm:t>
    </dgm:pt>
    <dgm:pt modelId="{60F928E2-E9B6-4333-8420-EA12D7B342F9}">
      <dgm:prSet/>
      <dgm:spPr/>
      <dgm:t>
        <a:bodyPr/>
        <a:lstStyle/>
        <a:p>
          <a:pPr>
            <a:lnSpc>
              <a:spcPct val="90000"/>
            </a:lnSpc>
            <a:buNone/>
          </a:pPr>
          <a:endParaRPr lang="en-US" sz="3600"/>
        </a:p>
      </dgm:t>
    </dgm:pt>
    <dgm:pt modelId="{6B37F379-DAD6-420F-BF51-CA1C7D8D2378}" type="parTrans" cxnId="{24570867-8AA1-40F3-B6CF-10C5724EA612}">
      <dgm:prSet/>
      <dgm:spPr/>
      <dgm:t>
        <a:bodyPr/>
        <a:lstStyle/>
        <a:p>
          <a:endParaRPr lang="en-US"/>
        </a:p>
      </dgm:t>
    </dgm:pt>
    <dgm:pt modelId="{6E0B96D5-0291-4E58-A430-BEAC20A947D4}" type="sibTrans" cxnId="{24570867-8AA1-40F3-B6CF-10C5724EA612}">
      <dgm:prSet/>
      <dgm:spPr/>
      <dgm:t>
        <a:bodyPr/>
        <a:lstStyle/>
        <a:p>
          <a:endParaRPr lang="en-US"/>
        </a:p>
      </dgm:t>
    </dgm:pt>
    <dgm:pt modelId="{773B4760-73A7-4811-A3A9-F929D7E1A5F7}">
      <dgm:prSet/>
      <dgm:spPr/>
      <dgm:t>
        <a:bodyPr/>
        <a:lstStyle/>
        <a:p>
          <a:pPr>
            <a:lnSpc>
              <a:spcPct val="90000"/>
            </a:lnSpc>
            <a:buNone/>
          </a:pPr>
          <a:endParaRPr lang="en-US" sz="3600"/>
        </a:p>
      </dgm:t>
    </dgm:pt>
    <dgm:pt modelId="{F70F7DED-B93C-495E-8EAE-3098BAA50C5E}" type="parTrans" cxnId="{A23E3B36-002A-47DE-BC40-7D60EB8761AB}">
      <dgm:prSet/>
      <dgm:spPr/>
      <dgm:t>
        <a:bodyPr/>
        <a:lstStyle/>
        <a:p>
          <a:endParaRPr lang="en-US"/>
        </a:p>
      </dgm:t>
    </dgm:pt>
    <dgm:pt modelId="{1DB4B114-E9C2-4E79-B3C3-1EC7D0865658}" type="sibTrans" cxnId="{A23E3B36-002A-47DE-BC40-7D60EB8761AB}">
      <dgm:prSet/>
      <dgm:spPr/>
      <dgm:t>
        <a:bodyPr/>
        <a:lstStyle/>
        <a:p>
          <a:endParaRPr lang="en-US"/>
        </a:p>
      </dgm:t>
    </dgm:pt>
    <dgm:pt modelId="{B2CFF7B1-8B5D-4A51-B4D5-CDEE329F7AE8}">
      <dgm:prSet custT="1"/>
      <dgm:spPr>
        <a:solidFill>
          <a:srgbClr val="ECE6F6">
            <a:alpha val="90000"/>
          </a:srgbClr>
        </a:solidFill>
      </dgm:spPr>
      <dgm:t>
        <a:bodyPr/>
        <a:lstStyle/>
        <a:p>
          <a:pPr>
            <a:lnSpc>
              <a:spcPct val="90000"/>
            </a:lnSpc>
          </a:pPr>
          <a:r>
            <a:rPr lang="en-US" sz="1600" b="0" i="0"/>
            <a:t>Clear, behavior‑based examples</a:t>
          </a:r>
          <a:endParaRPr lang="en-US" sz="1600"/>
        </a:p>
      </dgm:t>
    </dgm:pt>
    <dgm:pt modelId="{1B73DCD1-7AEA-4FD4-B75D-B39674F3B0E7}" type="parTrans" cxnId="{EBFA6978-4B39-4395-8D6F-CF7261C5D7A4}">
      <dgm:prSet/>
      <dgm:spPr/>
      <dgm:t>
        <a:bodyPr/>
        <a:lstStyle/>
        <a:p>
          <a:endParaRPr lang="en-US"/>
        </a:p>
      </dgm:t>
    </dgm:pt>
    <dgm:pt modelId="{3EB8AF6C-53ED-48E7-BE98-7735E3A10F00}" type="sibTrans" cxnId="{EBFA6978-4B39-4395-8D6F-CF7261C5D7A4}">
      <dgm:prSet/>
      <dgm:spPr/>
      <dgm:t>
        <a:bodyPr/>
        <a:lstStyle/>
        <a:p>
          <a:endParaRPr lang="en-US"/>
        </a:p>
      </dgm:t>
    </dgm:pt>
    <dgm:pt modelId="{C2758C89-C143-4325-982A-8800FACD0E86}">
      <dgm:prSet/>
      <dgm:spPr/>
      <dgm:t>
        <a:bodyPr/>
        <a:lstStyle/>
        <a:p>
          <a:pPr>
            <a:lnSpc>
              <a:spcPct val="90000"/>
            </a:lnSpc>
            <a:buNone/>
          </a:pPr>
          <a:endParaRPr lang="en-US" sz="3600"/>
        </a:p>
      </dgm:t>
    </dgm:pt>
    <dgm:pt modelId="{B5DDBB96-DAEB-4A3B-B5B0-CA563C669F20}" type="parTrans" cxnId="{624D41FA-C169-4F43-A16F-B93FD4ABC444}">
      <dgm:prSet/>
      <dgm:spPr/>
      <dgm:t>
        <a:bodyPr/>
        <a:lstStyle/>
        <a:p>
          <a:endParaRPr lang="en-US"/>
        </a:p>
      </dgm:t>
    </dgm:pt>
    <dgm:pt modelId="{F4CFC539-C526-4331-A4D8-8B0DE89B9497}" type="sibTrans" cxnId="{624D41FA-C169-4F43-A16F-B93FD4ABC444}">
      <dgm:prSet/>
      <dgm:spPr/>
      <dgm:t>
        <a:bodyPr/>
        <a:lstStyle/>
        <a:p>
          <a:endParaRPr lang="en-US"/>
        </a:p>
      </dgm:t>
    </dgm:pt>
    <dgm:pt modelId="{EEE5101B-E958-4B2B-A4C6-577014EBC285}">
      <dgm:prSet/>
      <dgm:spPr/>
      <dgm:t>
        <a:bodyPr/>
        <a:lstStyle/>
        <a:p>
          <a:pPr>
            <a:lnSpc>
              <a:spcPct val="90000"/>
            </a:lnSpc>
            <a:buNone/>
          </a:pPr>
          <a:endParaRPr lang="en-US" sz="3600"/>
        </a:p>
      </dgm:t>
    </dgm:pt>
    <dgm:pt modelId="{09C839EF-1B45-4313-AEC3-C96DD3A61F72}" type="parTrans" cxnId="{E3C18E05-1DD8-4610-82CF-9BEB13D904B4}">
      <dgm:prSet/>
      <dgm:spPr/>
      <dgm:t>
        <a:bodyPr/>
        <a:lstStyle/>
        <a:p>
          <a:endParaRPr lang="en-US"/>
        </a:p>
      </dgm:t>
    </dgm:pt>
    <dgm:pt modelId="{D278D370-7E75-42EE-B1CD-8E76D844D0E8}" type="sibTrans" cxnId="{E3C18E05-1DD8-4610-82CF-9BEB13D904B4}">
      <dgm:prSet/>
      <dgm:spPr/>
      <dgm:t>
        <a:bodyPr/>
        <a:lstStyle/>
        <a:p>
          <a:endParaRPr lang="en-US"/>
        </a:p>
      </dgm:t>
    </dgm:pt>
    <dgm:pt modelId="{25516379-FBBF-4FCF-919C-475274773839}">
      <dgm:prSet custT="1"/>
      <dgm:spPr>
        <a:solidFill>
          <a:srgbClr val="ECE6F6">
            <a:alpha val="90000"/>
          </a:srgbClr>
        </a:solidFill>
      </dgm:spPr>
      <dgm:t>
        <a:bodyPr/>
        <a:lstStyle/>
        <a:p>
          <a:pPr>
            <a:lnSpc>
              <a:spcPct val="90000"/>
            </a:lnSpc>
          </a:pPr>
          <a:r>
            <a:rPr lang="en-US" sz="1600" b="0" i="0"/>
            <a:t>Areas for adjustment or growth</a:t>
          </a:r>
          <a:endParaRPr lang="en-US" sz="1600"/>
        </a:p>
      </dgm:t>
    </dgm:pt>
    <dgm:pt modelId="{B40CC5F6-8DDE-460C-940F-36B47E54F275}" type="parTrans" cxnId="{FB7C672D-286F-4404-B969-69D4826ACA3E}">
      <dgm:prSet/>
      <dgm:spPr/>
      <dgm:t>
        <a:bodyPr/>
        <a:lstStyle/>
        <a:p>
          <a:endParaRPr lang="en-US"/>
        </a:p>
      </dgm:t>
    </dgm:pt>
    <dgm:pt modelId="{9D0A77EA-6AA3-458C-895D-CCB9E3B8156E}" type="sibTrans" cxnId="{FB7C672D-286F-4404-B969-69D4826ACA3E}">
      <dgm:prSet/>
      <dgm:spPr/>
      <dgm:t>
        <a:bodyPr/>
        <a:lstStyle/>
        <a:p>
          <a:endParaRPr lang="en-US"/>
        </a:p>
      </dgm:t>
    </dgm:pt>
    <dgm:pt modelId="{86192C40-FC08-4B62-830A-2F477C609FDD}">
      <dgm:prSet custT="1"/>
      <dgm:spPr>
        <a:solidFill>
          <a:srgbClr val="ECE6F6">
            <a:alpha val="90000"/>
          </a:srgbClr>
        </a:solidFill>
      </dgm:spPr>
      <dgm:t>
        <a:bodyPr/>
        <a:lstStyle/>
        <a:p>
          <a:pPr>
            <a:lnSpc>
              <a:spcPct val="90000"/>
            </a:lnSpc>
          </a:pPr>
          <a:r>
            <a:rPr lang="en-US" sz="1600" b="0" i="0"/>
            <a:t>Strengths to reinforce</a:t>
          </a:r>
          <a:endParaRPr lang="en-US" sz="1600"/>
        </a:p>
      </dgm:t>
    </dgm:pt>
    <dgm:pt modelId="{36DFCAB7-38BC-4A9E-BA6F-97173E322A41}" type="parTrans" cxnId="{4396388A-61DB-4D21-938F-E8AB1FBC4B6C}">
      <dgm:prSet/>
      <dgm:spPr/>
      <dgm:t>
        <a:bodyPr/>
        <a:lstStyle/>
        <a:p>
          <a:endParaRPr lang="en-US" sz="2400"/>
        </a:p>
      </dgm:t>
    </dgm:pt>
    <dgm:pt modelId="{3A2BCDA9-488B-41AB-A2FB-6572D4D71A08}" type="sibTrans" cxnId="{4396388A-61DB-4D21-938F-E8AB1FBC4B6C}">
      <dgm:prSet/>
      <dgm:spPr/>
      <dgm:t>
        <a:bodyPr/>
        <a:lstStyle/>
        <a:p>
          <a:endParaRPr lang="en-US" sz="2400"/>
        </a:p>
      </dgm:t>
    </dgm:pt>
    <dgm:pt modelId="{4E4E7169-234E-415A-98AF-E4074CF8526E}">
      <dgm:prSet custT="1"/>
      <dgm:spPr/>
      <dgm:t>
        <a:bodyPr/>
        <a:lstStyle/>
        <a:p>
          <a:pPr>
            <a:lnSpc>
              <a:spcPct val="90000"/>
            </a:lnSpc>
          </a:pPr>
          <a:r>
            <a:rPr lang="en-US" sz="1600"/>
            <a:t>Areas of opportunity </a:t>
          </a:r>
        </a:p>
      </dgm:t>
    </dgm:pt>
    <dgm:pt modelId="{B4B0C17A-3604-49AD-B664-B10A349F78C3}" type="parTrans" cxnId="{30E9DCF7-6234-4F91-86B0-2CBCADCC4161}">
      <dgm:prSet/>
      <dgm:spPr/>
      <dgm:t>
        <a:bodyPr/>
        <a:lstStyle/>
        <a:p>
          <a:endParaRPr lang="en-US"/>
        </a:p>
      </dgm:t>
    </dgm:pt>
    <dgm:pt modelId="{CF8F134B-D7AD-45CB-93E8-F94DF2AADD1A}" type="sibTrans" cxnId="{30E9DCF7-6234-4F91-86B0-2CBCADCC4161}">
      <dgm:prSet/>
      <dgm:spPr/>
      <dgm:t>
        <a:bodyPr/>
        <a:lstStyle/>
        <a:p>
          <a:endParaRPr lang="en-US"/>
        </a:p>
      </dgm:t>
    </dgm:pt>
    <dgm:pt modelId="{BF76408C-590C-44B3-9CA0-A8220E33784E}" type="pres">
      <dgm:prSet presAssocID="{11A77634-ECB8-4AC9-873C-0747539A4ED4}" presName="diagram" presStyleCnt="0">
        <dgm:presLayoutVars>
          <dgm:dir/>
          <dgm:resizeHandles val="exact"/>
        </dgm:presLayoutVars>
      </dgm:prSet>
      <dgm:spPr/>
    </dgm:pt>
    <dgm:pt modelId="{B09D2471-1B5C-4034-B115-D8DB6470A391}" type="pres">
      <dgm:prSet presAssocID="{A1EB3B3F-E09B-45C9-A1C7-6ED2DD50E91E}" presName="node" presStyleLbl="node1" presStyleIdx="0" presStyleCnt="6">
        <dgm:presLayoutVars>
          <dgm:bulletEnabled val="1"/>
        </dgm:presLayoutVars>
      </dgm:prSet>
      <dgm:spPr/>
    </dgm:pt>
    <dgm:pt modelId="{CD4D28DF-DF51-4602-AF38-D04EB6157575}" type="pres">
      <dgm:prSet presAssocID="{876E521E-3C8A-41D4-B7A1-44D449737762}" presName="sibTrans" presStyleCnt="0"/>
      <dgm:spPr/>
    </dgm:pt>
    <dgm:pt modelId="{B980D033-D197-480E-BB52-0C8D5361320E}" type="pres">
      <dgm:prSet presAssocID="{0630B42A-56AE-4EA4-B956-66895E93F588}" presName="node" presStyleLbl="node1" presStyleIdx="1" presStyleCnt="6">
        <dgm:presLayoutVars>
          <dgm:bulletEnabled val="1"/>
        </dgm:presLayoutVars>
      </dgm:prSet>
      <dgm:spPr/>
    </dgm:pt>
    <dgm:pt modelId="{9AD4FDBD-CF77-490B-AC35-A0A4696EE1AA}" type="pres">
      <dgm:prSet presAssocID="{E9A3561E-8B6E-4A06-B92F-381E52AD033B}" presName="sibTrans" presStyleCnt="0"/>
      <dgm:spPr/>
    </dgm:pt>
    <dgm:pt modelId="{13E499FD-ED1C-4EC8-A232-465C032A0F4C}" type="pres">
      <dgm:prSet presAssocID="{E2B5304A-64A7-4FD9-9108-4A5B2563EDCD}" presName="node" presStyleLbl="node1" presStyleIdx="2" presStyleCnt="6">
        <dgm:presLayoutVars>
          <dgm:bulletEnabled val="1"/>
        </dgm:presLayoutVars>
      </dgm:prSet>
      <dgm:spPr/>
    </dgm:pt>
    <dgm:pt modelId="{2065662A-9B8C-4405-A601-10D7F70E8BED}" type="pres">
      <dgm:prSet presAssocID="{11893AD1-14BD-4733-9FE6-E23BDDF7A789}" presName="sibTrans" presStyleCnt="0"/>
      <dgm:spPr/>
    </dgm:pt>
    <dgm:pt modelId="{6D4794CF-AD02-4DEA-B368-A12A3182BA59}" type="pres">
      <dgm:prSet presAssocID="{FD201173-E701-47E2-81B4-A32DC4B341BF}" presName="node" presStyleLbl="node1" presStyleIdx="3" presStyleCnt="6">
        <dgm:presLayoutVars>
          <dgm:bulletEnabled val="1"/>
        </dgm:presLayoutVars>
      </dgm:prSet>
      <dgm:spPr/>
    </dgm:pt>
    <dgm:pt modelId="{8D4C8214-A66D-41F3-9D2C-DCB7B499594A}" type="pres">
      <dgm:prSet presAssocID="{4EBA3CB0-732E-468D-91C0-83BBE93C223C}" presName="sibTrans" presStyleCnt="0"/>
      <dgm:spPr/>
    </dgm:pt>
    <dgm:pt modelId="{5F36934F-4EAE-4DAB-A61F-A19EDF28ACD1}" type="pres">
      <dgm:prSet presAssocID="{82089B4D-6FA4-47A4-AB7C-8B8212A5C7A7}" presName="node" presStyleLbl="node1" presStyleIdx="4" presStyleCnt="6">
        <dgm:presLayoutVars>
          <dgm:bulletEnabled val="1"/>
        </dgm:presLayoutVars>
      </dgm:prSet>
      <dgm:spPr/>
    </dgm:pt>
    <dgm:pt modelId="{2EA2D22F-4FBE-4695-A2EF-53E0C12C9A65}" type="pres">
      <dgm:prSet presAssocID="{F2380D70-7C2F-41BF-AD99-9479DC98F6FB}" presName="sibTrans" presStyleCnt="0"/>
      <dgm:spPr/>
    </dgm:pt>
    <dgm:pt modelId="{E75B5641-58A5-43C7-9868-5A4BE21AD586}" type="pres">
      <dgm:prSet presAssocID="{6FD444F0-B77D-4FF5-AE0C-672A1FB88519}" presName="node" presStyleLbl="node1" presStyleIdx="5" presStyleCnt="6">
        <dgm:presLayoutVars>
          <dgm:bulletEnabled val="1"/>
        </dgm:presLayoutVars>
      </dgm:prSet>
      <dgm:spPr/>
    </dgm:pt>
  </dgm:ptLst>
  <dgm:cxnLst>
    <dgm:cxn modelId="{80F5BC00-089E-49E2-A4B1-F9C2F8A7CF13}" type="presOf" srcId="{EE85F344-7590-40B8-9812-5FC000B29527}" destId="{13E499FD-ED1C-4EC8-A232-465C032A0F4C}" srcOrd="0" destOrd="7" presId="urn:microsoft.com/office/officeart/2005/8/layout/default"/>
    <dgm:cxn modelId="{E3C18E05-1DD8-4610-82CF-9BEB13D904B4}" srcId="{82089B4D-6FA4-47A4-AB7C-8B8212A5C7A7}" destId="{EEE5101B-E958-4B2B-A4C6-577014EBC285}" srcOrd="2" destOrd="0" parTransId="{09C839EF-1B45-4313-AEC3-C96DD3A61F72}" sibTransId="{D278D370-7E75-42EE-B1CD-8E76D844D0E8}"/>
    <dgm:cxn modelId="{4E406207-95FA-4BEB-BE1F-54C5C11B8551}" srcId="{A1EB3B3F-E09B-45C9-A1C7-6ED2DD50E91E}" destId="{2DFA76EF-FFF1-46D0-BC60-85389C8C374A}" srcOrd="3" destOrd="0" parTransId="{86DF3D01-CECD-498F-B2FC-10C15FA6AD96}" sibTransId="{4FAD6E5D-D9E3-4031-B920-214AABF787EA}"/>
    <dgm:cxn modelId="{C8AB0108-52B1-4155-9FFD-8AC4B0CE54DE}" type="presOf" srcId="{4E4E7169-234E-415A-98AF-E4074CF8526E}" destId="{E75B5641-58A5-43C7-9868-5A4BE21AD586}" srcOrd="0" destOrd="2" presId="urn:microsoft.com/office/officeart/2005/8/layout/default"/>
    <dgm:cxn modelId="{B0558015-04B4-4AAD-B92F-BCE30B3E68A8}" type="presOf" srcId="{631C3A8E-1458-4B34-9FAE-F67B9EE02884}" destId="{E75B5641-58A5-43C7-9868-5A4BE21AD586}" srcOrd="0" destOrd="4" presId="urn:microsoft.com/office/officeart/2005/8/layout/default"/>
    <dgm:cxn modelId="{E5038216-CB2F-4A4B-A397-0B23ACE4B24A}" srcId="{0630B42A-56AE-4EA4-B956-66895E93F588}" destId="{9D9D9C3D-9832-47FE-8B19-F4143F1ECFCC}" srcOrd="0" destOrd="0" parTransId="{9EECA2B4-68F0-4CA7-8777-00E87DB8E2E2}" sibTransId="{EEC487B4-49EE-4BEF-9B02-D420E0BF95D8}"/>
    <dgm:cxn modelId="{371BA819-6E7B-45C1-8981-C02FEA6A5270}" srcId="{E2B5304A-64A7-4FD9-9108-4A5B2563EDCD}" destId="{5E0176F3-981F-49E6-A2DF-FCE598E716D3}" srcOrd="3" destOrd="0" parTransId="{B12D1C3D-34FF-4E44-9118-EBD5AC43951F}" sibTransId="{A97746FD-2AF6-4D59-9164-F2EC3EFF65AF}"/>
    <dgm:cxn modelId="{532EDC19-5ECF-40C4-B889-93F81CC6533A}" srcId="{0630B42A-56AE-4EA4-B956-66895E93F588}" destId="{B26A439E-B6C8-4755-A51D-9B5768DA7051}" srcOrd="3" destOrd="0" parTransId="{B2091CAE-A8AA-4CFE-B653-0CAE3B96C8C9}" sibTransId="{2A3B7A39-8AC7-445C-A35C-4F914F577563}"/>
    <dgm:cxn modelId="{7D2EC91E-E755-4ACC-A08E-C648EA6A4056}" type="presOf" srcId="{BA1A0DDD-CCA0-4A97-9474-2D2914BC968C}" destId="{13E499FD-ED1C-4EC8-A232-465C032A0F4C}" srcOrd="0" destOrd="2" presId="urn:microsoft.com/office/officeart/2005/8/layout/default"/>
    <dgm:cxn modelId="{E872C61F-A223-4BC7-9870-C146963CB4DE}" type="presOf" srcId="{61E8FA52-6764-4569-8544-0AD1C042A0DB}" destId="{B980D033-D197-480E-BB52-0C8D5361320E}" srcOrd="0" destOrd="2" presId="urn:microsoft.com/office/officeart/2005/8/layout/default"/>
    <dgm:cxn modelId="{BED8E622-D05F-4F95-B90D-2CECEDCFD25C}" srcId="{0630B42A-56AE-4EA4-B956-66895E93F588}" destId="{8E7D88F6-CA66-49EE-81E1-0C54DB4B2D6B}" srcOrd="2" destOrd="0" parTransId="{6D7D12AD-0FF0-441E-95B3-F5531DFADFE8}" sibTransId="{FFA3E1C4-E5FE-4827-B441-9B83C10980C5}"/>
    <dgm:cxn modelId="{2A010726-83B7-475D-A03A-D6C8C3CEA081}" type="presOf" srcId="{DD6F0B05-8378-4AC0-95B2-F0B878C99C7F}" destId="{E75B5641-58A5-43C7-9868-5A4BE21AD586}" srcOrd="0" destOrd="1" presId="urn:microsoft.com/office/officeart/2005/8/layout/default"/>
    <dgm:cxn modelId="{DF26DF26-91AA-4860-A013-6A872397F3E5}" type="presOf" srcId="{CEDAE97A-4CB9-4D61-8FD6-E14E18276342}" destId="{B980D033-D197-480E-BB52-0C8D5361320E}" srcOrd="0" destOrd="7" presId="urn:microsoft.com/office/officeart/2005/8/layout/default"/>
    <dgm:cxn modelId="{03002029-A167-44E6-89EF-F9558F842C51}" srcId="{6FD444F0-B77D-4FF5-AE0C-672A1FB88519}" destId="{631C3A8E-1458-4B34-9FAE-F67B9EE02884}" srcOrd="3" destOrd="0" parTransId="{CF1F20BA-CB71-49EC-AC26-30C168C2794B}" sibTransId="{4BB96A60-A045-4F28-86D2-94055FE2C4D1}"/>
    <dgm:cxn modelId="{FB7C672D-286F-4404-B969-69D4826ACA3E}" srcId="{FD201173-E701-47E2-81B4-A32DC4B341BF}" destId="{25516379-FBBF-4FCF-919C-475274773839}" srcOrd="1" destOrd="0" parTransId="{B40CC5F6-8DDE-460C-940F-36B47E54F275}" sibTransId="{9D0A77EA-6AA3-458C-895D-CCB9E3B8156E}"/>
    <dgm:cxn modelId="{35824532-8C75-4A87-B78A-F0FE59EC7970}" type="presOf" srcId="{773B4760-73A7-4811-A3A9-F929D7E1A5F7}" destId="{6D4794CF-AD02-4DEA-B368-A12A3182BA59}" srcOrd="0" destOrd="5" presId="urn:microsoft.com/office/officeart/2005/8/layout/default"/>
    <dgm:cxn modelId="{A2FC0734-B4D8-4661-904B-F332A8A35FE5}" type="presOf" srcId="{60F928E2-E9B6-4333-8420-EA12D7B342F9}" destId="{6D4794CF-AD02-4DEA-B368-A12A3182BA59}" srcOrd="0" destOrd="4" presId="urn:microsoft.com/office/officeart/2005/8/layout/default"/>
    <dgm:cxn modelId="{DC857034-EA2A-48F0-B6FC-F079AB3CE531}" type="presOf" srcId="{86192C40-FC08-4B62-830A-2F477C609FDD}" destId="{6D4794CF-AD02-4DEA-B368-A12A3182BA59}" srcOrd="0" destOrd="1" presId="urn:microsoft.com/office/officeart/2005/8/layout/default"/>
    <dgm:cxn modelId="{A23E3B36-002A-47DE-BC40-7D60EB8761AB}" srcId="{FD201173-E701-47E2-81B4-A32DC4B341BF}" destId="{773B4760-73A7-4811-A3A9-F929D7E1A5F7}" srcOrd="4" destOrd="0" parTransId="{F70F7DED-B93C-495E-8EAE-3098BAA50C5E}" sibTransId="{1DB4B114-E9C2-4E79-B3C3-1EC7D0865658}"/>
    <dgm:cxn modelId="{05A06536-EC17-498C-9850-9521DDD10CA9}" type="presOf" srcId="{6FD444F0-B77D-4FF5-AE0C-672A1FB88519}" destId="{E75B5641-58A5-43C7-9868-5A4BE21AD586}" srcOrd="0" destOrd="0" presId="urn:microsoft.com/office/officeart/2005/8/layout/default"/>
    <dgm:cxn modelId="{49D45936-AFF0-4F0B-9F58-8D3E8070E8B2}" srcId="{11A77634-ECB8-4AC9-873C-0747539A4ED4}" destId="{A1EB3B3F-E09B-45C9-A1C7-6ED2DD50E91E}" srcOrd="0" destOrd="0" parTransId="{AC1DD4AC-F86C-4329-BD3F-C958F4739540}" sibTransId="{876E521E-3C8A-41D4-B7A1-44D449737762}"/>
    <dgm:cxn modelId="{26F51137-0F7A-4448-8D49-FD2C546D3BCE}" srcId="{6FD444F0-B77D-4FF5-AE0C-672A1FB88519}" destId="{DD6F0B05-8378-4AC0-95B2-F0B878C99C7F}" srcOrd="0" destOrd="0" parTransId="{E68BB19F-811F-498F-8630-861FB90CB93C}" sibTransId="{2293A60F-F2D7-4717-892C-2C3D22153A4D}"/>
    <dgm:cxn modelId="{3C72125E-DB67-4E51-8A78-AE9A89D94785}" srcId="{0630B42A-56AE-4EA4-B956-66895E93F588}" destId="{D8C05ADA-CD56-43C3-A022-1C404C9E425D}" srcOrd="4" destOrd="0" parTransId="{B3306116-51EC-423F-873A-729485474D4E}" sibTransId="{712BB965-5BCE-435B-9C73-1DA849E8A403}"/>
    <dgm:cxn modelId="{83C83262-7258-4B73-8A2B-B6FF4E60A278}" type="presOf" srcId="{0630B42A-56AE-4EA4-B956-66895E93F588}" destId="{B980D033-D197-480E-BB52-0C8D5361320E}" srcOrd="0" destOrd="0" presId="urn:microsoft.com/office/officeart/2005/8/layout/default"/>
    <dgm:cxn modelId="{24570867-8AA1-40F3-B6CF-10C5724EA612}" srcId="{FD201173-E701-47E2-81B4-A32DC4B341BF}" destId="{60F928E2-E9B6-4333-8420-EA12D7B342F9}" srcOrd="3" destOrd="0" parTransId="{6B37F379-DAD6-420F-BF51-CA1C7D8D2378}" sibTransId="{6E0B96D5-0291-4E58-A430-BEAC20A947D4}"/>
    <dgm:cxn modelId="{06CC1847-C4CC-4E7E-B2E6-B0E0F27E33DF}" type="presOf" srcId="{9C839932-333C-4FE2-B373-4515795FA726}" destId="{B09D2471-1B5C-4034-B115-D8DB6470A391}" srcOrd="0" destOrd="2" presId="urn:microsoft.com/office/officeart/2005/8/layout/default"/>
    <dgm:cxn modelId="{6208C047-1135-45EF-A290-410672DF9078}" type="presOf" srcId="{11A77634-ECB8-4AC9-873C-0747539A4ED4}" destId="{BF76408C-590C-44B3-9CA0-A8220E33784E}" srcOrd="0" destOrd="0" presId="urn:microsoft.com/office/officeart/2005/8/layout/default"/>
    <dgm:cxn modelId="{FD6FCC47-42C5-42F0-83FB-107389F65D29}" srcId="{0630B42A-56AE-4EA4-B956-66895E93F588}" destId="{61E8FA52-6764-4569-8544-0AD1C042A0DB}" srcOrd="1" destOrd="0" parTransId="{BC8556B8-3902-4154-87F2-55C7DF338E22}" sibTransId="{FC40550D-8C13-4661-B2E3-B3A18BB8F0C2}"/>
    <dgm:cxn modelId="{6EE26249-C2AA-46ED-BE9B-D068BAE75B28}" srcId="{FD201173-E701-47E2-81B4-A32DC4B341BF}" destId="{0C517229-3D42-4D39-81D5-971FCF9ABA70}" srcOrd="5" destOrd="0" parTransId="{BA3FDA45-B786-44B0-8DB0-A827F8942160}" sibTransId="{D6C602D2-6EFF-42C2-B847-41FCFD4223F0}"/>
    <dgm:cxn modelId="{99ED5869-BE8E-45DC-B46A-6CC1958D9563}" srcId="{0630B42A-56AE-4EA4-B956-66895E93F588}" destId="{CEDAE97A-4CB9-4D61-8FD6-E14E18276342}" srcOrd="6" destOrd="0" parTransId="{56563F53-439D-4066-B317-61B7DE758397}" sibTransId="{9C906929-B892-4622-A743-661A9889FAE9}"/>
    <dgm:cxn modelId="{9599546A-DC5D-452B-858D-B35387570704}" type="presOf" srcId="{0C517229-3D42-4D39-81D5-971FCF9ABA70}" destId="{6D4794CF-AD02-4DEA-B368-A12A3182BA59}" srcOrd="0" destOrd="6" presId="urn:microsoft.com/office/officeart/2005/8/layout/default"/>
    <dgm:cxn modelId="{A5F4AC4B-8E04-4F14-92F2-C02B3FEF7447}" type="presOf" srcId="{870ED4C6-797C-4F47-810B-F6C21580029D}" destId="{13E499FD-ED1C-4EC8-A232-465C032A0F4C}" srcOrd="0" destOrd="6" presId="urn:microsoft.com/office/officeart/2005/8/layout/default"/>
    <dgm:cxn modelId="{75D4A04C-8F1C-4C25-A8A3-8BE588497566}" type="presOf" srcId="{9E84F526-37F2-4945-A04B-24D35134F4F8}" destId="{13E499FD-ED1C-4EC8-A232-465C032A0F4C}" srcOrd="0" destOrd="3" presId="urn:microsoft.com/office/officeart/2005/8/layout/default"/>
    <dgm:cxn modelId="{FF438F6D-34F8-4D29-9E29-66155D8486EF}" type="presOf" srcId="{2DFA76EF-FFF1-46D0-BC60-85389C8C374A}" destId="{B09D2471-1B5C-4034-B115-D8DB6470A391}" srcOrd="0" destOrd="4" presId="urn:microsoft.com/office/officeart/2005/8/layout/default"/>
    <dgm:cxn modelId="{C5915E72-4427-435F-8EC9-F9363D69F087}" type="presOf" srcId="{4FA2F84E-EA34-41B8-8A83-4E44614E0987}" destId="{5F36934F-4EAE-4DAB-A61F-A19EDF28ACD1}" srcOrd="0" destOrd="1" presId="urn:microsoft.com/office/officeart/2005/8/layout/default"/>
    <dgm:cxn modelId="{8E480153-7276-4D41-AFBE-9946495A72E6}" srcId="{E2B5304A-64A7-4FD9-9108-4A5B2563EDCD}" destId="{E8F6A12E-3DE8-4788-8106-CC331B674629}" srcOrd="7" destOrd="0" parTransId="{6EB7B371-FE14-4457-908D-052E13B7D1F3}" sibTransId="{F3F034F8-7784-4C56-B7F6-E3E920E63771}"/>
    <dgm:cxn modelId="{BADB4073-F7FB-45E7-87C6-3F554168660F}" type="presOf" srcId="{BADB4F69-8258-4A43-9048-B1164F72C927}" destId="{B09D2471-1B5C-4034-B115-D8DB6470A391}" srcOrd="0" destOrd="1" presId="urn:microsoft.com/office/officeart/2005/8/layout/default"/>
    <dgm:cxn modelId="{17AA4B53-BC82-41F4-9B40-5C5DFD9F8015}" srcId="{A1EB3B3F-E09B-45C9-A1C7-6ED2DD50E91E}" destId="{9C839932-333C-4FE2-B373-4515795FA726}" srcOrd="1" destOrd="0" parTransId="{B823D7B4-BE10-4308-B1F8-7FEA0BB149B8}" sibTransId="{C665EEBD-9C3F-40A6-8306-5AD93A4227EB}"/>
    <dgm:cxn modelId="{B4C6DC57-0C00-4825-B51E-380DC2EA44C5}" srcId="{E2B5304A-64A7-4FD9-9108-4A5B2563EDCD}" destId="{B26FC8F7-5185-4F25-845F-6E4561203412}" srcOrd="0" destOrd="0" parTransId="{FD52FFFB-38EE-4A51-A7B8-E59513C2F18A}" sibTransId="{1E6AA095-4E95-423B-AAED-13BE25D25C85}"/>
    <dgm:cxn modelId="{EBFA6978-4B39-4395-8D6F-CF7261C5D7A4}" srcId="{FD201173-E701-47E2-81B4-A32DC4B341BF}" destId="{B2CFF7B1-8B5D-4A51-B4D5-CDEE329F7AE8}" srcOrd="2" destOrd="0" parTransId="{1B73DCD1-7AEA-4FD4-B75D-B39674F3B0E7}" sibTransId="{3EB8AF6C-53ED-48E7-BE98-7735E3A10F00}"/>
    <dgm:cxn modelId="{BC69757A-9964-4B42-8911-0F2077D2D02A}" srcId="{FD201173-E701-47E2-81B4-A32DC4B341BF}" destId="{A94E9EDC-B195-4075-9CCC-848837F78EB0}" srcOrd="6" destOrd="0" parTransId="{38EF6C7F-3745-4407-A28F-9A869C70B5C2}" sibTransId="{70F884E1-3704-41FF-8750-7D4E5B415EE7}"/>
    <dgm:cxn modelId="{9779487C-B9D8-47E8-BF47-87C572E24B6F}" srcId="{E2B5304A-64A7-4FD9-9108-4A5B2563EDCD}" destId="{EE85F344-7590-40B8-9812-5FC000B29527}" srcOrd="6" destOrd="0" parTransId="{35C73FB2-D6C4-4F0F-91B9-2A0954653CFE}" sibTransId="{DC7231D9-56F1-4108-8D4E-9D6386C0C354}"/>
    <dgm:cxn modelId="{48786E80-CFBD-40CC-BEDA-9E20678ED0C2}" type="presOf" srcId="{10431635-34DE-4BBD-98B7-A5243E2E0E8B}" destId="{E75B5641-58A5-43C7-9868-5A4BE21AD586}" srcOrd="0" destOrd="3" presId="urn:microsoft.com/office/officeart/2005/8/layout/default"/>
    <dgm:cxn modelId="{A3172F86-486F-49F5-9A50-2B3C673C51A6}" type="presOf" srcId="{A1EB3B3F-E09B-45C9-A1C7-6ED2DD50E91E}" destId="{B09D2471-1B5C-4034-B115-D8DB6470A391}" srcOrd="0" destOrd="0" presId="urn:microsoft.com/office/officeart/2005/8/layout/default"/>
    <dgm:cxn modelId="{4396388A-61DB-4D21-938F-E8AB1FBC4B6C}" srcId="{FD201173-E701-47E2-81B4-A32DC4B341BF}" destId="{86192C40-FC08-4B62-830A-2F477C609FDD}" srcOrd="0" destOrd="0" parTransId="{36DFCAB7-38BC-4A9E-BA6F-97173E322A41}" sibTransId="{3A2BCDA9-488B-41AB-A2FB-6572D4D71A08}"/>
    <dgm:cxn modelId="{8320088B-CD79-4382-A259-63874E324EAA}" type="presOf" srcId="{E8F6A12E-3DE8-4788-8106-CC331B674629}" destId="{13E499FD-ED1C-4EC8-A232-465C032A0F4C}" srcOrd="0" destOrd="8" presId="urn:microsoft.com/office/officeart/2005/8/layout/default"/>
    <dgm:cxn modelId="{04DCD38C-032E-4BEF-BC5E-661755CCC04A}" srcId="{A1EB3B3F-E09B-45C9-A1C7-6ED2DD50E91E}" destId="{BADB4F69-8258-4A43-9048-B1164F72C927}" srcOrd="0" destOrd="0" parTransId="{1EB7A1D9-E12E-46CD-885F-151329BE3C78}" sibTransId="{060236A8-4BC5-4CFD-A7AD-DB35C7FA1D28}"/>
    <dgm:cxn modelId="{D2640A8E-8209-443B-9C91-73A8AFAE03D9}" type="presOf" srcId="{5E0176F3-981F-49E6-A2DF-FCE598E716D3}" destId="{13E499FD-ED1C-4EC8-A232-465C032A0F4C}" srcOrd="0" destOrd="4" presId="urn:microsoft.com/office/officeart/2005/8/layout/default"/>
    <dgm:cxn modelId="{17B92F9C-BCC1-45B0-81B7-3EECC5AC6F9A}" srcId="{11A77634-ECB8-4AC9-873C-0747539A4ED4}" destId="{E2B5304A-64A7-4FD9-9108-4A5B2563EDCD}" srcOrd="2" destOrd="0" parTransId="{73D67023-5302-4AD9-9616-67AC35A54EFF}" sibTransId="{11893AD1-14BD-4733-9FE6-E23BDDF7A789}"/>
    <dgm:cxn modelId="{2533F99F-AD06-48AC-A50A-DB22D01A81BD}" srcId="{6FD444F0-B77D-4FF5-AE0C-672A1FB88519}" destId="{10431635-34DE-4BBD-98B7-A5243E2E0E8B}" srcOrd="2" destOrd="0" parTransId="{3AAB942E-4B94-47A2-BC5F-872C6849A8FD}" sibTransId="{AF6AB96F-0D67-4A17-9C2A-3EA15090813A}"/>
    <dgm:cxn modelId="{C29F09A0-2C77-457E-9017-62F2DAE65185}" type="presOf" srcId="{B26FC8F7-5185-4F25-845F-6E4561203412}" destId="{13E499FD-ED1C-4EC8-A232-465C032A0F4C}" srcOrd="0" destOrd="1" presId="urn:microsoft.com/office/officeart/2005/8/layout/default"/>
    <dgm:cxn modelId="{B77FA0A4-7834-4023-98FC-7785F5F3FE11}" type="presOf" srcId="{699B6383-D748-4364-86E2-641077ED058D}" destId="{B09D2471-1B5C-4034-B115-D8DB6470A391}" srcOrd="0" destOrd="3" presId="urn:microsoft.com/office/officeart/2005/8/layout/default"/>
    <dgm:cxn modelId="{7D6AD9A9-0153-4245-AEAD-08D58A6A9101}" type="presOf" srcId="{EC17BB3E-2A59-4A3C-9749-985F5B851D5F}" destId="{B980D033-D197-480E-BB52-0C8D5361320E}" srcOrd="0" destOrd="6" presId="urn:microsoft.com/office/officeart/2005/8/layout/default"/>
    <dgm:cxn modelId="{0BC57BAD-8D5E-42C6-BE80-9F03ECA062A1}" srcId="{11A77634-ECB8-4AC9-873C-0747539A4ED4}" destId="{FD201173-E701-47E2-81B4-A32DC4B341BF}" srcOrd="3" destOrd="0" parTransId="{2B97D312-419A-4476-A501-4BC811C7B71F}" sibTransId="{4EBA3CB0-732E-468D-91C0-83BBE93C223C}"/>
    <dgm:cxn modelId="{494B81B1-F319-43B6-8BB7-1E3B720D943F}" srcId="{11A77634-ECB8-4AC9-873C-0747539A4ED4}" destId="{6FD444F0-B77D-4FF5-AE0C-672A1FB88519}" srcOrd="5" destOrd="0" parTransId="{D18E0B37-6780-48F4-B472-CF7AD8B215CB}" sibTransId="{9E624258-747C-44BD-A600-74687431D215}"/>
    <dgm:cxn modelId="{1361D9B5-0E39-43F7-947F-E8B6CF829481}" type="presOf" srcId="{B2CFF7B1-8B5D-4A51-B4D5-CDEE329F7AE8}" destId="{6D4794CF-AD02-4DEA-B368-A12A3182BA59}" srcOrd="0" destOrd="3" presId="urn:microsoft.com/office/officeart/2005/8/layout/default"/>
    <dgm:cxn modelId="{0D78FDBC-2463-4D01-A419-DFA5221724F5}" type="presOf" srcId="{8E7D88F6-CA66-49EE-81E1-0C54DB4B2D6B}" destId="{B980D033-D197-480E-BB52-0C8D5361320E}" srcOrd="0" destOrd="3" presId="urn:microsoft.com/office/officeart/2005/8/layout/default"/>
    <dgm:cxn modelId="{16E8CABE-8A1A-42A2-AA0C-D4EE347C7623}" type="presOf" srcId="{FD201173-E701-47E2-81B4-A32DC4B341BF}" destId="{6D4794CF-AD02-4DEA-B368-A12A3182BA59}" srcOrd="0" destOrd="0" presId="urn:microsoft.com/office/officeart/2005/8/layout/default"/>
    <dgm:cxn modelId="{70E708C2-DC40-40A9-ACD2-EDCD6ECCE726}" srcId="{A1EB3B3F-E09B-45C9-A1C7-6ED2DD50E91E}" destId="{699B6383-D748-4364-86E2-641077ED058D}" srcOrd="2" destOrd="0" parTransId="{76828A00-BF5F-49B9-8905-B0C19CA3CA75}" sibTransId="{06026621-1FF7-4659-8AE6-42C2E6F533E2}"/>
    <dgm:cxn modelId="{0756A9C8-D169-4DF5-93CC-278132CDBF92}" type="presOf" srcId="{C2758C89-C143-4325-982A-8800FACD0E86}" destId="{5F36934F-4EAE-4DAB-A61F-A19EDF28ACD1}" srcOrd="0" destOrd="2" presId="urn:microsoft.com/office/officeart/2005/8/layout/default"/>
    <dgm:cxn modelId="{5E9AA1C9-F607-4D5F-BD85-40F37930A444}" srcId="{E2B5304A-64A7-4FD9-9108-4A5B2563EDCD}" destId="{EE4B9351-673B-4F80-9502-557F0A864097}" srcOrd="4" destOrd="0" parTransId="{2163D14F-BD2A-45EB-A590-DD69E95A05C5}" sibTransId="{A3599B1A-0C95-453D-9A49-9DE81AB9C5B5}"/>
    <dgm:cxn modelId="{41DB62CA-4D0E-412D-A29B-8B1DA93887AF}" srcId="{82089B4D-6FA4-47A4-AB7C-8B8212A5C7A7}" destId="{4FA2F84E-EA34-41B8-8A83-4E44614E0987}" srcOrd="0" destOrd="0" parTransId="{2712CB07-B2ED-41E9-A725-1AA74D4DED6F}" sibTransId="{A3683A0F-37EF-4F71-BF61-92199A5266B0}"/>
    <dgm:cxn modelId="{FD3F9CCC-8F52-4C22-83DB-1894A549049A}" srcId="{11A77634-ECB8-4AC9-873C-0747539A4ED4}" destId="{0630B42A-56AE-4EA4-B956-66895E93F588}" srcOrd="1" destOrd="0" parTransId="{5BFCAC22-63EF-4589-8E51-6DFE5DF1CF65}" sibTransId="{E9A3561E-8B6E-4A06-B92F-381E52AD033B}"/>
    <dgm:cxn modelId="{2BA99AD1-120A-4E88-89AB-F78241C4F904}" type="presOf" srcId="{A94E9EDC-B195-4075-9CCC-848837F78EB0}" destId="{6D4794CF-AD02-4DEA-B368-A12A3182BA59}" srcOrd="0" destOrd="7" presId="urn:microsoft.com/office/officeart/2005/8/layout/default"/>
    <dgm:cxn modelId="{195879D2-E739-485C-8A6E-1E203EA7F9E1}" type="presOf" srcId="{EEE5101B-E958-4B2B-A4C6-577014EBC285}" destId="{5F36934F-4EAE-4DAB-A61F-A19EDF28ACD1}" srcOrd="0" destOrd="3" presId="urn:microsoft.com/office/officeart/2005/8/layout/default"/>
    <dgm:cxn modelId="{79540ED3-E8D8-4309-ADAF-DB6D2F543C54}" type="presOf" srcId="{B26A439E-B6C8-4755-A51D-9B5768DA7051}" destId="{B980D033-D197-480E-BB52-0C8D5361320E}" srcOrd="0" destOrd="4" presId="urn:microsoft.com/office/officeart/2005/8/layout/default"/>
    <dgm:cxn modelId="{3F48E9D3-479B-4462-BA48-3BE175DDE231}" srcId="{11A77634-ECB8-4AC9-873C-0747539A4ED4}" destId="{82089B4D-6FA4-47A4-AB7C-8B8212A5C7A7}" srcOrd="4" destOrd="0" parTransId="{FBEDF3D0-BB94-4B35-8017-84CA24F341E0}" sibTransId="{F2380D70-7C2F-41BF-AD99-9479DC98F6FB}"/>
    <dgm:cxn modelId="{789894D5-42A6-45A0-A4BC-61DD467770DB}" type="presOf" srcId="{D8C05ADA-CD56-43C3-A022-1C404C9E425D}" destId="{B980D033-D197-480E-BB52-0C8D5361320E}" srcOrd="0" destOrd="5" presId="urn:microsoft.com/office/officeart/2005/8/layout/default"/>
    <dgm:cxn modelId="{9CFA6CDF-9C9E-469E-BD8C-A58C9E72AC56}" type="presOf" srcId="{EE4B9351-673B-4F80-9502-557F0A864097}" destId="{13E499FD-ED1C-4EC8-A232-465C032A0F4C}" srcOrd="0" destOrd="5" presId="urn:microsoft.com/office/officeart/2005/8/layout/default"/>
    <dgm:cxn modelId="{15D58CDF-E30E-476E-BBDB-B816290BD739}" srcId="{0630B42A-56AE-4EA4-B956-66895E93F588}" destId="{EC17BB3E-2A59-4A3C-9749-985F5B851D5F}" srcOrd="5" destOrd="0" parTransId="{27A2734B-6545-4D77-B100-22A1002BF337}" sibTransId="{4E9EB461-1B38-4A78-BE7B-34BCA076B24E}"/>
    <dgm:cxn modelId="{7929C4E9-2E65-424B-8903-37EE77B0C317}" type="presOf" srcId="{9D9D9C3D-9832-47FE-8B19-F4143F1ECFCC}" destId="{B980D033-D197-480E-BB52-0C8D5361320E}" srcOrd="0" destOrd="1" presId="urn:microsoft.com/office/officeart/2005/8/layout/default"/>
    <dgm:cxn modelId="{67AFF7EA-79DC-41FA-ABA1-91CDE0DDF057}" srcId="{E2B5304A-64A7-4FD9-9108-4A5B2563EDCD}" destId="{870ED4C6-797C-4F47-810B-F6C21580029D}" srcOrd="5" destOrd="0" parTransId="{3C07E253-2944-4C95-B1E0-528C2E9805FC}" sibTransId="{667FC638-4251-4C12-B428-5D914AE2060E}"/>
    <dgm:cxn modelId="{01ED20F1-6FF9-4CBC-A024-25C049F8A0CA}" type="presOf" srcId="{25516379-FBBF-4FCF-919C-475274773839}" destId="{6D4794CF-AD02-4DEA-B368-A12A3182BA59}" srcOrd="0" destOrd="2" presId="urn:microsoft.com/office/officeart/2005/8/layout/default"/>
    <dgm:cxn modelId="{EEF6BBF1-23F3-4719-A1D1-A74007D718BD}" type="presOf" srcId="{82089B4D-6FA4-47A4-AB7C-8B8212A5C7A7}" destId="{5F36934F-4EAE-4DAB-A61F-A19EDF28ACD1}" srcOrd="0" destOrd="0" presId="urn:microsoft.com/office/officeart/2005/8/layout/default"/>
    <dgm:cxn modelId="{C07EC6F2-0B43-4387-80B8-718CE242B1A5}" srcId="{E2B5304A-64A7-4FD9-9108-4A5B2563EDCD}" destId="{BA1A0DDD-CCA0-4A97-9474-2D2914BC968C}" srcOrd="1" destOrd="0" parTransId="{01F97E5C-FF28-41F2-A5FD-5D7236FB7318}" sibTransId="{2803EED0-BAF5-4BC6-88A7-3A5C75550F74}"/>
    <dgm:cxn modelId="{4F98C9F2-817B-49C4-B4F4-59D6831F78C3}" srcId="{E2B5304A-64A7-4FD9-9108-4A5B2563EDCD}" destId="{9E84F526-37F2-4945-A04B-24D35134F4F8}" srcOrd="2" destOrd="0" parTransId="{6D67024D-F295-4182-A823-0B8CE858B0B7}" sibTransId="{B683E9FC-B51C-42D1-9834-26BB4DFCB356}"/>
    <dgm:cxn modelId="{30E9DCF7-6234-4F91-86B0-2CBCADCC4161}" srcId="{6FD444F0-B77D-4FF5-AE0C-672A1FB88519}" destId="{4E4E7169-234E-415A-98AF-E4074CF8526E}" srcOrd="1" destOrd="0" parTransId="{B4B0C17A-3604-49AD-B664-B10A349F78C3}" sibTransId="{CF8F134B-D7AD-45CB-93E8-F94DF2AADD1A}"/>
    <dgm:cxn modelId="{E28BDEF9-E32A-4B26-9619-77D89B79A87B}" type="presOf" srcId="{E2B5304A-64A7-4FD9-9108-4A5B2563EDCD}" destId="{13E499FD-ED1C-4EC8-A232-465C032A0F4C}" srcOrd="0" destOrd="0" presId="urn:microsoft.com/office/officeart/2005/8/layout/default"/>
    <dgm:cxn modelId="{624D41FA-C169-4F43-A16F-B93FD4ABC444}" srcId="{82089B4D-6FA4-47A4-AB7C-8B8212A5C7A7}" destId="{C2758C89-C143-4325-982A-8800FACD0E86}" srcOrd="1" destOrd="0" parTransId="{B5DDBB96-DAEB-4A3B-B5B0-CA563C669F20}" sibTransId="{F4CFC539-C526-4331-A4D8-8B0DE89B9497}"/>
    <dgm:cxn modelId="{AC96EB22-84E3-46D1-B5CB-F59EB04FC837}" type="presParOf" srcId="{BF76408C-590C-44B3-9CA0-A8220E33784E}" destId="{B09D2471-1B5C-4034-B115-D8DB6470A391}" srcOrd="0" destOrd="0" presId="urn:microsoft.com/office/officeart/2005/8/layout/default"/>
    <dgm:cxn modelId="{9B9A709B-97ED-4078-BCC0-B9E6C519EEC4}" type="presParOf" srcId="{BF76408C-590C-44B3-9CA0-A8220E33784E}" destId="{CD4D28DF-DF51-4602-AF38-D04EB6157575}" srcOrd="1" destOrd="0" presId="urn:microsoft.com/office/officeart/2005/8/layout/default"/>
    <dgm:cxn modelId="{2DF10BF1-2A54-4796-95BC-D68FDE3FCD11}" type="presParOf" srcId="{BF76408C-590C-44B3-9CA0-A8220E33784E}" destId="{B980D033-D197-480E-BB52-0C8D5361320E}" srcOrd="2" destOrd="0" presId="urn:microsoft.com/office/officeart/2005/8/layout/default"/>
    <dgm:cxn modelId="{D472493D-968D-4D31-9C1A-B4192B419C8B}" type="presParOf" srcId="{BF76408C-590C-44B3-9CA0-A8220E33784E}" destId="{9AD4FDBD-CF77-490B-AC35-A0A4696EE1AA}" srcOrd="3" destOrd="0" presId="urn:microsoft.com/office/officeart/2005/8/layout/default"/>
    <dgm:cxn modelId="{600B9901-F73A-4F3C-9141-93C72E76A1E1}" type="presParOf" srcId="{BF76408C-590C-44B3-9CA0-A8220E33784E}" destId="{13E499FD-ED1C-4EC8-A232-465C032A0F4C}" srcOrd="4" destOrd="0" presId="urn:microsoft.com/office/officeart/2005/8/layout/default"/>
    <dgm:cxn modelId="{F763583E-58AD-42A9-900A-BBFFB904B10B}" type="presParOf" srcId="{BF76408C-590C-44B3-9CA0-A8220E33784E}" destId="{2065662A-9B8C-4405-A601-10D7F70E8BED}" srcOrd="5" destOrd="0" presId="urn:microsoft.com/office/officeart/2005/8/layout/default"/>
    <dgm:cxn modelId="{EBFA8FB9-2082-4122-B489-F7BD2EB5A3BF}" type="presParOf" srcId="{BF76408C-590C-44B3-9CA0-A8220E33784E}" destId="{6D4794CF-AD02-4DEA-B368-A12A3182BA59}" srcOrd="6" destOrd="0" presId="urn:microsoft.com/office/officeart/2005/8/layout/default"/>
    <dgm:cxn modelId="{6758F4A0-5A1E-430B-9500-434627C836C4}" type="presParOf" srcId="{BF76408C-590C-44B3-9CA0-A8220E33784E}" destId="{8D4C8214-A66D-41F3-9D2C-DCB7B499594A}" srcOrd="7" destOrd="0" presId="urn:microsoft.com/office/officeart/2005/8/layout/default"/>
    <dgm:cxn modelId="{04F0B823-F588-4A99-9834-1B90C2304C6A}" type="presParOf" srcId="{BF76408C-590C-44B3-9CA0-A8220E33784E}" destId="{5F36934F-4EAE-4DAB-A61F-A19EDF28ACD1}" srcOrd="8" destOrd="0" presId="urn:microsoft.com/office/officeart/2005/8/layout/default"/>
    <dgm:cxn modelId="{A40B2E5C-B00D-482D-B342-C7C729A724EA}" type="presParOf" srcId="{BF76408C-590C-44B3-9CA0-A8220E33784E}" destId="{2EA2D22F-4FBE-4695-A2EF-53E0C12C9A65}" srcOrd="9" destOrd="0" presId="urn:microsoft.com/office/officeart/2005/8/layout/default"/>
    <dgm:cxn modelId="{BA13157C-3A1A-44D4-BF94-57C32A577D86}" type="presParOf" srcId="{BF76408C-590C-44B3-9CA0-A8220E33784E}" destId="{E75B5641-58A5-43C7-9868-5A4BE21AD586}" srcOrd="10"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5B2BD-BED3-4DB8-A865-A63103416DBA}" type="doc">
      <dgm:prSet loTypeId="urn:microsoft.com/office/officeart/2018/2/layout/IconLabelList" loCatId="icon" qsTypeId="urn:microsoft.com/office/officeart/2005/8/quickstyle/simple5" qsCatId="simple" csTypeId="urn:microsoft.com/office/officeart/2005/8/colors/colorful1" csCatId="colorful" phldr="1"/>
      <dgm:spPr/>
      <dgm:t>
        <a:bodyPr/>
        <a:lstStyle/>
        <a:p>
          <a:endParaRPr lang="en-US"/>
        </a:p>
      </dgm:t>
    </dgm:pt>
    <dgm:pt modelId="{03877739-942C-4C0F-A10E-0B96B6A6AF56}">
      <dgm:prSet custT="1"/>
      <dgm:spPr/>
      <dgm:t>
        <a:bodyPr/>
        <a:lstStyle/>
        <a:p>
          <a:pPr>
            <a:lnSpc>
              <a:spcPct val="100000"/>
            </a:lnSpc>
          </a:pPr>
          <a:r>
            <a:rPr lang="en-US" sz="2000" b="1"/>
            <a:t>Prepare in Advance</a:t>
          </a:r>
        </a:p>
        <a:p>
          <a:pPr>
            <a:lnSpc>
              <a:spcPct val="100000"/>
            </a:lnSpc>
          </a:pPr>
          <a:r>
            <a:rPr lang="en-US" sz="1800"/>
            <a:t>Draft mid-period check-in before employee meeting</a:t>
          </a:r>
        </a:p>
      </dgm:t>
    </dgm:pt>
    <dgm:pt modelId="{C9A8B56B-B7FD-4A5A-8198-109B2F05861D}" type="parTrans" cxnId="{74078623-4E2D-46C0-A290-0E8EDE3CB528}">
      <dgm:prSet/>
      <dgm:spPr/>
      <dgm:t>
        <a:bodyPr/>
        <a:lstStyle/>
        <a:p>
          <a:endParaRPr lang="en-US"/>
        </a:p>
      </dgm:t>
    </dgm:pt>
    <dgm:pt modelId="{BA492C8F-A429-4838-8E2F-EDDFAF2D0876}" type="sibTrans" cxnId="{74078623-4E2D-46C0-A290-0E8EDE3CB528}">
      <dgm:prSet/>
      <dgm:spPr/>
      <dgm:t>
        <a:bodyPr/>
        <a:lstStyle/>
        <a:p>
          <a:endParaRPr lang="en-US"/>
        </a:p>
      </dgm:t>
    </dgm:pt>
    <dgm:pt modelId="{B011D91B-1376-4423-B165-E9ADB965E860}">
      <dgm:prSet custT="1"/>
      <dgm:spPr/>
      <dgm:t>
        <a:bodyPr/>
        <a:lstStyle/>
        <a:p>
          <a:pPr>
            <a:lnSpc>
              <a:spcPct val="100000"/>
            </a:lnSpc>
          </a:pPr>
          <a:r>
            <a:rPr lang="en-US" sz="2000" b="1"/>
            <a:t>Set the Environment</a:t>
          </a:r>
        </a:p>
        <a:p>
          <a:pPr>
            <a:lnSpc>
              <a:spcPct val="100000"/>
            </a:lnSpc>
          </a:pPr>
          <a:r>
            <a:rPr lang="en-US" sz="1800"/>
            <a:t>Meet privately in a quiet, distraction-free space</a:t>
          </a:r>
        </a:p>
      </dgm:t>
    </dgm:pt>
    <dgm:pt modelId="{6E2E7600-A101-4D35-9A93-E3C115EA31C6}" type="parTrans" cxnId="{5336CEF3-9AA7-4A76-B0C4-0BFD65570DBC}">
      <dgm:prSet/>
      <dgm:spPr/>
      <dgm:t>
        <a:bodyPr/>
        <a:lstStyle/>
        <a:p>
          <a:endParaRPr lang="en-US"/>
        </a:p>
      </dgm:t>
    </dgm:pt>
    <dgm:pt modelId="{8B2C9F0A-01D8-4EDF-AF44-735315292C94}" type="sibTrans" cxnId="{5336CEF3-9AA7-4A76-B0C4-0BFD65570DBC}">
      <dgm:prSet/>
      <dgm:spPr/>
      <dgm:t>
        <a:bodyPr/>
        <a:lstStyle/>
        <a:p>
          <a:endParaRPr lang="en-US"/>
        </a:p>
      </dgm:t>
    </dgm:pt>
    <dgm:pt modelId="{5CDC71D6-65E5-4250-9C73-BE1E15C59C5F}">
      <dgm:prSet custT="1"/>
      <dgm:spPr/>
      <dgm:t>
        <a:bodyPr/>
        <a:lstStyle/>
        <a:p>
          <a:pPr>
            <a:lnSpc>
              <a:spcPct val="100000"/>
            </a:lnSpc>
          </a:pPr>
          <a:r>
            <a:rPr lang="en-US" sz="2000" b="1"/>
            <a:t>Encourage Dialog</a:t>
          </a:r>
        </a:p>
        <a:p>
          <a:pPr>
            <a:lnSpc>
              <a:spcPct val="100000"/>
            </a:lnSpc>
          </a:pPr>
          <a:r>
            <a:rPr lang="en-US" sz="1800"/>
            <a:t>Use open‑ended questions and active listening</a:t>
          </a:r>
        </a:p>
      </dgm:t>
    </dgm:pt>
    <dgm:pt modelId="{5F3D43D3-222E-4A55-919C-F92E5C9790E6}" type="parTrans" cxnId="{C1D42932-8B8E-44F3-9616-85CA79B3F503}">
      <dgm:prSet/>
      <dgm:spPr/>
      <dgm:t>
        <a:bodyPr/>
        <a:lstStyle/>
        <a:p>
          <a:endParaRPr lang="en-US"/>
        </a:p>
      </dgm:t>
    </dgm:pt>
    <dgm:pt modelId="{4AEA9FDF-5B05-47F2-8585-2E8C8D18E8E0}" type="sibTrans" cxnId="{C1D42932-8B8E-44F3-9616-85CA79B3F503}">
      <dgm:prSet/>
      <dgm:spPr/>
      <dgm:t>
        <a:bodyPr/>
        <a:lstStyle/>
        <a:p>
          <a:endParaRPr lang="en-US"/>
        </a:p>
      </dgm:t>
    </dgm:pt>
    <dgm:pt modelId="{6026C2D6-C3DB-4770-92FD-9936AE977443}">
      <dgm:prSet custT="1"/>
      <dgm:spPr/>
      <dgm:t>
        <a:bodyPr/>
        <a:lstStyle/>
        <a:p>
          <a:pPr>
            <a:lnSpc>
              <a:spcPct val="100000"/>
            </a:lnSpc>
          </a:pPr>
          <a:r>
            <a:rPr lang="en-US" sz="2000" b="1"/>
            <a:t>Review &amp; Adjust</a:t>
          </a:r>
        </a:p>
        <a:p>
          <a:pPr>
            <a:lnSpc>
              <a:spcPct val="100000"/>
            </a:lnSpc>
          </a:pPr>
          <a:r>
            <a:rPr lang="en-US" sz="1800"/>
            <a:t>Revisit original performance plan and document any updates</a:t>
          </a:r>
        </a:p>
      </dgm:t>
    </dgm:pt>
    <dgm:pt modelId="{5CB14E4A-33A1-4E6F-974E-48C709DE1088}" type="parTrans" cxnId="{79DE6E90-F305-4BA0-BDA9-438323F45C01}">
      <dgm:prSet/>
      <dgm:spPr/>
      <dgm:t>
        <a:bodyPr/>
        <a:lstStyle/>
        <a:p>
          <a:endParaRPr lang="en-US"/>
        </a:p>
      </dgm:t>
    </dgm:pt>
    <dgm:pt modelId="{463B177D-575A-426B-80E1-EC24B4E0F32B}" type="sibTrans" cxnId="{79DE6E90-F305-4BA0-BDA9-438323F45C01}">
      <dgm:prSet/>
      <dgm:spPr/>
      <dgm:t>
        <a:bodyPr/>
        <a:lstStyle/>
        <a:p>
          <a:endParaRPr lang="en-US"/>
        </a:p>
      </dgm:t>
    </dgm:pt>
    <dgm:pt modelId="{97F61044-6903-484A-A82C-1384346DDEB9}">
      <dgm:prSet custT="1"/>
      <dgm:spPr/>
      <dgm:t>
        <a:bodyPr/>
        <a:lstStyle/>
        <a:p>
          <a:pPr>
            <a:lnSpc>
              <a:spcPct val="100000"/>
            </a:lnSpc>
          </a:pPr>
          <a:r>
            <a:rPr lang="en-US" sz="2000" b="1"/>
            <a:t>Support Development</a:t>
          </a:r>
        </a:p>
        <a:p>
          <a:pPr>
            <a:lnSpc>
              <a:spcPct val="100000"/>
            </a:lnSpc>
          </a:pPr>
          <a:r>
            <a:rPr lang="en-US" sz="1800"/>
            <a:t>Identify needed training, resources, or support</a:t>
          </a:r>
        </a:p>
      </dgm:t>
    </dgm:pt>
    <dgm:pt modelId="{2DE103CA-28A6-41EE-A3CD-91F10865DB15}" type="parTrans" cxnId="{1C304D05-010E-47E3-AC13-F6FB53551887}">
      <dgm:prSet/>
      <dgm:spPr/>
      <dgm:t>
        <a:bodyPr/>
        <a:lstStyle/>
        <a:p>
          <a:endParaRPr lang="en-US"/>
        </a:p>
      </dgm:t>
    </dgm:pt>
    <dgm:pt modelId="{0CD8EDFA-F3CB-45AB-A181-9D758376F330}" type="sibTrans" cxnId="{1C304D05-010E-47E3-AC13-F6FB53551887}">
      <dgm:prSet/>
      <dgm:spPr/>
      <dgm:t>
        <a:bodyPr/>
        <a:lstStyle/>
        <a:p>
          <a:endParaRPr lang="en-US"/>
        </a:p>
      </dgm:t>
    </dgm:pt>
    <dgm:pt modelId="{F908A5BD-0F04-412F-9348-291CE9665128}" type="pres">
      <dgm:prSet presAssocID="{2495B2BD-BED3-4DB8-A865-A63103416DBA}" presName="root" presStyleCnt="0">
        <dgm:presLayoutVars>
          <dgm:dir/>
          <dgm:resizeHandles val="exact"/>
        </dgm:presLayoutVars>
      </dgm:prSet>
      <dgm:spPr/>
    </dgm:pt>
    <dgm:pt modelId="{10BF2114-3FFD-4158-81AD-B6FE9D4BAB25}" type="pres">
      <dgm:prSet presAssocID="{03877739-942C-4C0F-A10E-0B96B6A6AF56}" presName="compNode" presStyleCnt="0"/>
      <dgm:spPr/>
    </dgm:pt>
    <dgm:pt modelId="{21CC04C7-E457-44FC-B443-AAEE4A8BF72D}" type="pres">
      <dgm:prSet presAssocID="{03877739-942C-4C0F-A10E-0B96B6A6AF56}" presName="iconRect" presStyleLbl="node1" presStyleIdx="0" presStyleCnt="5"/>
      <dgm:spPr>
        <a:blipFill>
          <a:blip xmlns:r="http://schemas.openxmlformats.org/officeDocument/2006/relationships">
            <a:extLst>
              <a:ext uri="{96DAC541-7B7A-43D3-8B79-37D633B846F1}">
                <asvg:svgBlip xmlns:asvg="http://schemas.microsoft.com/office/drawing/2016/SVG/main" r:embed="rId1"/>
              </a:ext>
            </a:extLst>
          </a:blip>
          <a:stretch>
            <a:fillRect/>
          </a:stretch>
        </a:blipFill>
      </dgm:spPr>
    </dgm:pt>
    <dgm:pt modelId="{9DC37808-56FB-4BAE-9E52-20D1EBCC9BE6}" type="pres">
      <dgm:prSet presAssocID="{03877739-942C-4C0F-A10E-0B96B6A6AF56}" presName="spaceRect" presStyleCnt="0"/>
      <dgm:spPr/>
    </dgm:pt>
    <dgm:pt modelId="{1F59F692-F1EF-4031-9E9E-FBF13AF614E4}" type="pres">
      <dgm:prSet presAssocID="{03877739-942C-4C0F-A10E-0B96B6A6AF56}" presName="textRect" presStyleLbl="revTx" presStyleIdx="0" presStyleCnt="5">
        <dgm:presLayoutVars>
          <dgm:chMax val="1"/>
          <dgm:chPref val="1"/>
        </dgm:presLayoutVars>
      </dgm:prSet>
      <dgm:spPr/>
    </dgm:pt>
    <dgm:pt modelId="{7C44E0AF-45DF-4FD2-9200-505DE6735A2F}" type="pres">
      <dgm:prSet presAssocID="{BA492C8F-A429-4838-8E2F-EDDFAF2D0876}" presName="sibTrans" presStyleCnt="0"/>
      <dgm:spPr/>
    </dgm:pt>
    <dgm:pt modelId="{5EE28D09-56C7-499F-B35A-806F88F043FA}" type="pres">
      <dgm:prSet presAssocID="{B011D91B-1376-4423-B165-E9ADB965E860}" presName="compNode" presStyleCnt="0"/>
      <dgm:spPr/>
    </dgm:pt>
    <dgm:pt modelId="{D0632B95-1237-4FA9-8F14-3E5082096115}" type="pres">
      <dgm:prSet presAssocID="{B011D91B-1376-4423-B165-E9ADB965E860}" presName="iconRect" presStyleLbl="node1" presStyleIdx="1" presStyleCnt="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griculture with solid fill"/>
        </a:ext>
      </dgm:extLst>
    </dgm:pt>
    <dgm:pt modelId="{579CF313-3034-4386-83F5-CE80C8E856CD}" type="pres">
      <dgm:prSet presAssocID="{B011D91B-1376-4423-B165-E9ADB965E860}" presName="spaceRect" presStyleCnt="0"/>
      <dgm:spPr/>
    </dgm:pt>
    <dgm:pt modelId="{329340B7-DDF2-4F46-9AA8-3D57E11CC1FC}" type="pres">
      <dgm:prSet presAssocID="{B011D91B-1376-4423-B165-E9ADB965E860}" presName="textRect" presStyleLbl="revTx" presStyleIdx="1" presStyleCnt="5">
        <dgm:presLayoutVars>
          <dgm:chMax val="1"/>
          <dgm:chPref val="1"/>
        </dgm:presLayoutVars>
      </dgm:prSet>
      <dgm:spPr/>
    </dgm:pt>
    <dgm:pt modelId="{54A04839-1B51-4286-923A-472622D4CEF2}" type="pres">
      <dgm:prSet presAssocID="{8B2C9F0A-01D8-4EDF-AF44-735315292C94}" presName="sibTrans" presStyleCnt="0"/>
      <dgm:spPr/>
    </dgm:pt>
    <dgm:pt modelId="{F1335612-6F6B-4A6A-8695-60E0C63F150F}" type="pres">
      <dgm:prSet presAssocID="{5CDC71D6-65E5-4250-9C73-BE1E15C59C5F}" presName="compNode" presStyleCnt="0"/>
      <dgm:spPr/>
    </dgm:pt>
    <dgm:pt modelId="{4027A094-1BE8-4332-B2B4-BF8D94EE2209}" type="pres">
      <dgm:prSet presAssocID="{5CDC71D6-65E5-4250-9C73-BE1E15C59C5F}"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at Bubble"/>
        </a:ext>
      </dgm:extLst>
    </dgm:pt>
    <dgm:pt modelId="{582E395D-E4BD-4F89-9B49-CF9941E5CC5A}" type="pres">
      <dgm:prSet presAssocID="{5CDC71D6-65E5-4250-9C73-BE1E15C59C5F}" presName="spaceRect" presStyleCnt="0"/>
      <dgm:spPr/>
    </dgm:pt>
    <dgm:pt modelId="{B5772A4D-3998-416B-93DC-FC26B8122457}" type="pres">
      <dgm:prSet presAssocID="{5CDC71D6-65E5-4250-9C73-BE1E15C59C5F}" presName="textRect" presStyleLbl="revTx" presStyleIdx="2" presStyleCnt="5">
        <dgm:presLayoutVars>
          <dgm:chMax val="1"/>
          <dgm:chPref val="1"/>
        </dgm:presLayoutVars>
      </dgm:prSet>
      <dgm:spPr/>
    </dgm:pt>
    <dgm:pt modelId="{A2CF5457-CBD8-4FFE-B8AA-865C2DDD6E83}" type="pres">
      <dgm:prSet presAssocID="{4AEA9FDF-5B05-47F2-8585-2E8C8D18E8E0}" presName="sibTrans" presStyleCnt="0"/>
      <dgm:spPr/>
    </dgm:pt>
    <dgm:pt modelId="{059CA6E0-4F36-42A1-857F-3FD0D17E6E72}" type="pres">
      <dgm:prSet presAssocID="{6026C2D6-C3DB-4770-92FD-9936AE977443}" presName="compNode" presStyleCnt="0"/>
      <dgm:spPr/>
    </dgm:pt>
    <dgm:pt modelId="{8F7977D7-90E9-455B-BAA4-91E240795D7A}" type="pres">
      <dgm:prSet presAssocID="{6026C2D6-C3DB-4770-92FD-9936AE977443}"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07610AE6-6CC7-4EDE-B251-BFBAA557C4D7}" type="pres">
      <dgm:prSet presAssocID="{6026C2D6-C3DB-4770-92FD-9936AE977443}" presName="spaceRect" presStyleCnt="0"/>
      <dgm:spPr/>
    </dgm:pt>
    <dgm:pt modelId="{3E0AF193-BD7B-4892-8B12-DF30BA7B588B}" type="pres">
      <dgm:prSet presAssocID="{6026C2D6-C3DB-4770-92FD-9936AE977443}" presName="textRect" presStyleLbl="revTx" presStyleIdx="3" presStyleCnt="5">
        <dgm:presLayoutVars>
          <dgm:chMax val="1"/>
          <dgm:chPref val="1"/>
        </dgm:presLayoutVars>
      </dgm:prSet>
      <dgm:spPr/>
    </dgm:pt>
    <dgm:pt modelId="{2B0DA476-3B71-4173-9AAD-FDEDFA65F7FF}" type="pres">
      <dgm:prSet presAssocID="{463B177D-575A-426B-80E1-EC24B4E0F32B}" presName="sibTrans" presStyleCnt="0"/>
      <dgm:spPr/>
    </dgm:pt>
    <dgm:pt modelId="{7DD22201-90F6-4906-97B3-EA4BEEEF691F}" type="pres">
      <dgm:prSet presAssocID="{97F61044-6903-484A-A82C-1384346DDEB9}" presName="compNode" presStyleCnt="0"/>
      <dgm:spPr/>
    </dgm:pt>
    <dgm:pt modelId="{D4719FB8-2EE9-4621-81D4-526FCA7626CA}" type="pres">
      <dgm:prSet presAssocID="{97F61044-6903-484A-A82C-1384346DDEB9}"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Upward trend"/>
        </a:ext>
      </dgm:extLst>
    </dgm:pt>
    <dgm:pt modelId="{3D00F18B-A804-466B-AE60-09346B7C80F2}" type="pres">
      <dgm:prSet presAssocID="{97F61044-6903-484A-A82C-1384346DDEB9}" presName="spaceRect" presStyleCnt="0"/>
      <dgm:spPr/>
    </dgm:pt>
    <dgm:pt modelId="{8FADECF5-975B-43C8-9F06-469F97077C4B}" type="pres">
      <dgm:prSet presAssocID="{97F61044-6903-484A-A82C-1384346DDEB9}" presName="textRect" presStyleLbl="revTx" presStyleIdx="4" presStyleCnt="5">
        <dgm:presLayoutVars>
          <dgm:chMax val="1"/>
          <dgm:chPref val="1"/>
        </dgm:presLayoutVars>
      </dgm:prSet>
      <dgm:spPr/>
    </dgm:pt>
  </dgm:ptLst>
  <dgm:cxnLst>
    <dgm:cxn modelId="{1C304D05-010E-47E3-AC13-F6FB53551887}" srcId="{2495B2BD-BED3-4DB8-A865-A63103416DBA}" destId="{97F61044-6903-484A-A82C-1384346DDEB9}" srcOrd="4" destOrd="0" parTransId="{2DE103CA-28A6-41EE-A3CD-91F10865DB15}" sibTransId="{0CD8EDFA-F3CB-45AB-A181-9D758376F330}"/>
    <dgm:cxn modelId="{74078623-4E2D-46C0-A290-0E8EDE3CB528}" srcId="{2495B2BD-BED3-4DB8-A865-A63103416DBA}" destId="{03877739-942C-4C0F-A10E-0B96B6A6AF56}" srcOrd="0" destOrd="0" parTransId="{C9A8B56B-B7FD-4A5A-8198-109B2F05861D}" sibTransId="{BA492C8F-A429-4838-8E2F-EDDFAF2D0876}"/>
    <dgm:cxn modelId="{E794822E-A799-4A7B-9E98-3EAC3EB1497A}" type="presOf" srcId="{B011D91B-1376-4423-B165-E9ADB965E860}" destId="{329340B7-DDF2-4F46-9AA8-3D57E11CC1FC}" srcOrd="0" destOrd="0" presId="urn:microsoft.com/office/officeart/2018/2/layout/IconLabelList"/>
    <dgm:cxn modelId="{C1D42932-8B8E-44F3-9616-85CA79B3F503}" srcId="{2495B2BD-BED3-4DB8-A865-A63103416DBA}" destId="{5CDC71D6-65E5-4250-9C73-BE1E15C59C5F}" srcOrd="2" destOrd="0" parTransId="{5F3D43D3-222E-4A55-919C-F92E5C9790E6}" sibTransId="{4AEA9FDF-5B05-47F2-8585-2E8C8D18E8E0}"/>
    <dgm:cxn modelId="{02854487-FC74-4889-BCA5-14E8F20754B3}" type="presOf" srcId="{5CDC71D6-65E5-4250-9C73-BE1E15C59C5F}" destId="{B5772A4D-3998-416B-93DC-FC26B8122457}" srcOrd="0" destOrd="0" presId="urn:microsoft.com/office/officeart/2018/2/layout/IconLabelList"/>
    <dgm:cxn modelId="{79DE6E90-F305-4BA0-BDA9-438323F45C01}" srcId="{2495B2BD-BED3-4DB8-A865-A63103416DBA}" destId="{6026C2D6-C3DB-4770-92FD-9936AE977443}" srcOrd="3" destOrd="0" parTransId="{5CB14E4A-33A1-4E6F-974E-48C709DE1088}" sibTransId="{463B177D-575A-426B-80E1-EC24B4E0F32B}"/>
    <dgm:cxn modelId="{CFDAE3A4-816E-4B5A-99CB-876F007D1DF4}" type="presOf" srcId="{2495B2BD-BED3-4DB8-A865-A63103416DBA}" destId="{F908A5BD-0F04-412F-9348-291CE9665128}" srcOrd="0" destOrd="0" presId="urn:microsoft.com/office/officeart/2018/2/layout/IconLabelList"/>
    <dgm:cxn modelId="{E6D160A5-C991-4F33-A4ED-0182474874BD}" type="presOf" srcId="{03877739-942C-4C0F-A10E-0B96B6A6AF56}" destId="{1F59F692-F1EF-4031-9E9E-FBF13AF614E4}" srcOrd="0" destOrd="0" presId="urn:microsoft.com/office/officeart/2018/2/layout/IconLabelList"/>
    <dgm:cxn modelId="{A4B626DD-DF0C-4762-91DE-6097A75DF105}" type="presOf" srcId="{97F61044-6903-484A-A82C-1384346DDEB9}" destId="{8FADECF5-975B-43C8-9F06-469F97077C4B}" srcOrd="0" destOrd="0" presId="urn:microsoft.com/office/officeart/2018/2/layout/IconLabelList"/>
    <dgm:cxn modelId="{938190E3-9536-4E24-BC8E-4573E3F24DD2}" type="presOf" srcId="{6026C2D6-C3DB-4770-92FD-9936AE977443}" destId="{3E0AF193-BD7B-4892-8B12-DF30BA7B588B}" srcOrd="0" destOrd="0" presId="urn:microsoft.com/office/officeart/2018/2/layout/IconLabelList"/>
    <dgm:cxn modelId="{5336CEF3-9AA7-4A76-B0C4-0BFD65570DBC}" srcId="{2495B2BD-BED3-4DB8-A865-A63103416DBA}" destId="{B011D91B-1376-4423-B165-E9ADB965E860}" srcOrd="1" destOrd="0" parTransId="{6E2E7600-A101-4D35-9A93-E3C115EA31C6}" sibTransId="{8B2C9F0A-01D8-4EDF-AF44-735315292C94}"/>
    <dgm:cxn modelId="{01690E03-16E3-4C61-92B2-C7476CC5EFF7}" type="presParOf" srcId="{F908A5BD-0F04-412F-9348-291CE9665128}" destId="{10BF2114-3FFD-4158-81AD-B6FE9D4BAB25}" srcOrd="0" destOrd="0" presId="urn:microsoft.com/office/officeart/2018/2/layout/IconLabelList"/>
    <dgm:cxn modelId="{6588CF8B-D505-4635-9F60-02421375D6D9}" type="presParOf" srcId="{10BF2114-3FFD-4158-81AD-B6FE9D4BAB25}" destId="{21CC04C7-E457-44FC-B443-AAEE4A8BF72D}" srcOrd="0" destOrd="0" presId="urn:microsoft.com/office/officeart/2018/2/layout/IconLabelList"/>
    <dgm:cxn modelId="{E7201A6D-FF80-4E0B-9895-9B05C944D3E2}" type="presParOf" srcId="{10BF2114-3FFD-4158-81AD-B6FE9D4BAB25}" destId="{9DC37808-56FB-4BAE-9E52-20D1EBCC9BE6}" srcOrd="1" destOrd="0" presId="urn:microsoft.com/office/officeart/2018/2/layout/IconLabelList"/>
    <dgm:cxn modelId="{45B8A83D-8604-435C-9209-07D7242C8582}" type="presParOf" srcId="{10BF2114-3FFD-4158-81AD-B6FE9D4BAB25}" destId="{1F59F692-F1EF-4031-9E9E-FBF13AF614E4}" srcOrd="2" destOrd="0" presId="urn:microsoft.com/office/officeart/2018/2/layout/IconLabelList"/>
    <dgm:cxn modelId="{D54D28BA-38E5-4A38-97B4-9F384D51EDB1}" type="presParOf" srcId="{F908A5BD-0F04-412F-9348-291CE9665128}" destId="{7C44E0AF-45DF-4FD2-9200-505DE6735A2F}" srcOrd="1" destOrd="0" presId="urn:microsoft.com/office/officeart/2018/2/layout/IconLabelList"/>
    <dgm:cxn modelId="{F9AF9A6D-BCC7-4002-A3B4-15B7A68F282E}" type="presParOf" srcId="{F908A5BD-0F04-412F-9348-291CE9665128}" destId="{5EE28D09-56C7-499F-B35A-806F88F043FA}" srcOrd="2" destOrd="0" presId="urn:microsoft.com/office/officeart/2018/2/layout/IconLabelList"/>
    <dgm:cxn modelId="{F57E67FB-9E1A-40C9-AA15-ADEEAE74FAEB}" type="presParOf" srcId="{5EE28D09-56C7-499F-B35A-806F88F043FA}" destId="{D0632B95-1237-4FA9-8F14-3E5082096115}" srcOrd="0" destOrd="0" presId="urn:microsoft.com/office/officeart/2018/2/layout/IconLabelList"/>
    <dgm:cxn modelId="{8B807B2E-7357-4948-97B3-1CC14E8DAB84}" type="presParOf" srcId="{5EE28D09-56C7-499F-B35A-806F88F043FA}" destId="{579CF313-3034-4386-83F5-CE80C8E856CD}" srcOrd="1" destOrd="0" presId="urn:microsoft.com/office/officeart/2018/2/layout/IconLabelList"/>
    <dgm:cxn modelId="{EFDA6574-70F1-44B9-8B0C-42904D8B5E45}" type="presParOf" srcId="{5EE28D09-56C7-499F-B35A-806F88F043FA}" destId="{329340B7-DDF2-4F46-9AA8-3D57E11CC1FC}" srcOrd="2" destOrd="0" presId="urn:microsoft.com/office/officeart/2018/2/layout/IconLabelList"/>
    <dgm:cxn modelId="{750D971E-C901-4585-8F94-86F680CA568D}" type="presParOf" srcId="{F908A5BD-0F04-412F-9348-291CE9665128}" destId="{54A04839-1B51-4286-923A-472622D4CEF2}" srcOrd="3" destOrd="0" presId="urn:microsoft.com/office/officeart/2018/2/layout/IconLabelList"/>
    <dgm:cxn modelId="{DC2EA0F9-DD16-40DC-8BEF-7CAD5775971D}" type="presParOf" srcId="{F908A5BD-0F04-412F-9348-291CE9665128}" destId="{F1335612-6F6B-4A6A-8695-60E0C63F150F}" srcOrd="4" destOrd="0" presId="urn:microsoft.com/office/officeart/2018/2/layout/IconLabelList"/>
    <dgm:cxn modelId="{8A6FCE08-9B69-4FD0-AB8B-C43C6C84332D}" type="presParOf" srcId="{F1335612-6F6B-4A6A-8695-60E0C63F150F}" destId="{4027A094-1BE8-4332-B2B4-BF8D94EE2209}" srcOrd="0" destOrd="0" presId="urn:microsoft.com/office/officeart/2018/2/layout/IconLabelList"/>
    <dgm:cxn modelId="{966B6DF5-A74F-4F62-907F-40E46A0493F3}" type="presParOf" srcId="{F1335612-6F6B-4A6A-8695-60E0C63F150F}" destId="{582E395D-E4BD-4F89-9B49-CF9941E5CC5A}" srcOrd="1" destOrd="0" presId="urn:microsoft.com/office/officeart/2018/2/layout/IconLabelList"/>
    <dgm:cxn modelId="{C7C4295E-D8EC-492A-A43A-E143DA3FC919}" type="presParOf" srcId="{F1335612-6F6B-4A6A-8695-60E0C63F150F}" destId="{B5772A4D-3998-416B-93DC-FC26B8122457}" srcOrd="2" destOrd="0" presId="urn:microsoft.com/office/officeart/2018/2/layout/IconLabelList"/>
    <dgm:cxn modelId="{70879965-B37C-429E-BEA7-A04B3B0727A6}" type="presParOf" srcId="{F908A5BD-0F04-412F-9348-291CE9665128}" destId="{A2CF5457-CBD8-4FFE-B8AA-865C2DDD6E83}" srcOrd="5" destOrd="0" presId="urn:microsoft.com/office/officeart/2018/2/layout/IconLabelList"/>
    <dgm:cxn modelId="{B355EC32-9BBB-48C9-B018-BF272A09C792}" type="presParOf" srcId="{F908A5BD-0F04-412F-9348-291CE9665128}" destId="{059CA6E0-4F36-42A1-857F-3FD0D17E6E72}" srcOrd="6" destOrd="0" presId="urn:microsoft.com/office/officeart/2018/2/layout/IconLabelList"/>
    <dgm:cxn modelId="{4A203264-D4A6-4C4A-B1C7-474E18B273B3}" type="presParOf" srcId="{059CA6E0-4F36-42A1-857F-3FD0D17E6E72}" destId="{8F7977D7-90E9-455B-BAA4-91E240795D7A}" srcOrd="0" destOrd="0" presId="urn:microsoft.com/office/officeart/2018/2/layout/IconLabelList"/>
    <dgm:cxn modelId="{9D8D7137-EB24-4A4E-A9E3-D44240DD96FA}" type="presParOf" srcId="{059CA6E0-4F36-42A1-857F-3FD0D17E6E72}" destId="{07610AE6-6CC7-4EDE-B251-BFBAA557C4D7}" srcOrd="1" destOrd="0" presId="urn:microsoft.com/office/officeart/2018/2/layout/IconLabelList"/>
    <dgm:cxn modelId="{495B32D6-2B92-4ABF-A4A8-F27CA9C129EB}" type="presParOf" srcId="{059CA6E0-4F36-42A1-857F-3FD0D17E6E72}" destId="{3E0AF193-BD7B-4892-8B12-DF30BA7B588B}" srcOrd="2" destOrd="0" presId="urn:microsoft.com/office/officeart/2018/2/layout/IconLabelList"/>
    <dgm:cxn modelId="{1583254D-7FC5-4893-94C8-78445EF6282A}" type="presParOf" srcId="{F908A5BD-0F04-412F-9348-291CE9665128}" destId="{2B0DA476-3B71-4173-9AAD-FDEDFA65F7FF}" srcOrd="7" destOrd="0" presId="urn:microsoft.com/office/officeart/2018/2/layout/IconLabelList"/>
    <dgm:cxn modelId="{8E6B4664-8D31-4DC4-8869-DAAF817C5478}" type="presParOf" srcId="{F908A5BD-0F04-412F-9348-291CE9665128}" destId="{7DD22201-90F6-4906-97B3-EA4BEEEF691F}" srcOrd="8" destOrd="0" presId="urn:microsoft.com/office/officeart/2018/2/layout/IconLabelList"/>
    <dgm:cxn modelId="{B7ECF9BB-750A-4CD5-B997-2286D0D40963}" type="presParOf" srcId="{7DD22201-90F6-4906-97B3-EA4BEEEF691F}" destId="{D4719FB8-2EE9-4621-81D4-526FCA7626CA}" srcOrd="0" destOrd="0" presId="urn:microsoft.com/office/officeart/2018/2/layout/IconLabelList"/>
    <dgm:cxn modelId="{699B3689-593F-49B6-A4DC-3B2A7BF7CBC2}" type="presParOf" srcId="{7DD22201-90F6-4906-97B3-EA4BEEEF691F}" destId="{3D00F18B-A804-466B-AE60-09346B7C80F2}" srcOrd="1" destOrd="0" presId="urn:microsoft.com/office/officeart/2018/2/layout/IconLabelList"/>
    <dgm:cxn modelId="{873B4B41-A590-4AF5-BC66-82FBE93ACC1C}" type="presParOf" srcId="{7DD22201-90F6-4906-97B3-EA4BEEEF691F}" destId="{8FADECF5-975B-43C8-9F06-469F97077C4B}" srcOrd="2" destOrd="0" presId="urn:microsoft.com/office/officeart/2018/2/layout/IconLabelList"/>
  </dgm:cxnLst>
  <dgm:bg/>
  <dgm:whole>
    <a:ln w="19050">
      <a:solidFill>
        <a:srgbClr val="512888"/>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08AA3C-AFD0-40C7-A571-0655FCFE4E25}" type="doc">
      <dgm:prSet loTypeId="urn:microsoft.com/office/officeart/2005/8/layout/pList2" loCatId="list" qsTypeId="urn:microsoft.com/office/officeart/2005/8/quickstyle/simple1" qsCatId="simple" csTypeId="urn:microsoft.com/office/officeart/2005/8/colors/accent3_1" csCatId="accent3" phldr="1"/>
      <dgm:spPr/>
      <dgm:t>
        <a:bodyPr/>
        <a:lstStyle/>
        <a:p>
          <a:endParaRPr lang="en-US"/>
        </a:p>
      </dgm:t>
    </dgm:pt>
    <dgm:pt modelId="{6D5F3024-E433-4658-8EDA-C09555F11119}">
      <dgm:prSet phldrT="[Text]" phldr="0"/>
      <dgm:spPr>
        <a:solidFill>
          <a:srgbClr val="ECE6F6"/>
        </a:solidFill>
      </dgm:spPr>
      <dgm:t>
        <a:bodyPr/>
        <a:lstStyle/>
        <a:p>
          <a:r>
            <a:rPr lang="en-US" b="1"/>
            <a:t>Behavior</a:t>
          </a:r>
        </a:p>
        <a:p>
          <a:r>
            <a:rPr lang="en-US" b="0"/>
            <a:t>Describe the actual behaviors and performance. Focus on facts and avoid interpretations or judgements.</a:t>
          </a:r>
        </a:p>
      </dgm:t>
    </dgm:pt>
    <dgm:pt modelId="{174615D8-B16E-4D34-96AF-2D8286973FB4}" type="parTrans" cxnId="{F59E64F1-70EC-4E40-A714-2A2C4114BB77}">
      <dgm:prSet/>
      <dgm:spPr/>
      <dgm:t>
        <a:bodyPr/>
        <a:lstStyle/>
        <a:p>
          <a:endParaRPr lang="en-US"/>
        </a:p>
      </dgm:t>
    </dgm:pt>
    <dgm:pt modelId="{E6171C67-EBB7-4460-81AB-2AFF5138B95B}" type="sibTrans" cxnId="{F59E64F1-70EC-4E40-A714-2A2C4114BB77}">
      <dgm:prSet/>
      <dgm:spPr/>
      <dgm:t>
        <a:bodyPr/>
        <a:lstStyle/>
        <a:p>
          <a:endParaRPr lang="en-US"/>
        </a:p>
      </dgm:t>
    </dgm:pt>
    <dgm:pt modelId="{76DDBC6F-3C21-4397-86BA-09F42BFB7646}">
      <dgm:prSet phldrT="[Text]" phldr="0"/>
      <dgm:spPr>
        <a:solidFill>
          <a:srgbClr val="ECE6F6"/>
        </a:solidFill>
      </dgm:spPr>
      <dgm:t>
        <a:bodyPr/>
        <a:lstStyle/>
        <a:p>
          <a:r>
            <a:rPr lang="en-US" b="1"/>
            <a:t>Impact</a:t>
          </a:r>
        </a:p>
        <a:p>
          <a:r>
            <a:rPr lang="en-US" b="0"/>
            <a:t>Describe the impact of the observed behaviors and performance.</a:t>
          </a:r>
        </a:p>
      </dgm:t>
    </dgm:pt>
    <dgm:pt modelId="{7F565D7B-2DCC-444D-A6E9-6BAA00ED75E2}" type="parTrans" cxnId="{75216DDD-7B99-47BA-8EB2-B48DCFC806D8}">
      <dgm:prSet/>
      <dgm:spPr/>
      <dgm:t>
        <a:bodyPr/>
        <a:lstStyle/>
        <a:p>
          <a:endParaRPr lang="en-US"/>
        </a:p>
      </dgm:t>
    </dgm:pt>
    <dgm:pt modelId="{FD65ED90-8DFA-4A07-B6A7-E876F6EA7EAD}" type="sibTrans" cxnId="{75216DDD-7B99-47BA-8EB2-B48DCFC806D8}">
      <dgm:prSet/>
      <dgm:spPr/>
      <dgm:t>
        <a:bodyPr/>
        <a:lstStyle/>
        <a:p>
          <a:endParaRPr lang="en-US"/>
        </a:p>
      </dgm:t>
    </dgm:pt>
    <dgm:pt modelId="{BCA9AFB8-1156-4563-996C-1C4D10D72189}">
      <dgm:prSet phldrT="[Text]" phldr="0"/>
      <dgm:spPr>
        <a:solidFill>
          <a:srgbClr val="ECE6F6"/>
        </a:solidFill>
      </dgm:spPr>
      <dgm:t>
        <a:bodyPr/>
        <a:lstStyle/>
        <a:p>
          <a:pPr algn="ctr"/>
          <a:r>
            <a:rPr lang="en-US" b="1"/>
            <a:t>Situation</a:t>
          </a:r>
        </a:p>
        <a:p>
          <a:pPr algn="ctr"/>
          <a:r>
            <a:rPr lang="en-US" b="0" i="0"/>
            <a:t>Describe the situation. Be specific about when and where it occurred.</a:t>
          </a:r>
        </a:p>
      </dgm:t>
    </dgm:pt>
    <dgm:pt modelId="{4304C22E-76C8-4BAD-868D-3F136D95AE4B}" type="sibTrans" cxnId="{B07FDC54-25A6-43A5-B09A-9800FB23A5F3}">
      <dgm:prSet/>
      <dgm:spPr/>
      <dgm:t>
        <a:bodyPr/>
        <a:lstStyle/>
        <a:p>
          <a:endParaRPr lang="en-US"/>
        </a:p>
      </dgm:t>
    </dgm:pt>
    <dgm:pt modelId="{EA49C154-73B9-48CC-A125-39887048360F}" type="parTrans" cxnId="{B07FDC54-25A6-43A5-B09A-9800FB23A5F3}">
      <dgm:prSet/>
      <dgm:spPr/>
      <dgm:t>
        <a:bodyPr/>
        <a:lstStyle/>
        <a:p>
          <a:endParaRPr lang="en-US"/>
        </a:p>
      </dgm:t>
    </dgm:pt>
    <dgm:pt modelId="{1873DA1F-36CB-45D8-A8BB-C239859375C2}" type="pres">
      <dgm:prSet presAssocID="{AA08AA3C-AFD0-40C7-A571-0655FCFE4E25}" presName="Name0" presStyleCnt="0">
        <dgm:presLayoutVars>
          <dgm:dir/>
          <dgm:resizeHandles val="exact"/>
        </dgm:presLayoutVars>
      </dgm:prSet>
      <dgm:spPr/>
    </dgm:pt>
    <dgm:pt modelId="{53887A11-B68D-4B5F-9150-63459B6397AA}" type="pres">
      <dgm:prSet presAssocID="{AA08AA3C-AFD0-40C7-A571-0655FCFE4E25}" presName="bkgdShp" presStyleLbl="alignAccFollowNode1" presStyleIdx="0" presStyleCnt="1"/>
      <dgm:spPr>
        <a:solidFill>
          <a:srgbClr val="4A2080"/>
        </a:solidFill>
      </dgm:spPr>
    </dgm:pt>
    <dgm:pt modelId="{8133E220-ED30-4199-B9BD-F5BC55BCE1F1}" type="pres">
      <dgm:prSet presAssocID="{AA08AA3C-AFD0-40C7-A571-0655FCFE4E25}" presName="linComp" presStyleCnt="0"/>
      <dgm:spPr/>
    </dgm:pt>
    <dgm:pt modelId="{2653A7F8-CF90-4546-8315-831314B69FA1}" type="pres">
      <dgm:prSet presAssocID="{BCA9AFB8-1156-4563-996C-1C4D10D72189}" presName="compNode" presStyleCnt="0"/>
      <dgm:spPr/>
    </dgm:pt>
    <dgm:pt modelId="{07EC8CB6-F2B0-48CD-B6A4-7483578D2B77}" type="pres">
      <dgm:prSet presAssocID="{BCA9AFB8-1156-4563-996C-1C4D10D72189}" presName="node" presStyleLbl="node1" presStyleIdx="0" presStyleCnt="3">
        <dgm:presLayoutVars>
          <dgm:bulletEnabled val="1"/>
        </dgm:presLayoutVars>
      </dgm:prSet>
      <dgm:spPr/>
    </dgm:pt>
    <dgm:pt modelId="{6BC9C6EC-49DB-4A53-B86A-E9AA87E13406}" type="pres">
      <dgm:prSet presAssocID="{BCA9AFB8-1156-4563-996C-1C4D10D72189}" presName="invisiNode" presStyleLbl="node1" presStyleIdx="0" presStyleCnt="3"/>
      <dgm:spPr/>
    </dgm:pt>
    <dgm:pt modelId="{41E5C3E3-4413-4592-B5CC-0E6DF5DDF467}" type="pres">
      <dgm:prSet presAssocID="{BCA9AFB8-1156-4563-996C-1C4D10D72189}" presName="imagNode" presStyleLbl="fgImgPlac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t="-17000" b="-17000"/>
          </a:stretch>
        </a:blipFill>
      </dgm:spPr>
      <dgm:extLst>
        <a:ext uri="{E40237B7-FDA0-4F09-8148-C483321AD2D9}">
          <dgm14:cNvPr xmlns:dgm14="http://schemas.microsoft.com/office/drawing/2010/diagram" id="0" name="" descr="Customer review with solid fill"/>
        </a:ext>
      </dgm:extLst>
    </dgm:pt>
    <dgm:pt modelId="{F108F1C2-3A2E-4EB0-8B4D-B80F234207F5}" type="pres">
      <dgm:prSet presAssocID="{4304C22E-76C8-4BAD-868D-3F136D95AE4B}" presName="sibTrans" presStyleLbl="sibTrans2D1" presStyleIdx="0" presStyleCnt="0"/>
      <dgm:spPr/>
    </dgm:pt>
    <dgm:pt modelId="{977D7F2F-8FBE-4DE8-BF19-DB2234E39879}" type="pres">
      <dgm:prSet presAssocID="{6D5F3024-E433-4658-8EDA-C09555F11119}" presName="compNode" presStyleCnt="0"/>
      <dgm:spPr/>
    </dgm:pt>
    <dgm:pt modelId="{A2E4DE12-6645-4108-983D-5F045E5537EA}" type="pres">
      <dgm:prSet presAssocID="{6D5F3024-E433-4658-8EDA-C09555F11119}" presName="node" presStyleLbl="node1" presStyleIdx="1" presStyleCnt="3">
        <dgm:presLayoutVars>
          <dgm:bulletEnabled val="1"/>
        </dgm:presLayoutVars>
      </dgm:prSet>
      <dgm:spPr/>
    </dgm:pt>
    <dgm:pt modelId="{317455D2-AFE5-4528-8050-2E7493CF47A4}" type="pres">
      <dgm:prSet presAssocID="{6D5F3024-E433-4658-8EDA-C09555F11119}" presName="invisiNode" presStyleLbl="node1" presStyleIdx="1" presStyleCnt="3"/>
      <dgm:spPr/>
    </dgm:pt>
    <dgm:pt modelId="{89569CBB-3B27-40EC-9BE9-30DEAAF0CD9F}" type="pres">
      <dgm:prSet presAssocID="{6D5F3024-E433-4658-8EDA-C09555F11119}" presName="imagNode" presStyleLbl="fgImgPlac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Dance with solid fill"/>
        </a:ext>
      </dgm:extLst>
    </dgm:pt>
    <dgm:pt modelId="{2E64A28D-3780-4956-9CBC-26E845969B4A}" type="pres">
      <dgm:prSet presAssocID="{E6171C67-EBB7-4460-81AB-2AFF5138B95B}" presName="sibTrans" presStyleLbl="sibTrans2D1" presStyleIdx="0" presStyleCnt="0"/>
      <dgm:spPr/>
    </dgm:pt>
    <dgm:pt modelId="{DC59C21B-BFC3-40BA-B2E0-3DC589C6A756}" type="pres">
      <dgm:prSet presAssocID="{76DDBC6F-3C21-4397-86BA-09F42BFB7646}" presName="compNode" presStyleCnt="0"/>
      <dgm:spPr/>
    </dgm:pt>
    <dgm:pt modelId="{2817C2E2-540D-4101-90D0-D827F0D58DFB}" type="pres">
      <dgm:prSet presAssocID="{76DDBC6F-3C21-4397-86BA-09F42BFB7646}" presName="node" presStyleLbl="node1" presStyleIdx="2" presStyleCnt="3" custLinFactNeighborX="-1824" custLinFactNeighborY="1522">
        <dgm:presLayoutVars>
          <dgm:bulletEnabled val="1"/>
        </dgm:presLayoutVars>
      </dgm:prSet>
      <dgm:spPr/>
    </dgm:pt>
    <dgm:pt modelId="{1C061A1C-44F2-4301-8C76-04DF242C93F3}" type="pres">
      <dgm:prSet presAssocID="{76DDBC6F-3C21-4397-86BA-09F42BFB7646}" presName="invisiNode" presStyleLbl="node1" presStyleIdx="2" presStyleCnt="3"/>
      <dgm:spPr/>
    </dgm:pt>
    <dgm:pt modelId="{E0253853-7ECA-4947-BD1F-CB3C774F5951}" type="pres">
      <dgm:prSet presAssocID="{76DDBC6F-3C21-4397-86BA-09F42BFB7646}" presName="imagNode" presStyleLbl="fgImgPlac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t="-17000" b="-17000"/>
          </a:stretch>
        </a:blipFill>
      </dgm:spPr>
      <dgm:extLst>
        <a:ext uri="{E40237B7-FDA0-4F09-8148-C483321AD2D9}">
          <dgm14:cNvPr xmlns:dgm14="http://schemas.microsoft.com/office/drawing/2010/diagram" id="0" name="" descr="Influencer with solid fill"/>
        </a:ext>
      </dgm:extLst>
    </dgm:pt>
  </dgm:ptLst>
  <dgm:cxnLst>
    <dgm:cxn modelId="{DC136807-35CF-4CDA-AA3C-DE7C728B16D5}" type="presOf" srcId="{AA08AA3C-AFD0-40C7-A571-0655FCFE4E25}" destId="{1873DA1F-36CB-45D8-A8BB-C239859375C2}" srcOrd="0" destOrd="0" presId="urn:microsoft.com/office/officeart/2005/8/layout/pList2"/>
    <dgm:cxn modelId="{52790D4F-885E-4B42-97BC-C53D4C3BDE40}" type="presOf" srcId="{4304C22E-76C8-4BAD-868D-3F136D95AE4B}" destId="{F108F1C2-3A2E-4EB0-8B4D-B80F234207F5}" srcOrd="0" destOrd="0" presId="urn:microsoft.com/office/officeart/2005/8/layout/pList2"/>
    <dgm:cxn modelId="{55942A51-1D0F-4906-9639-D2EFD16136D7}" type="presOf" srcId="{76DDBC6F-3C21-4397-86BA-09F42BFB7646}" destId="{2817C2E2-540D-4101-90D0-D827F0D58DFB}" srcOrd="0" destOrd="0" presId="urn:microsoft.com/office/officeart/2005/8/layout/pList2"/>
    <dgm:cxn modelId="{B07FDC54-25A6-43A5-B09A-9800FB23A5F3}" srcId="{AA08AA3C-AFD0-40C7-A571-0655FCFE4E25}" destId="{BCA9AFB8-1156-4563-996C-1C4D10D72189}" srcOrd="0" destOrd="0" parTransId="{EA49C154-73B9-48CC-A125-39887048360F}" sibTransId="{4304C22E-76C8-4BAD-868D-3F136D95AE4B}"/>
    <dgm:cxn modelId="{98C3C3B2-41E8-4191-909C-9A9EFB167492}" type="presOf" srcId="{E6171C67-EBB7-4460-81AB-2AFF5138B95B}" destId="{2E64A28D-3780-4956-9CBC-26E845969B4A}" srcOrd="0" destOrd="0" presId="urn:microsoft.com/office/officeart/2005/8/layout/pList2"/>
    <dgm:cxn modelId="{31136BB8-AB29-47DC-8A02-ECD6240767AE}" type="presOf" srcId="{6D5F3024-E433-4658-8EDA-C09555F11119}" destId="{A2E4DE12-6645-4108-983D-5F045E5537EA}" srcOrd="0" destOrd="0" presId="urn:microsoft.com/office/officeart/2005/8/layout/pList2"/>
    <dgm:cxn modelId="{C0D4B9DC-B8B4-4F96-B9A6-A3072D893CFC}" type="presOf" srcId="{BCA9AFB8-1156-4563-996C-1C4D10D72189}" destId="{07EC8CB6-F2B0-48CD-B6A4-7483578D2B77}" srcOrd="0" destOrd="0" presId="urn:microsoft.com/office/officeart/2005/8/layout/pList2"/>
    <dgm:cxn modelId="{75216DDD-7B99-47BA-8EB2-B48DCFC806D8}" srcId="{AA08AA3C-AFD0-40C7-A571-0655FCFE4E25}" destId="{76DDBC6F-3C21-4397-86BA-09F42BFB7646}" srcOrd="2" destOrd="0" parTransId="{7F565D7B-2DCC-444D-A6E9-6BAA00ED75E2}" sibTransId="{FD65ED90-8DFA-4A07-B6A7-E876F6EA7EAD}"/>
    <dgm:cxn modelId="{F59E64F1-70EC-4E40-A714-2A2C4114BB77}" srcId="{AA08AA3C-AFD0-40C7-A571-0655FCFE4E25}" destId="{6D5F3024-E433-4658-8EDA-C09555F11119}" srcOrd="1" destOrd="0" parTransId="{174615D8-B16E-4D34-96AF-2D8286973FB4}" sibTransId="{E6171C67-EBB7-4460-81AB-2AFF5138B95B}"/>
    <dgm:cxn modelId="{B885B908-B372-4146-9475-0B111201CCF1}" type="presParOf" srcId="{1873DA1F-36CB-45D8-A8BB-C239859375C2}" destId="{53887A11-B68D-4B5F-9150-63459B6397AA}" srcOrd="0" destOrd="0" presId="urn:microsoft.com/office/officeart/2005/8/layout/pList2"/>
    <dgm:cxn modelId="{8ACCAAB6-20E6-48CD-8F11-EA3B796BF125}" type="presParOf" srcId="{1873DA1F-36CB-45D8-A8BB-C239859375C2}" destId="{8133E220-ED30-4199-B9BD-F5BC55BCE1F1}" srcOrd="1" destOrd="0" presId="urn:microsoft.com/office/officeart/2005/8/layout/pList2"/>
    <dgm:cxn modelId="{EE6DA23F-FF90-49F1-B745-5D6072384AD1}" type="presParOf" srcId="{8133E220-ED30-4199-B9BD-F5BC55BCE1F1}" destId="{2653A7F8-CF90-4546-8315-831314B69FA1}" srcOrd="0" destOrd="0" presId="urn:microsoft.com/office/officeart/2005/8/layout/pList2"/>
    <dgm:cxn modelId="{D1888B94-909B-4F5F-994A-04ADEA8C92A1}" type="presParOf" srcId="{2653A7F8-CF90-4546-8315-831314B69FA1}" destId="{07EC8CB6-F2B0-48CD-B6A4-7483578D2B77}" srcOrd="0" destOrd="0" presId="urn:microsoft.com/office/officeart/2005/8/layout/pList2"/>
    <dgm:cxn modelId="{09512557-30D9-4F3C-A1D5-4696759BB73E}" type="presParOf" srcId="{2653A7F8-CF90-4546-8315-831314B69FA1}" destId="{6BC9C6EC-49DB-4A53-B86A-E9AA87E13406}" srcOrd="1" destOrd="0" presId="urn:microsoft.com/office/officeart/2005/8/layout/pList2"/>
    <dgm:cxn modelId="{BA458FCB-C384-4100-8BCB-7453B40185A8}" type="presParOf" srcId="{2653A7F8-CF90-4546-8315-831314B69FA1}" destId="{41E5C3E3-4413-4592-B5CC-0E6DF5DDF467}" srcOrd="2" destOrd="0" presId="urn:microsoft.com/office/officeart/2005/8/layout/pList2"/>
    <dgm:cxn modelId="{ED987838-1074-42AC-97B7-89E2EDC52F73}" type="presParOf" srcId="{8133E220-ED30-4199-B9BD-F5BC55BCE1F1}" destId="{F108F1C2-3A2E-4EB0-8B4D-B80F234207F5}" srcOrd="1" destOrd="0" presId="urn:microsoft.com/office/officeart/2005/8/layout/pList2"/>
    <dgm:cxn modelId="{9AD3DDF3-100A-4BFD-AF1C-4C16295FCEBF}" type="presParOf" srcId="{8133E220-ED30-4199-B9BD-F5BC55BCE1F1}" destId="{977D7F2F-8FBE-4DE8-BF19-DB2234E39879}" srcOrd="2" destOrd="0" presId="urn:microsoft.com/office/officeart/2005/8/layout/pList2"/>
    <dgm:cxn modelId="{10B5430C-0ACF-44FE-8F5A-4FE3B69977CB}" type="presParOf" srcId="{977D7F2F-8FBE-4DE8-BF19-DB2234E39879}" destId="{A2E4DE12-6645-4108-983D-5F045E5537EA}" srcOrd="0" destOrd="0" presId="urn:microsoft.com/office/officeart/2005/8/layout/pList2"/>
    <dgm:cxn modelId="{2E5AF9EE-5E44-4252-B669-ADD1F125DA56}" type="presParOf" srcId="{977D7F2F-8FBE-4DE8-BF19-DB2234E39879}" destId="{317455D2-AFE5-4528-8050-2E7493CF47A4}" srcOrd="1" destOrd="0" presId="urn:microsoft.com/office/officeart/2005/8/layout/pList2"/>
    <dgm:cxn modelId="{ECC2247F-2653-42F5-BD8F-26AAD6304E28}" type="presParOf" srcId="{977D7F2F-8FBE-4DE8-BF19-DB2234E39879}" destId="{89569CBB-3B27-40EC-9BE9-30DEAAF0CD9F}" srcOrd="2" destOrd="0" presId="urn:microsoft.com/office/officeart/2005/8/layout/pList2"/>
    <dgm:cxn modelId="{3AAFEDB5-3F5B-49BD-AE91-18B1F713348F}" type="presParOf" srcId="{8133E220-ED30-4199-B9BD-F5BC55BCE1F1}" destId="{2E64A28D-3780-4956-9CBC-26E845969B4A}" srcOrd="3" destOrd="0" presId="urn:microsoft.com/office/officeart/2005/8/layout/pList2"/>
    <dgm:cxn modelId="{A81F872A-A674-4508-BCD0-F42E9C227B06}" type="presParOf" srcId="{8133E220-ED30-4199-B9BD-F5BC55BCE1F1}" destId="{DC59C21B-BFC3-40BA-B2E0-3DC589C6A756}" srcOrd="4" destOrd="0" presId="urn:microsoft.com/office/officeart/2005/8/layout/pList2"/>
    <dgm:cxn modelId="{D639726C-540E-4FA3-A784-F30D6E3D7700}" type="presParOf" srcId="{DC59C21B-BFC3-40BA-B2E0-3DC589C6A756}" destId="{2817C2E2-540D-4101-90D0-D827F0D58DFB}" srcOrd="0" destOrd="0" presId="urn:microsoft.com/office/officeart/2005/8/layout/pList2"/>
    <dgm:cxn modelId="{A563B655-69B8-4369-965C-DE590E67B805}" type="presParOf" srcId="{DC59C21B-BFC3-40BA-B2E0-3DC589C6A756}" destId="{1C061A1C-44F2-4301-8C76-04DF242C93F3}" srcOrd="1" destOrd="0" presId="urn:microsoft.com/office/officeart/2005/8/layout/pList2"/>
    <dgm:cxn modelId="{B370BC2F-A6D0-4F39-AFD7-B43D65E28C86}" type="presParOf" srcId="{DC59C21B-BFC3-40BA-B2E0-3DC589C6A756}" destId="{E0253853-7ECA-4947-BD1F-CB3C774F595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398413-06E4-45B0-85AE-1DF8D27579BE}" type="doc">
      <dgm:prSet loTypeId="urn:microsoft.com/office/officeart/2005/8/layout/pList1" loCatId="list" qsTypeId="urn:microsoft.com/office/officeart/2005/8/quickstyle/simple1" qsCatId="simple" csTypeId="urn:microsoft.com/office/officeart/2005/8/colors/accent0_1" csCatId="mainScheme" phldr="1"/>
      <dgm:spPr/>
      <dgm:t>
        <a:bodyPr/>
        <a:lstStyle/>
        <a:p>
          <a:endParaRPr lang="en-US"/>
        </a:p>
      </dgm:t>
    </dgm:pt>
    <dgm:pt modelId="{C28C4089-D5B3-423C-8252-6F50682DC52C}">
      <dgm:prSet phldrT="[Text]" phldr="0" custT="1"/>
      <dgm:spPr/>
      <dgm:t>
        <a:bodyPr/>
        <a:lstStyle/>
        <a:p>
          <a:pPr algn="ctr"/>
          <a:r>
            <a:rPr lang="en-US" sz="2000" b="1">
              <a:solidFill>
                <a:srgbClr val="4B2281"/>
              </a:solidFill>
            </a:rPr>
            <a:t>Start | Stop | Continue</a:t>
          </a:r>
        </a:p>
      </dgm:t>
    </dgm:pt>
    <dgm:pt modelId="{5078523A-5ECB-4A74-8239-9000AD0E8C22}" type="parTrans" cxnId="{1BEF36BC-FD0A-4FBE-936B-DB4D31320796}">
      <dgm:prSet/>
      <dgm:spPr/>
      <dgm:t>
        <a:bodyPr/>
        <a:lstStyle/>
        <a:p>
          <a:endParaRPr lang="en-US"/>
        </a:p>
      </dgm:t>
    </dgm:pt>
    <dgm:pt modelId="{3DAC891E-B9E4-472D-B09F-5F6463D9B879}" type="sibTrans" cxnId="{1BEF36BC-FD0A-4FBE-936B-DB4D31320796}">
      <dgm:prSet/>
      <dgm:spPr/>
      <dgm:t>
        <a:bodyPr/>
        <a:lstStyle/>
        <a:p>
          <a:endParaRPr lang="en-US"/>
        </a:p>
      </dgm:t>
    </dgm:pt>
    <dgm:pt modelId="{C09BD3B7-1BC7-45B3-B295-3E02287A0311}">
      <dgm:prSet phldrT="[Text]" custT="1"/>
      <dgm:spPr/>
      <dgm:t>
        <a:bodyPr/>
        <a:lstStyle/>
        <a:p>
          <a:pPr algn="l"/>
          <a:r>
            <a:rPr lang="en-US" sz="1600" b="1"/>
            <a:t>Start: </a:t>
          </a:r>
          <a:r>
            <a:rPr lang="en-US" sz="1600"/>
            <a:t>What new behaviors or performance actions would help?</a:t>
          </a:r>
        </a:p>
      </dgm:t>
    </dgm:pt>
    <dgm:pt modelId="{5042F519-20D2-4AFB-BB58-ED196393CE4B}" type="parTrans" cxnId="{70026767-0063-49E0-B837-FD9CA68DEF8E}">
      <dgm:prSet/>
      <dgm:spPr/>
      <dgm:t>
        <a:bodyPr/>
        <a:lstStyle/>
        <a:p>
          <a:endParaRPr lang="en-US"/>
        </a:p>
      </dgm:t>
    </dgm:pt>
    <dgm:pt modelId="{D2CD3D2F-78C5-437D-B4EB-D7C69A14C35A}" type="sibTrans" cxnId="{70026767-0063-49E0-B837-FD9CA68DEF8E}">
      <dgm:prSet/>
      <dgm:spPr/>
      <dgm:t>
        <a:bodyPr/>
        <a:lstStyle/>
        <a:p>
          <a:endParaRPr lang="en-US"/>
        </a:p>
      </dgm:t>
    </dgm:pt>
    <dgm:pt modelId="{006B13FA-9CF8-42F8-8328-E5570E1B0C57}">
      <dgm:prSet phldrT="[Text]" phldr="0" custT="1"/>
      <dgm:spPr/>
      <dgm:t>
        <a:bodyPr/>
        <a:lstStyle/>
        <a:p>
          <a:pPr algn="ctr"/>
          <a:r>
            <a:rPr lang="en-US" sz="2000" b="1">
              <a:solidFill>
                <a:schemeClr val="tx1"/>
              </a:solidFill>
            </a:rPr>
            <a:t>Check-in Questions</a:t>
          </a:r>
        </a:p>
      </dgm:t>
    </dgm:pt>
    <dgm:pt modelId="{76E4B4FA-AFBD-4C21-88C2-2C0700480F71}" type="parTrans" cxnId="{879348CE-DE92-4E5B-B839-4F7276063A71}">
      <dgm:prSet/>
      <dgm:spPr/>
      <dgm:t>
        <a:bodyPr/>
        <a:lstStyle/>
        <a:p>
          <a:endParaRPr lang="en-US"/>
        </a:p>
      </dgm:t>
    </dgm:pt>
    <dgm:pt modelId="{1864B90F-D5A2-46A3-ADC6-E1A41EFEF8EB}" type="sibTrans" cxnId="{879348CE-DE92-4E5B-B839-4F7276063A71}">
      <dgm:prSet/>
      <dgm:spPr/>
      <dgm:t>
        <a:bodyPr/>
        <a:lstStyle/>
        <a:p>
          <a:endParaRPr lang="en-US"/>
        </a:p>
      </dgm:t>
    </dgm:pt>
    <dgm:pt modelId="{A9B249B4-A558-4708-8036-ECCA6AFFD376}">
      <dgm:prSet phldrT="[Text]" custT="1"/>
      <dgm:spPr/>
      <dgm:t>
        <a:bodyPr/>
        <a:lstStyle/>
        <a:p>
          <a:pPr algn="l">
            <a:buFont typeface="Arial" panose="020B0604020202020204" pitchFamily="34" charset="0"/>
            <a:buChar char="•"/>
          </a:pPr>
          <a:r>
            <a:rPr lang="en-US" sz="1600"/>
            <a:t>“What’s been easier or harder than expected?”</a:t>
          </a:r>
        </a:p>
      </dgm:t>
    </dgm:pt>
    <dgm:pt modelId="{CFB6D231-5C62-4C24-A9ED-089B7629D70E}" type="parTrans" cxnId="{F36E8096-51D1-4885-9CE3-53E07042FD24}">
      <dgm:prSet/>
      <dgm:spPr/>
      <dgm:t>
        <a:bodyPr/>
        <a:lstStyle/>
        <a:p>
          <a:endParaRPr lang="en-US"/>
        </a:p>
      </dgm:t>
    </dgm:pt>
    <dgm:pt modelId="{2259C72B-63F8-4BB8-88D9-704D01C5BDFC}" type="sibTrans" cxnId="{F36E8096-51D1-4885-9CE3-53E07042FD24}">
      <dgm:prSet/>
      <dgm:spPr/>
      <dgm:t>
        <a:bodyPr/>
        <a:lstStyle/>
        <a:p>
          <a:endParaRPr lang="en-US"/>
        </a:p>
      </dgm:t>
    </dgm:pt>
    <dgm:pt modelId="{57BE8489-3DA6-4D4B-B423-12F6EFD54E0C}">
      <dgm:prSet custT="1"/>
      <dgm:spPr/>
      <dgm:t>
        <a:bodyPr/>
        <a:lstStyle/>
        <a:p>
          <a:pPr algn="l"/>
          <a:r>
            <a:rPr lang="en-US" sz="1600" b="1"/>
            <a:t>Stop: </a:t>
          </a:r>
          <a:r>
            <a:rPr lang="en-US" sz="1600"/>
            <a:t>What is getting in the way?</a:t>
          </a:r>
        </a:p>
      </dgm:t>
    </dgm:pt>
    <dgm:pt modelId="{36CA8A17-6CC4-4D30-9FE1-BF8B52DE9CA6}" type="parTrans" cxnId="{B5DF9C9B-9A22-4629-9E13-1E75621A4A3F}">
      <dgm:prSet/>
      <dgm:spPr/>
      <dgm:t>
        <a:bodyPr/>
        <a:lstStyle/>
        <a:p>
          <a:endParaRPr lang="en-US"/>
        </a:p>
      </dgm:t>
    </dgm:pt>
    <dgm:pt modelId="{26ABE257-2564-4344-B4C4-55FDD2186A63}" type="sibTrans" cxnId="{B5DF9C9B-9A22-4629-9E13-1E75621A4A3F}">
      <dgm:prSet/>
      <dgm:spPr/>
      <dgm:t>
        <a:bodyPr/>
        <a:lstStyle/>
        <a:p>
          <a:endParaRPr lang="en-US"/>
        </a:p>
      </dgm:t>
    </dgm:pt>
    <dgm:pt modelId="{2A0D92CC-7F3A-4ABD-BAAA-02CEADB4CEB3}">
      <dgm:prSet custT="1"/>
      <dgm:spPr/>
      <dgm:t>
        <a:bodyPr/>
        <a:lstStyle/>
        <a:p>
          <a:pPr algn="l"/>
          <a:r>
            <a:rPr lang="en-US" sz="1600" b="1"/>
            <a:t>Continue: </a:t>
          </a:r>
          <a:r>
            <a:rPr lang="en-US" sz="1600"/>
            <a:t>What’s working and what should be sustained?</a:t>
          </a:r>
        </a:p>
      </dgm:t>
    </dgm:pt>
    <dgm:pt modelId="{10452229-76D0-4E73-B01E-6026AC87FD8F}" type="parTrans" cxnId="{0E42C20A-0834-496C-B50B-46CE8B1233AA}">
      <dgm:prSet/>
      <dgm:spPr/>
      <dgm:t>
        <a:bodyPr/>
        <a:lstStyle/>
        <a:p>
          <a:endParaRPr lang="en-US"/>
        </a:p>
      </dgm:t>
    </dgm:pt>
    <dgm:pt modelId="{1EAE7783-2EBF-44CE-8364-1F1F008576EB}" type="sibTrans" cxnId="{0E42C20A-0834-496C-B50B-46CE8B1233AA}">
      <dgm:prSet/>
      <dgm:spPr/>
      <dgm:t>
        <a:bodyPr/>
        <a:lstStyle/>
        <a:p>
          <a:endParaRPr lang="en-US"/>
        </a:p>
      </dgm:t>
    </dgm:pt>
    <dgm:pt modelId="{53A0EA7B-A1C1-4E84-9D26-B2AF0801DE4D}">
      <dgm:prSet custT="1"/>
      <dgm:spPr/>
      <dgm:t>
        <a:bodyPr/>
        <a:lstStyle/>
        <a:p>
          <a:pPr algn="l"/>
          <a:r>
            <a:rPr lang="en-US" sz="1600"/>
            <a:t>“Where do you feel most confident right now?”</a:t>
          </a:r>
        </a:p>
      </dgm:t>
    </dgm:pt>
    <dgm:pt modelId="{9E175069-0BCC-411F-9627-A4A23D094026}" type="parTrans" cxnId="{13656FBC-5C0F-4EE1-833E-28E6459EA275}">
      <dgm:prSet/>
      <dgm:spPr/>
      <dgm:t>
        <a:bodyPr/>
        <a:lstStyle/>
        <a:p>
          <a:endParaRPr lang="en-US"/>
        </a:p>
      </dgm:t>
    </dgm:pt>
    <dgm:pt modelId="{F3DFB4A5-7FCD-47DD-9830-17F1A613E5B2}" type="sibTrans" cxnId="{13656FBC-5C0F-4EE1-833E-28E6459EA275}">
      <dgm:prSet/>
      <dgm:spPr/>
      <dgm:t>
        <a:bodyPr/>
        <a:lstStyle/>
        <a:p>
          <a:endParaRPr lang="en-US"/>
        </a:p>
      </dgm:t>
    </dgm:pt>
    <dgm:pt modelId="{5D2CD850-7126-4405-8DA9-5EF929A4106B}">
      <dgm:prSet custT="1"/>
      <dgm:spPr/>
      <dgm:t>
        <a:bodyPr/>
        <a:lstStyle/>
        <a:p>
          <a:pPr algn="l"/>
          <a:r>
            <a:rPr lang="en-US" sz="1600"/>
            <a:t>“What obstacles should we address together?”</a:t>
          </a:r>
        </a:p>
      </dgm:t>
    </dgm:pt>
    <dgm:pt modelId="{89955F8A-4AE9-4689-AA92-F87194ADA548}" type="parTrans" cxnId="{DEFC6EF3-33B0-479A-844A-879F8EA4BCC5}">
      <dgm:prSet/>
      <dgm:spPr/>
      <dgm:t>
        <a:bodyPr/>
        <a:lstStyle/>
        <a:p>
          <a:endParaRPr lang="en-US"/>
        </a:p>
      </dgm:t>
    </dgm:pt>
    <dgm:pt modelId="{383ACC3C-35C8-4757-898F-B5E69143F226}" type="sibTrans" cxnId="{DEFC6EF3-33B0-479A-844A-879F8EA4BCC5}">
      <dgm:prSet/>
      <dgm:spPr/>
      <dgm:t>
        <a:bodyPr/>
        <a:lstStyle/>
        <a:p>
          <a:endParaRPr lang="en-US"/>
        </a:p>
      </dgm:t>
    </dgm:pt>
    <dgm:pt modelId="{BDFB447D-8071-488F-AA81-5CB824BB9759}">
      <dgm:prSet custT="1"/>
      <dgm:spPr/>
      <dgm:t>
        <a:bodyPr/>
        <a:lstStyle/>
        <a:p>
          <a:pPr algn="ctr">
            <a:lnSpc>
              <a:spcPct val="50000"/>
            </a:lnSpc>
          </a:pPr>
          <a:r>
            <a:rPr lang="en-US" sz="2000" b="1">
              <a:solidFill>
                <a:srgbClr val="4B2281"/>
              </a:solidFill>
            </a:rPr>
            <a:t>Strengths-Based </a:t>
          </a:r>
        </a:p>
        <a:p>
          <a:pPr algn="ctr">
            <a:lnSpc>
              <a:spcPct val="50000"/>
            </a:lnSpc>
          </a:pPr>
          <a:r>
            <a:rPr lang="en-US" sz="2000" b="1">
              <a:solidFill>
                <a:srgbClr val="4B2281"/>
              </a:solidFill>
            </a:rPr>
            <a:t>Feedback Lens</a:t>
          </a:r>
        </a:p>
      </dgm:t>
    </dgm:pt>
    <dgm:pt modelId="{1F5E1995-B104-4C6A-BDB4-4543F65BB6B8}" type="parTrans" cxnId="{9347064D-943F-4C27-99BE-E5C9BB01FFC1}">
      <dgm:prSet/>
      <dgm:spPr/>
      <dgm:t>
        <a:bodyPr/>
        <a:lstStyle/>
        <a:p>
          <a:endParaRPr lang="en-US"/>
        </a:p>
      </dgm:t>
    </dgm:pt>
    <dgm:pt modelId="{C0066A60-C228-4561-BA2C-476D8000D5E2}" type="sibTrans" cxnId="{9347064D-943F-4C27-99BE-E5C9BB01FFC1}">
      <dgm:prSet/>
      <dgm:spPr/>
      <dgm:t>
        <a:bodyPr/>
        <a:lstStyle/>
        <a:p>
          <a:endParaRPr lang="en-US"/>
        </a:p>
      </dgm:t>
    </dgm:pt>
    <dgm:pt modelId="{C4F34D3B-92E4-41B7-9BAB-D6A19305270A}">
      <dgm:prSet custT="1"/>
      <dgm:spPr/>
      <dgm:t>
        <a:bodyPr/>
        <a:lstStyle/>
        <a:p>
          <a:pPr algn="l">
            <a:lnSpc>
              <a:spcPct val="90000"/>
            </a:lnSpc>
          </a:pPr>
          <a:r>
            <a:rPr lang="en-US" sz="1600"/>
            <a:t>Identify where the employee performs best</a:t>
          </a:r>
        </a:p>
      </dgm:t>
    </dgm:pt>
    <dgm:pt modelId="{9E2FBB27-7EFA-4A85-A64C-BC4C0730782C}" type="parTrans" cxnId="{F8746FD0-1676-40B4-8FC7-88C994D15133}">
      <dgm:prSet/>
      <dgm:spPr/>
      <dgm:t>
        <a:bodyPr/>
        <a:lstStyle/>
        <a:p>
          <a:endParaRPr lang="en-US"/>
        </a:p>
      </dgm:t>
    </dgm:pt>
    <dgm:pt modelId="{CF068B3C-3D7F-4E8B-A874-35D70DC89911}" type="sibTrans" cxnId="{F8746FD0-1676-40B4-8FC7-88C994D15133}">
      <dgm:prSet/>
      <dgm:spPr/>
      <dgm:t>
        <a:bodyPr/>
        <a:lstStyle/>
        <a:p>
          <a:endParaRPr lang="en-US"/>
        </a:p>
      </dgm:t>
    </dgm:pt>
    <dgm:pt modelId="{948DB9F5-6DD9-4CB0-B313-4B39794C6955}">
      <dgm:prSet custT="1"/>
      <dgm:spPr/>
      <dgm:t>
        <a:bodyPr/>
        <a:lstStyle/>
        <a:p>
          <a:pPr algn="l">
            <a:lnSpc>
              <a:spcPct val="90000"/>
            </a:lnSpc>
          </a:pPr>
          <a:r>
            <a:rPr lang="en-US" sz="1600"/>
            <a:t>Discuss how to apply strengths more intentionally</a:t>
          </a:r>
        </a:p>
      </dgm:t>
    </dgm:pt>
    <dgm:pt modelId="{52FC4E11-5B88-4C4A-BB19-204EF6AD32C4}" type="parTrans" cxnId="{0BEDAFFD-55F8-4FE9-A7A4-11977F76DCA0}">
      <dgm:prSet/>
      <dgm:spPr/>
      <dgm:t>
        <a:bodyPr/>
        <a:lstStyle/>
        <a:p>
          <a:endParaRPr lang="en-US"/>
        </a:p>
      </dgm:t>
    </dgm:pt>
    <dgm:pt modelId="{3DA75514-C795-4910-AF99-16C5003A3864}" type="sibTrans" cxnId="{0BEDAFFD-55F8-4FE9-A7A4-11977F76DCA0}">
      <dgm:prSet/>
      <dgm:spPr/>
      <dgm:t>
        <a:bodyPr/>
        <a:lstStyle/>
        <a:p>
          <a:endParaRPr lang="en-US"/>
        </a:p>
      </dgm:t>
    </dgm:pt>
    <dgm:pt modelId="{34FD65EC-82FF-4BF9-8BE3-6DCD2E4C75B6}">
      <dgm:prSet custT="1"/>
      <dgm:spPr/>
      <dgm:t>
        <a:bodyPr/>
        <a:lstStyle/>
        <a:p>
          <a:pPr algn="l">
            <a:lnSpc>
              <a:spcPct val="90000"/>
            </a:lnSpc>
          </a:pPr>
          <a:r>
            <a:rPr lang="en-US" sz="1600"/>
            <a:t>Pair strengths with development areas</a:t>
          </a:r>
        </a:p>
      </dgm:t>
    </dgm:pt>
    <dgm:pt modelId="{A6B76260-083B-4904-BBB1-63641A8FF23A}" type="parTrans" cxnId="{3869EF70-FA30-4988-BD09-F618EC048DA0}">
      <dgm:prSet/>
      <dgm:spPr/>
      <dgm:t>
        <a:bodyPr/>
        <a:lstStyle/>
        <a:p>
          <a:endParaRPr lang="en-US"/>
        </a:p>
      </dgm:t>
    </dgm:pt>
    <dgm:pt modelId="{CBD1ED51-A9DB-4AA6-8A3F-7CACF6EA1BB6}" type="sibTrans" cxnId="{3869EF70-FA30-4988-BD09-F618EC048DA0}">
      <dgm:prSet/>
      <dgm:spPr/>
      <dgm:t>
        <a:bodyPr/>
        <a:lstStyle/>
        <a:p>
          <a:endParaRPr lang="en-US"/>
        </a:p>
      </dgm:t>
    </dgm:pt>
    <dgm:pt modelId="{1A45FF07-781D-49A9-99C3-709F940E3C7D}" type="pres">
      <dgm:prSet presAssocID="{AE398413-06E4-45B0-85AE-1DF8D27579BE}" presName="Name0" presStyleCnt="0">
        <dgm:presLayoutVars>
          <dgm:dir/>
          <dgm:resizeHandles val="exact"/>
        </dgm:presLayoutVars>
      </dgm:prSet>
      <dgm:spPr/>
    </dgm:pt>
    <dgm:pt modelId="{749BC45B-2FB0-453E-BD17-CFD602E40ACA}" type="pres">
      <dgm:prSet presAssocID="{C28C4089-D5B3-423C-8252-6F50682DC52C}" presName="compNode" presStyleCnt="0"/>
      <dgm:spPr/>
    </dgm:pt>
    <dgm:pt modelId="{703E7E1B-97E9-42E2-8A18-B4ADF9D33D31}" type="pres">
      <dgm:prSet presAssocID="{C28C4089-D5B3-423C-8252-6F50682DC52C}" presName="pict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t="-23000" b="-23000"/>
          </a:stretch>
        </a:blipFill>
      </dgm:spPr>
      <dgm:extLst>
        <a:ext uri="{E40237B7-FDA0-4F09-8148-C483321AD2D9}">
          <dgm14:cNvPr xmlns:dgm14="http://schemas.microsoft.com/office/drawing/2010/diagram" id="0" name="" descr="Hammer with solid fill"/>
        </a:ext>
      </dgm:extLst>
    </dgm:pt>
    <dgm:pt modelId="{4ED9853D-1AAE-4330-98A9-0DF33760FA18}" type="pres">
      <dgm:prSet presAssocID="{C28C4089-D5B3-423C-8252-6F50682DC52C}" presName="textRect" presStyleLbl="revTx" presStyleIdx="0" presStyleCnt="3">
        <dgm:presLayoutVars>
          <dgm:bulletEnabled val="1"/>
        </dgm:presLayoutVars>
      </dgm:prSet>
      <dgm:spPr/>
    </dgm:pt>
    <dgm:pt modelId="{902BB262-692E-45DF-9BC5-2392A449AE85}" type="pres">
      <dgm:prSet presAssocID="{3DAC891E-B9E4-472D-B09F-5F6463D9B879}" presName="sibTrans" presStyleLbl="sibTrans2D1" presStyleIdx="0" presStyleCnt="0"/>
      <dgm:spPr/>
    </dgm:pt>
    <dgm:pt modelId="{05BA24E9-565C-49C1-B04F-E865268A8D9D}" type="pres">
      <dgm:prSet presAssocID="{006B13FA-9CF8-42F8-8328-E5570E1B0C57}" presName="compNode" presStyleCnt="0"/>
      <dgm:spPr/>
    </dgm:pt>
    <dgm:pt modelId="{6A137279-BA16-4CB0-B266-72B0C6A3AA58}" type="pres">
      <dgm:prSet presAssocID="{006B13FA-9CF8-42F8-8328-E5570E1B0C57}" presName="pict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Wrench with solid fill"/>
        </a:ext>
      </dgm:extLst>
    </dgm:pt>
    <dgm:pt modelId="{A8A4496F-E00C-401E-B8FC-A1E78CD29018}" type="pres">
      <dgm:prSet presAssocID="{006B13FA-9CF8-42F8-8328-E5570E1B0C57}" presName="textRect" presStyleLbl="revTx" presStyleIdx="1" presStyleCnt="3">
        <dgm:presLayoutVars>
          <dgm:bulletEnabled val="1"/>
        </dgm:presLayoutVars>
      </dgm:prSet>
      <dgm:spPr/>
    </dgm:pt>
    <dgm:pt modelId="{FDFDB331-A434-4199-981C-F70ADBB1F8EC}" type="pres">
      <dgm:prSet presAssocID="{1864B90F-D5A2-46A3-ADC6-E1A41EFEF8EB}" presName="sibTrans" presStyleLbl="sibTrans2D1" presStyleIdx="0" presStyleCnt="0"/>
      <dgm:spPr/>
    </dgm:pt>
    <dgm:pt modelId="{B301C68D-E96A-4E0A-935A-52A786259546}" type="pres">
      <dgm:prSet presAssocID="{BDFB447D-8071-488F-AA81-5CB824BB9759}" presName="compNode" presStyleCnt="0"/>
      <dgm:spPr/>
    </dgm:pt>
    <dgm:pt modelId="{37D17150-1AAC-4EE4-A870-B9ADFD54B802}" type="pres">
      <dgm:prSet presAssocID="{BDFB447D-8071-488F-AA81-5CB824BB9759}" presName="pict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t="-23000" b="-23000"/>
          </a:stretch>
        </a:blipFill>
      </dgm:spPr>
      <dgm:extLst>
        <a:ext uri="{E40237B7-FDA0-4F09-8148-C483321AD2D9}">
          <dgm14:cNvPr xmlns:dgm14="http://schemas.microsoft.com/office/drawing/2010/diagram" id="0" name="" descr="Screwdriver with solid fill"/>
        </a:ext>
      </dgm:extLst>
    </dgm:pt>
    <dgm:pt modelId="{C01E0A04-1A55-4DD0-9F8E-3C6FF14340F4}" type="pres">
      <dgm:prSet presAssocID="{BDFB447D-8071-488F-AA81-5CB824BB9759}" presName="textRect" presStyleLbl="revTx" presStyleIdx="2" presStyleCnt="3">
        <dgm:presLayoutVars>
          <dgm:bulletEnabled val="1"/>
        </dgm:presLayoutVars>
      </dgm:prSet>
      <dgm:spPr/>
    </dgm:pt>
  </dgm:ptLst>
  <dgm:cxnLst>
    <dgm:cxn modelId="{8FF44706-65D5-44F1-8E82-05CA81D5997D}" type="presOf" srcId="{5D2CD850-7126-4405-8DA9-5EF929A4106B}" destId="{A8A4496F-E00C-401E-B8FC-A1E78CD29018}" srcOrd="0" destOrd="3" presId="urn:microsoft.com/office/officeart/2005/8/layout/pList1"/>
    <dgm:cxn modelId="{0E42C20A-0834-496C-B50B-46CE8B1233AA}" srcId="{C28C4089-D5B3-423C-8252-6F50682DC52C}" destId="{2A0D92CC-7F3A-4ABD-BAAA-02CEADB4CEB3}" srcOrd="2" destOrd="0" parTransId="{10452229-76D0-4E73-B01E-6026AC87FD8F}" sibTransId="{1EAE7783-2EBF-44CE-8364-1F1F008576EB}"/>
    <dgm:cxn modelId="{91DDE112-680F-4B18-B9FC-800A20CCBF08}" type="presOf" srcId="{AE398413-06E4-45B0-85AE-1DF8D27579BE}" destId="{1A45FF07-781D-49A9-99C3-709F940E3C7D}" srcOrd="0" destOrd="0" presId="urn:microsoft.com/office/officeart/2005/8/layout/pList1"/>
    <dgm:cxn modelId="{BAEB4D18-C31A-404E-B007-3B8904438D86}" type="presOf" srcId="{3DAC891E-B9E4-472D-B09F-5F6463D9B879}" destId="{902BB262-692E-45DF-9BC5-2392A449AE85}" srcOrd="0" destOrd="0" presId="urn:microsoft.com/office/officeart/2005/8/layout/pList1"/>
    <dgm:cxn modelId="{D5601320-818D-4878-BB5F-D8F6D13F59D9}" type="presOf" srcId="{C09BD3B7-1BC7-45B3-B295-3E02287A0311}" destId="{4ED9853D-1AAE-4330-98A9-0DF33760FA18}" srcOrd="0" destOrd="1" presId="urn:microsoft.com/office/officeart/2005/8/layout/pList1"/>
    <dgm:cxn modelId="{E1C92646-9EDA-4CC2-94DB-1DDF5AE0EDC8}" type="presOf" srcId="{948DB9F5-6DD9-4CB0-B313-4B39794C6955}" destId="{C01E0A04-1A55-4DD0-9F8E-3C6FF14340F4}" srcOrd="0" destOrd="2" presId="urn:microsoft.com/office/officeart/2005/8/layout/pList1"/>
    <dgm:cxn modelId="{70026767-0063-49E0-B837-FD9CA68DEF8E}" srcId="{C28C4089-D5B3-423C-8252-6F50682DC52C}" destId="{C09BD3B7-1BC7-45B3-B295-3E02287A0311}" srcOrd="0" destOrd="0" parTransId="{5042F519-20D2-4AFB-BB58-ED196393CE4B}" sibTransId="{D2CD3D2F-78C5-437D-B4EB-D7C69A14C35A}"/>
    <dgm:cxn modelId="{EC852648-DD3E-4F16-BE4F-CAA73C0A5F4A}" type="presOf" srcId="{C4F34D3B-92E4-41B7-9BAB-D6A19305270A}" destId="{C01E0A04-1A55-4DD0-9F8E-3C6FF14340F4}" srcOrd="0" destOrd="1" presId="urn:microsoft.com/office/officeart/2005/8/layout/pList1"/>
    <dgm:cxn modelId="{9347064D-943F-4C27-99BE-E5C9BB01FFC1}" srcId="{AE398413-06E4-45B0-85AE-1DF8D27579BE}" destId="{BDFB447D-8071-488F-AA81-5CB824BB9759}" srcOrd="2" destOrd="0" parTransId="{1F5E1995-B104-4C6A-BDB4-4543F65BB6B8}" sibTransId="{C0066A60-C228-4561-BA2C-476D8000D5E2}"/>
    <dgm:cxn modelId="{3869EF70-FA30-4988-BD09-F618EC048DA0}" srcId="{BDFB447D-8071-488F-AA81-5CB824BB9759}" destId="{34FD65EC-82FF-4BF9-8BE3-6DCD2E4C75B6}" srcOrd="2" destOrd="0" parTransId="{A6B76260-083B-4904-BBB1-63641A8FF23A}" sibTransId="{CBD1ED51-A9DB-4AA6-8A3F-7CACF6EA1BB6}"/>
    <dgm:cxn modelId="{5EFCC572-E20D-4E25-80F8-BD8372AC7221}" type="presOf" srcId="{A9B249B4-A558-4708-8036-ECCA6AFFD376}" destId="{A8A4496F-E00C-401E-B8FC-A1E78CD29018}" srcOrd="0" destOrd="1" presId="urn:microsoft.com/office/officeart/2005/8/layout/pList1"/>
    <dgm:cxn modelId="{67AE1053-E0A6-40AA-9067-C894D1DA1855}" type="presOf" srcId="{53A0EA7B-A1C1-4E84-9D26-B2AF0801DE4D}" destId="{A8A4496F-E00C-401E-B8FC-A1E78CD29018}" srcOrd="0" destOrd="2" presId="urn:microsoft.com/office/officeart/2005/8/layout/pList1"/>
    <dgm:cxn modelId="{BFA77195-6433-4D59-A660-8E85023FC31C}" type="presOf" srcId="{57BE8489-3DA6-4D4B-B423-12F6EFD54E0C}" destId="{4ED9853D-1AAE-4330-98A9-0DF33760FA18}" srcOrd="0" destOrd="2" presId="urn:microsoft.com/office/officeart/2005/8/layout/pList1"/>
    <dgm:cxn modelId="{F36E8096-51D1-4885-9CE3-53E07042FD24}" srcId="{006B13FA-9CF8-42F8-8328-E5570E1B0C57}" destId="{A9B249B4-A558-4708-8036-ECCA6AFFD376}" srcOrd="0" destOrd="0" parTransId="{CFB6D231-5C62-4C24-A9ED-089B7629D70E}" sibTransId="{2259C72B-63F8-4BB8-88D9-704D01C5BDFC}"/>
    <dgm:cxn modelId="{B5DF9C9B-9A22-4629-9E13-1E75621A4A3F}" srcId="{C28C4089-D5B3-423C-8252-6F50682DC52C}" destId="{57BE8489-3DA6-4D4B-B423-12F6EFD54E0C}" srcOrd="1" destOrd="0" parTransId="{36CA8A17-6CC4-4D30-9FE1-BF8B52DE9CA6}" sibTransId="{26ABE257-2564-4344-B4C4-55FDD2186A63}"/>
    <dgm:cxn modelId="{9D822EB1-679A-4697-A1B8-4B8178B6433B}" type="presOf" srcId="{1864B90F-D5A2-46A3-ADC6-E1A41EFEF8EB}" destId="{FDFDB331-A434-4199-981C-F70ADBB1F8EC}" srcOrd="0" destOrd="0" presId="urn:microsoft.com/office/officeart/2005/8/layout/pList1"/>
    <dgm:cxn modelId="{0B8347B5-207B-4DCC-BBB8-412AC53C17D3}" type="presOf" srcId="{34FD65EC-82FF-4BF9-8BE3-6DCD2E4C75B6}" destId="{C01E0A04-1A55-4DD0-9F8E-3C6FF14340F4}" srcOrd="0" destOrd="3" presId="urn:microsoft.com/office/officeart/2005/8/layout/pList1"/>
    <dgm:cxn modelId="{1BEF36BC-FD0A-4FBE-936B-DB4D31320796}" srcId="{AE398413-06E4-45B0-85AE-1DF8D27579BE}" destId="{C28C4089-D5B3-423C-8252-6F50682DC52C}" srcOrd="0" destOrd="0" parTransId="{5078523A-5ECB-4A74-8239-9000AD0E8C22}" sibTransId="{3DAC891E-B9E4-472D-B09F-5F6463D9B879}"/>
    <dgm:cxn modelId="{13656FBC-5C0F-4EE1-833E-28E6459EA275}" srcId="{006B13FA-9CF8-42F8-8328-E5570E1B0C57}" destId="{53A0EA7B-A1C1-4E84-9D26-B2AF0801DE4D}" srcOrd="1" destOrd="0" parTransId="{9E175069-0BCC-411F-9627-A4A23D094026}" sibTransId="{F3DFB4A5-7FCD-47DD-9830-17F1A613E5B2}"/>
    <dgm:cxn modelId="{879348CE-DE92-4E5B-B839-4F7276063A71}" srcId="{AE398413-06E4-45B0-85AE-1DF8D27579BE}" destId="{006B13FA-9CF8-42F8-8328-E5570E1B0C57}" srcOrd="1" destOrd="0" parTransId="{76E4B4FA-AFBD-4C21-88C2-2C0700480F71}" sibTransId="{1864B90F-D5A2-46A3-ADC6-E1A41EFEF8EB}"/>
    <dgm:cxn modelId="{DB979ACF-A6DD-4A89-8A56-E0278B2BC923}" type="presOf" srcId="{2A0D92CC-7F3A-4ABD-BAAA-02CEADB4CEB3}" destId="{4ED9853D-1AAE-4330-98A9-0DF33760FA18}" srcOrd="0" destOrd="3" presId="urn:microsoft.com/office/officeart/2005/8/layout/pList1"/>
    <dgm:cxn modelId="{F8746FD0-1676-40B4-8FC7-88C994D15133}" srcId="{BDFB447D-8071-488F-AA81-5CB824BB9759}" destId="{C4F34D3B-92E4-41B7-9BAB-D6A19305270A}" srcOrd="0" destOrd="0" parTransId="{9E2FBB27-7EFA-4A85-A64C-BC4C0730782C}" sibTransId="{CF068B3C-3D7F-4E8B-A874-35D70DC89911}"/>
    <dgm:cxn modelId="{BA926AD8-B062-4C5D-A5DF-04F5F2EE9D5C}" type="presOf" srcId="{006B13FA-9CF8-42F8-8328-E5570E1B0C57}" destId="{A8A4496F-E00C-401E-B8FC-A1E78CD29018}" srcOrd="0" destOrd="0" presId="urn:microsoft.com/office/officeart/2005/8/layout/pList1"/>
    <dgm:cxn modelId="{20726AE1-BCE5-4299-9AA7-EC6BEBC80AB3}" type="presOf" srcId="{C28C4089-D5B3-423C-8252-6F50682DC52C}" destId="{4ED9853D-1AAE-4330-98A9-0DF33760FA18}" srcOrd="0" destOrd="0" presId="urn:microsoft.com/office/officeart/2005/8/layout/pList1"/>
    <dgm:cxn modelId="{DEFC6EF3-33B0-479A-844A-879F8EA4BCC5}" srcId="{006B13FA-9CF8-42F8-8328-E5570E1B0C57}" destId="{5D2CD850-7126-4405-8DA9-5EF929A4106B}" srcOrd="2" destOrd="0" parTransId="{89955F8A-4AE9-4689-AA92-F87194ADA548}" sibTransId="{383ACC3C-35C8-4757-898F-B5E69143F226}"/>
    <dgm:cxn modelId="{C0E654F6-452F-4FAF-8041-2A5BD22DF828}" type="presOf" srcId="{BDFB447D-8071-488F-AA81-5CB824BB9759}" destId="{C01E0A04-1A55-4DD0-9F8E-3C6FF14340F4}" srcOrd="0" destOrd="0" presId="urn:microsoft.com/office/officeart/2005/8/layout/pList1"/>
    <dgm:cxn modelId="{0BEDAFFD-55F8-4FE9-A7A4-11977F76DCA0}" srcId="{BDFB447D-8071-488F-AA81-5CB824BB9759}" destId="{948DB9F5-6DD9-4CB0-B313-4B39794C6955}" srcOrd="1" destOrd="0" parTransId="{52FC4E11-5B88-4C4A-BB19-204EF6AD32C4}" sibTransId="{3DA75514-C795-4910-AF99-16C5003A3864}"/>
    <dgm:cxn modelId="{0E90ECC6-F9C2-42E0-8E58-D553C30585D8}" type="presParOf" srcId="{1A45FF07-781D-49A9-99C3-709F940E3C7D}" destId="{749BC45B-2FB0-453E-BD17-CFD602E40ACA}" srcOrd="0" destOrd="0" presId="urn:microsoft.com/office/officeart/2005/8/layout/pList1"/>
    <dgm:cxn modelId="{EA1614D9-BFF2-4901-B92D-F7881D92A60A}" type="presParOf" srcId="{749BC45B-2FB0-453E-BD17-CFD602E40ACA}" destId="{703E7E1B-97E9-42E2-8A18-B4ADF9D33D31}" srcOrd="0" destOrd="0" presId="urn:microsoft.com/office/officeart/2005/8/layout/pList1"/>
    <dgm:cxn modelId="{67235D48-0345-49FF-9B03-0210B3220638}" type="presParOf" srcId="{749BC45B-2FB0-453E-BD17-CFD602E40ACA}" destId="{4ED9853D-1AAE-4330-98A9-0DF33760FA18}" srcOrd="1" destOrd="0" presId="urn:microsoft.com/office/officeart/2005/8/layout/pList1"/>
    <dgm:cxn modelId="{CEA561C7-7D4C-4DF9-B447-3C303DC6B42C}" type="presParOf" srcId="{1A45FF07-781D-49A9-99C3-709F940E3C7D}" destId="{902BB262-692E-45DF-9BC5-2392A449AE85}" srcOrd="1" destOrd="0" presId="urn:microsoft.com/office/officeart/2005/8/layout/pList1"/>
    <dgm:cxn modelId="{AD8BABA3-8027-4ECF-97EA-160AF1C332F0}" type="presParOf" srcId="{1A45FF07-781D-49A9-99C3-709F940E3C7D}" destId="{05BA24E9-565C-49C1-B04F-E865268A8D9D}" srcOrd="2" destOrd="0" presId="urn:microsoft.com/office/officeart/2005/8/layout/pList1"/>
    <dgm:cxn modelId="{420DE408-49D0-40AC-9B90-40E936C02506}" type="presParOf" srcId="{05BA24E9-565C-49C1-B04F-E865268A8D9D}" destId="{6A137279-BA16-4CB0-B266-72B0C6A3AA58}" srcOrd="0" destOrd="0" presId="urn:microsoft.com/office/officeart/2005/8/layout/pList1"/>
    <dgm:cxn modelId="{3C6DA32F-A9D0-4B5E-8F7B-B13FD48E0C73}" type="presParOf" srcId="{05BA24E9-565C-49C1-B04F-E865268A8D9D}" destId="{A8A4496F-E00C-401E-B8FC-A1E78CD29018}" srcOrd="1" destOrd="0" presId="urn:microsoft.com/office/officeart/2005/8/layout/pList1"/>
    <dgm:cxn modelId="{7A526325-566A-49C9-8411-661DFF97D379}" type="presParOf" srcId="{1A45FF07-781D-49A9-99C3-709F940E3C7D}" destId="{FDFDB331-A434-4199-981C-F70ADBB1F8EC}" srcOrd="3" destOrd="0" presId="urn:microsoft.com/office/officeart/2005/8/layout/pList1"/>
    <dgm:cxn modelId="{44D6D05C-35F1-45ED-A6A0-2DAEB3C67141}" type="presParOf" srcId="{1A45FF07-781D-49A9-99C3-709F940E3C7D}" destId="{B301C68D-E96A-4E0A-935A-52A786259546}" srcOrd="4" destOrd="0" presId="urn:microsoft.com/office/officeart/2005/8/layout/pList1"/>
    <dgm:cxn modelId="{B90FE686-A435-48F8-AEFC-C0A39F6A0337}" type="presParOf" srcId="{B301C68D-E96A-4E0A-935A-52A786259546}" destId="{37D17150-1AAC-4EE4-A870-B9ADFD54B802}" srcOrd="0" destOrd="0" presId="urn:microsoft.com/office/officeart/2005/8/layout/pList1"/>
    <dgm:cxn modelId="{0867E364-9B60-43D5-9092-AE95201FE291}" type="presParOf" srcId="{B301C68D-E96A-4E0A-935A-52A786259546}" destId="{C01E0A04-1A55-4DD0-9F8E-3C6FF14340F4}"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292D8-3BBB-4DA9-911D-3E30379BC29B}">
      <dsp:nvSpPr>
        <dsp:cNvPr id="0" name=""/>
        <dsp:cNvSpPr/>
      </dsp:nvSpPr>
      <dsp:spPr>
        <a:xfrm>
          <a:off x="0" y="563"/>
          <a:ext cx="10737112" cy="1317946"/>
        </a:xfrm>
        <a:prstGeom prst="roundRect">
          <a:avLst>
            <a:gd name="adj" fmla="val 10000"/>
          </a:avLst>
        </a:prstGeom>
        <a:solidFill>
          <a:srgbClr val="512888"/>
        </a:solidFill>
        <a:ln>
          <a:noFill/>
        </a:ln>
        <a:effectLst/>
      </dsp:spPr>
      <dsp:style>
        <a:lnRef idx="0">
          <a:scrgbClr r="0" g="0" b="0"/>
        </a:lnRef>
        <a:fillRef idx="1">
          <a:scrgbClr r="0" g="0" b="0"/>
        </a:fillRef>
        <a:effectRef idx="0">
          <a:scrgbClr r="0" g="0" b="0"/>
        </a:effectRef>
        <a:fontRef idx="minor"/>
      </dsp:style>
    </dsp:sp>
    <dsp:sp modelId="{FA1EB052-96F2-409A-A9B4-AEB1150141E2}">
      <dsp:nvSpPr>
        <dsp:cNvPr id="0" name=""/>
        <dsp:cNvSpPr/>
      </dsp:nvSpPr>
      <dsp:spPr>
        <a:xfrm>
          <a:off x="398678" y="297101"/>
          <a:ext cx="724870" cy="72487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E8BE1-A5A1-4395-9B6A-16C99754AA69}">
      <dsp:nvSpPr>
        <dsp:cNvPr id="0" name=""/>
        <dsp:cNvSpPr/>
      </dsp:nvSpPr>
      <dsp:spPr>
        <a:xfrm>
          <a:off x="1522228" y="563"/>
          <a:ext cx="9214883" cy="131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1244600">
            <a:lnSpc>
              <a:spcPct val="100000"/>
            </a:lnSpc>
            <a:spcBef>
              <a:spcPct val="0"/>
            </a:spcBef>
            <a:spcAft>
              <a:spcPct val="35000"/>
            </a:spcAft>
            <a:buNone/>
          </a:pPr>
          <a:r>
            <a:rPr lang="en-US" sz="2800" b="1" kern="1200">
              <a:solidFill>
                <a:schemeClr val="bg1"/>
              </a:solidFill>
            </a:rPr>
            <a:t>Understand the purpose of the mid-period check-in</a:t>
          </a:r>
        </a:p>
      </dsp:txBody>
      <dsp:txXfrm>
        <a:off x="1522228" y="563"/>
        <a:ext cx="9214883" cy="1317946"/>
      </dsp:txXfrm>
    </dsp:sp>
    <dsp:sp modelId="{3D8B2445-3D1C-46E4-8A25-B09E9FADED6F}">
      <dsp:nvSpPr>
        <dsp:cNvPr id="0" name=""/>
        <dsp:cNvSpPr/>
      </dsp:nvSpPr>
      <dsp:spPr>
        <a:xfrm>
          <a:off x="0" y="1647996"/>
          <a:ext cx="10737112" cy="1317946"/>
        </a:xfrm>
        <a:prstGeom prst="roundRect">
          <a:avLst>
            <a:gd name="adj" fmla="val 10000"/>
          </a:avLst>
        </a:prstGeom>
        <a:solidFill>
          <a:srgbClr val="512888"/>
        </a:solidFill>
        <a:ln>
          <a:noFill/>
        </a:ln>
        <a:effectLst/>
      </dsp:spPr>
      <dsp:style>
        <a:lnRef idx="0">
          <a:scrgbClr r="0" g="0" b="0"/>
        </a:lnRef>
        <a:fillRef idx="1">
          <a:scrgbClr r="0" g="0" b="0"/>
        </a:fillRef>
        <a:effectRef idx="0">
          <a:scrgbClr r="0" g="0" b="0"/>
        </a:effectRef>
        <a:fontRef idx="minor"/>
      </dsp:style>
    </dsp:sp>
    <dsp:sp modelId="{CF2DE2D5-63FE-4D25-9350-1971D6863E72}">
      <dsp:nvSpPr>
        <dsp:cNvPr id="0" name=""/>
        <dsp:cNvSpPr/>
      </dsp:nvSpPr>
      <dsp:spPr>
        <a:xfrm>
          <a:off x="398678" y="1944534"/>
          <a:ext cx="724870" cy="72487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35958-AC98-4A5F-A8AD-D88007EDC532}">
      <dsp:nvSpPr>
        <dsp:cNvPr id="0" name=""/>
        <dsp:cNvSpPr/>
      </dsp:nvSpPr>
      <dsp:spPr>
        <a:xfrm>
          <a:off x="1522228" y="1647996"/>
          <a:ext cx="9214883" cy="131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1244600">
            <a:lnSpc>
              <a:spcPct val="100000"/>
            </a:lnSpc>
            <a:spcBef>
              <a:spcPct val="0"/>
            </a:spcBef>
            <a:spcAft>
              <a:spcPct val="35000"/>
            </a:spcAft>
            <a:buNone/>
          </a:pPr>
          <a:r>
            <a:rPr lang="en-US" sz="2800" b="1" kern="1200">
              <a:solidFill>
                <a:schemeClr val="bg1"/>
              </a:solidFill>
            </a:rPr>
            <a:t>Learn how to prepare for and lead effective check-ins</a:t>
          </a:r>
        </a:p>
      </dsp:txBody>
      <dsp:txXfrm>
        <a:off x="1522228" y="1647996"/>
        <a:ext cx="9214883" cy="1317946"/>
      </dsp:txXfrm>
    </dsp:sp>
    <dsp:sp modelId="{649CF9B8-762E-4217-B2EF-FC8512094F83}">
      <dsp:nvSpPr>
        <dsp:cNvPr id="0" name=""/>
        <dsp:cNvSpPr/>
      </dsp:nvSpPr>
      <dsp:spPr>
        <a:xfrm>
          <a:off x="0" y="3295429"/>
          <a:ext cx="10737112" cy="1317946"/>
        </a:xfrm>
        <a:prstGeom prst="roundRect">
          <a:avLst>
            <a:gd name="adj" fmla="val 10000"/>
          </a:avLst>
        </a:prstGeom>
        <a:solidFill>
          <a:srgbClr val="512888"/>
        </a:solidFill>
        <a:ln>
          <a:noFill/>
        </a:ln>
        <a:effectLst/>
      </dsp:spPr>
      <dsp:style>
        <a:lnRef idx="0">
          <a:scrgbClr r="0" g="0" b="0"/>
        </a:lnRef>
        <a:fillRef idx="1">
          <a:scrgbClr r="0" g="0" b="0"/>
        </a:fillRef>
        <a:effectRef idx="0">
          <a:scrgbClr r="0" g="0" b="0"/>
        </a:effectRef>
        <a:fontRef idx="minor"/>
      </dsp:style>
    </dsp:sp>
    <dsp:sp modelId="{3F3D8F0E-4C90-4151-901B-2C5FC99BD36D}">
      <dsp:nvSpPr>
        <dsp:cNvPr id="0" name=""/>
        <dsp:cNvSpPr/>
      </dsp:nvSpPr>
      <dsp:spPr>
        <a:xfrm>
          <a:off x="398678" y="3591967"/>
          <a:ext cx="724870" cy="724870"/>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1ACB6-A148-4EA0-AD1C-F35D5EA616DB}">
      <dsp:nvSpPr>
        <dsp:cNvPr id="0" name=""/>
        <dsp:cNvSpPr/>
      </dsp:nvSpPr>
      <dsp:spPr>
        <a:xfrm>
          <a:off x="1522228" y="3295429"/>
          <a:ext cx="9214883" cy="1317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83" tIns="139483" rIns="139483" bIns="139483" numCol="1" spcCol="1270" anchor="ctr" anchorCtr="0">
          <a:noAutofit/>
        </a:bodyPr>
        <a:lstStyle/>
        <a:p>
          <a:pPr marL="0" lvl="0" indent="0" algn="l" defTabSz="1244600">
            <a:lnSpc>
              <a:spcPct val="100000"/>
            </a:lnSpc>
            <a:spcBef>
              <a:spcPct val="0"/>
            </a:spcBef>
            <a:spcAft>
              <a:spcPct val="35000"/>
            </a:spcAft>
            <a:buNone/>
          </a:pPr>
          <a:r>
            <a:rPr lang="en-US" sz="2800" b="1" kern="1200">
              <a:solidFill>
                <a:schemeClr val="bg1"/>
              </a:solidFill>
            </a:rPr>
            <a:t>Toolkit for giving feedback and tracking progress</a:t>
          </a:r>
        </a:p>
      </dsp:txBody>
      <dsp:txXfrm>
        <a:off x="1522228" y="3295429"/>
        <a:ext cx="9214883" cy="1317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D2471-1B5C-4034-B115-D8DB6470A391}">
      <dsp:nvSpPr>
        <dsp:cNvPr id="0" name=""/>
        <dsp:cNvSpPr/>
      </dsp:nvSpPr>
      <dsp:spPr>
        <a:xfrm>
          <a:off x="916013" y="1606"/>
          <a:ext cx="3128555" cy="1877133"/>
        </a:xfrm>
        <a:prstGeom prst="rect">
          <a:avLst/>
        </a:prstGeom>
        <a:solidFill>
          <a:srgbClr val="5128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50000"/>
            </a:lnSpc>
            <a:spcBef>
              <a:spcPct val="0"/>
            </a:spcBef>
            <a:spcAft>
              <a:spcPct val="35000"/>
            </a:spcAft>
            <a:buNone/>
          </a:pPr>
          <a:r>
            <a:rPr lang="en-US" sz="2600" b="1" kern="1200"/>
            <a:t>Review</a:t>
          </a:r>
        </a:p>
        <a:p>
          <a:pPr marL="0" lvl="0" indent="0" algn="l" defTabSz="1155700">
            <a:lnSpc>
              <a:spcPct val="50000"/>
            </a:lnSpc>
            <a:spcBef>
              <a:spcPct val="0"/>
            </a:spcBef>
            <a:spcAft>
              <a:spcPct val="35000"/>
            </a:spcAft>
            <a:buNone/>
          </a:pPr>
          <a:r>
            <a:rPr lang="en-US" sz="1800" b="1" kern="1200">
              <a:solidFill>
                <a:schemeClr val="bg1">
                  <a:lumMod val="85000"/>
                </a:schemeClr>
              </a:solidFill>
            </a:rPr>
            <a:t>Goals &amp; Expectations</a:t>
          </a:r>
          <a:endParaRPr lang="en-US" sz="2600" kern="1200">
            <a:solidFill>
              <a:schemeClr val="bg1">
                <a:lumMod val="85000"/>
              </a:schemeClr>
            </a:solidFill>
          </a:endParaRPr>
        </a:p>
        <a:p>
          <a:pPr marL="171450" lvl="1" indent="-171450" algn="l" defTabSz="711200">
            <a:lnSpc>
              <a:spcPct val="90000"/>
            </a:lnSpc>
            <a:spcBef>
              <a:spcPct val="0"/>
            </a:spcBef>
            <a:spcAft>
              <a:spcPct val="15000"/>
            </a:spcAft>
            <a:buChar char="•"/>
          </a:pPr>
          <a:r>
            <a:rPr lang="en-US" sz="1600" b="0" i="0" kern="1200"/>
            <a:t>Original goals and priorities</a:t>
          </a:r>
          <a:endParaRPr lang="en-US" sz="1600" kern="1200"/>
        </a:p>
        <a:p>
          <a:pPr marL="171450" lvl="1" indent="-171450" algn="l" defTabSz="711200">
            <a:lnSpc>
              <a:spcPct val="90000"/>
            </a:lnSpc>
            <a:spcBef>
              <a:spcPct val="0"/>
            </a:spcBef>
            <a:spcAft>
              <a:spcPct val="15000"/>
            </a:spcAft>
            <a:buChar char="•"/>
          </a:pPr>
          <a:r>
            <a:rPr lang="en-US" sz="1600" b="0" i="0" kern="1200"/>
            <a:t>Success criteria and progress to date</a:t>
          </a:r>
          <a:endParaRPr lang="en-US" sz="1600" kern="1200"/>
        </a:p>
        <a:p>
          <a:pPr marL="285750" lvl="1" indent="-285750" algn="l" defTabSz="1600200">
            <a:lnSpc>
              <a:spcPct val="90000"/>
            </a:lnSpc>
            <a:spcBef>
              <a:spcPct val="0"/>
            </a:spcBef>
            <a:spcAft>
              <a:spcPct val="15000"/>
            </a:spcAft>
            <a:buNone/>
          </a:pPr>
          <a:endParaRPr lang="en-US" sz="3600" kern="1200"/>
        </a:p>
        <a:p>
          <a:pPr marL="285750" lvl="1" indent="-285750" algn="l" defTabSz="1600200">
            <a:lnSpc>
              <a:spcPct val="90000"/>
            </a:lnSpc>
            <a:spcBef>
              <a:spcPct val="0"/>
            </a:spcBef>
            <a:spcAft>
              <a:spcPct val="15000"/>
            </a:spcAft>
            <a:buNone/>
          </a:pPr>
          <a:endParaRPr lang="en-US" sz="3600" kern="1200"/>
        </a:p>
      </dsp:txBody>
      <dsp:txXfrm>
        <a:off x="916013" y="1606"/>
        <a:ext cx="3128555" cy="1877133"/>
      </dsp:txXfrm>
    </dsp:sp>
    <dsp:sp modelId="{B980D033-D197-480E-BB52-0C8D5361320E}">
      <dsp:nvSpPr>
        <dsp:cNvPr id="0" name=""/>
        <dsp:cNvSpPr/>
      </dsp:nvSpPr>
      <dsp:spPr>
        <a:xfrm>
          <a:off x="4357423" y="1606"/>
          <a:ext cx="3128555" cy="1877133"/>
        </a:xfrm>
        <a:prstGeom prst="rect">
          <a:avLst/>
        </a:prstGeom>
        <a:solidFill>
          <a:srgbClr val="5128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50000"/>
            </a:lnSpc>
            <a:spcBef>
              <a:spcPct val="0"/>
            </a:spcBef>
            <a:spcAft>
              <a:spcPct val="35000"/>
            </a:spcAft>
            <a:buNone/>
          </a:pPr>
          <a:r>
            <a:rPr lang="en-US" sz="2600" b="1" kern="1200"/>
            <a:t>Evaluate</a:t>
          </a:r>
        </a:p>
        <a:p>
          <a:pPr marL="0" lvl="0" indent="0" algn="l" defTabSz="1155700">
            <a:lnSpc>
              <a:spcPct val="50000"/>
            </a:lnSpc>
            <a:spcBef>
              <a:spcPct val="0"/>
            </a:spcBef>
            <a:spcAft>
              <a:spcPct val="35000"/>
            </a:spcAft>
            <a:buNone/>
          </a:pPr>
          <a:r>
            <a:rPr lang="en-US" sz="1800" b="1" kern="1200">
              <a:solidFill>
                <a:schemeClr val="bg1">
                  <a:lumMod val="85000"/>
                </a:schemeClr>
              </a:solidFill>
            </a:rPr>
            <a:t>Progress with Evidence</a:t>
          </a:r>
          <a:endParaRPr lang="en-US" sz="2600" kern="1200">
            <a:solidFill>
              <a:schemeClr val="bg1">
                <a:lumMod val="85000"/>
              </a:schemeClr>
            </a:solidFill>
          </a:endParaRPr>
        </a:p>
        <a:p>
          <a:pPr marL="171450" lvl="1" indent="-171450" algn="l" defTabSz="711200">
            <a:lnSpc>
              <a:spcPct val="90000"/>
            </a:lnSpc>
            <a:spcBef>
              <a:spcPct val="0"/>
            </a:spcBef>
            <a:spcAft>
              <a:spcPct val="15000"/>
            </a:spcAft>
            <a:buChar char="•"/>
          </a:pPr>
          <a:r>
            <a:rPr lang="en-US" sz="1600" b="0" i="0" kern="1200"/>
            <a:t> Observable behaviors and performance actions (not impressions)</a:t>
          </a:r>
          <a:endParaRPr lang="en-US" sz="1600" kern="1200"/>
        </a:p>
        <a:p>
          <a:pPr marL="171450" lvl="1" indent="-171450" algn="l" defTabSz="711200">
            <a:lnSpc>
              <a:spcPct val="90000"/>
            </a:lnSpc>
            <a:spcBef>
              <a:spcPct val="0"/>
            </a:spcBef>
            <a:spcAft>
              <a:spcPct val="15000"/>
            </a:spcAft>
            <a:buChar char="•"/>
          </a:pPr>
          <a:r>
            <a:rPr lang="en-US" sz="1600" b="0" i="0" kern="1200"/>
            <a:t>Identify levels of success with meeting performance expectations</a:t>
          </a:r>
          <a:endParaRPr lang="en-US" sz="1600" kern="1200"/>
        </a:p>
        <a:p>
          <a:pPr marL="285750" lvl="1" indent="-285750" algn="l" defTabSz="1600200">
            <a:lnSpc>
              <a:spcPct val="90000"/>
            </a:lnSpc>
            <a:spcBef>
              <a:spcPct val="0"/>
            </a:spcBef>
            <a:spcAft>
              <a:spcPct val="15000"/>
            </a:spcAft>
            <a:buNone/>
          </a:pPr>
          <a:endParaRPr lang="en-US" sz="3600" kern="1200"/>
        </a:p>
        <a:p>
          <a:pPr marL="285750" lvl="1" indent="-285750" algn="l" defTabSz="1600200">
            <a:lnSpc>
              <a:spcPct val="90000"/>
            </a:lnSpc>
            <a:spcBef>
              <a:spcPct val="0"/>
            </a:spcBef>
            <a:spcAft>
              <a:spcPct val="15000"/>
            </a:spcAft>
            <a:buNone/>
          </a:pPr>
          <a:endParaRPr lang="en-US" sz="3600" kern="1200"/>
        </a:p>
        <a:p>
          <a:pPr marL="171450" lvl="1" indent="-171450" algn="l" defTabSz="711200">
            <a:lnSpc>
              <a:spcPct val="90000"/>
            </a:lnSpc>
            <a:spcBef>
              <a:spcPct val="0"/>
            </a:spcBef>
            <a:spcAft>
              <a:spcPct val="15000"/>
            </a:spcAft>
            <a:buNone/>
          </a:pPr>
          <a:endParaRPr lang="en-US" sz="1600" kern="1200"/>
        </a:p>
        <a:p>
          <a:pPr marL="171450" lvl="1" indent="-171450" algn="l" defTabSz="711200">
            <a:lnSpc>
              <a:spcPct val="90000"/>
            </a:lnSpc>
            <a:spcBef>
              <a:spcPct val="0"/>
            </a:spcBef>
            <a:spcAft>
              <a:spcPct val="15000"/>
            </a:spcAft>
            <a:buNone/>
          </a:pPr>
          <a:endParaRPr lang="en-US" sz="1600" kern="1200"/>
        </a:p>
        <a:p>
          <a:pPr marL="171450" lvl="1" indent="-171450" algn="l" defTabSz="711200">
            <a:lnSpc>
              <a:spcPct val="90000"/>
            </a:lnSpc>
            <a:spcBef>
              <a:spcPct val="0"/>
            </a:spcBef>
            <a:spcAft>
              <a:spcPct val="15000"/>
            </a:spcAft>
            <a:buNone/>
          </a:pPr>
          <a:endParaRPr lang="en-US" sz="1600" kern="1200"/>
        </a:p>
      </dsp:txBody>
      <dsp:txXfrm>
        <a:off x="4357423" y="1606"/>
        <a:ext cx="3128555" cy="1877133"/>
      </dsp:txXfrm>
    </dsp:sp>
    <dsp:sp modelId="{13E499FD-ED1C-4EC8-A232-465C032A0F4C}">
      <dsp:nvSpPr>
        <dsp:cNvPr id="0" name=""/>
        <dsp:cNvSpPr/>
      </dsp:nvSpPr>
      <dsp:spPr>
        <a:xfrm>
          <a:off x="7798834" y="1606"/>
          <a:ext cx="3128555" cy="1877133"/>
        </a:xfrm>
        <a:prstGeom prst="rect">
          <a:avLst/>
        </a:prstGeom>
        <a:solidFill>
          <a:srgbClr val="5128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50000"/>
            </a:lnSpc>
            <a:spcBef>
              <a:spcPct val="0"/>
            </a:spcBef>
            <a:spcAft>
              <a:spcPct val="35000"/>
            </a:spcAft>
            <a:buNone/>
          </a:pPr>
          <a:r>
            <a:rPr lang="en-US" sz="2600" b="1" kern="1200"/>
            <a:t>Identify</a:t>
          </a:r>
        </a:p>
        <a:p>
          <a:pPr marL="0" lvl="0" indent="0" algn="l" defTabSz="1155700">
            <a:lnSpc>
              <a:spcPct val="50000"/>
            </a:lnSpc>
            <a:spcBef>
              <a:spcPct val="0"/>
            </a:spcBef>
            <a:spcAft>
              <a:spcPct val="35000"/>
            </a:spcAft>
            <a:buNone/>
          </a:pPr>
          <a:r>
            <a:rPr lang="en-US" sz="1800" b="1" kern="1200">
              <a:solidFill>
                <a:schemeClr val="bg1">
                  <a:lumMod val="85000"/>
                </a:schemeClr>
              </a:solidFill>
            </a:rPr>
            <a:t>Challenges &amp; Context</a:t>
          </a:r>
          <a:endParaRPr lang="en-US" sz="2600" kern="1200">
            <a:solidFill>
              <a:schemeClr val="bg1">
                <a:lumMod val="85000"/>
              </a:schemeClr>
            </a:solidFill>
          </a:endParaRPr>
        </a:p>
        <a:p>
          <a:pPr marL="171450" lvl="1" indent="-171450" algn="l" defTabSz="711200">
            <a:lnSpc>
              <a:spcPct val="90000"/>
            </a:lnSpc>
            <a:spcBef>
              <a:spcPct val="0"/>
            </a:spcBef>
            <a:spcAft>
              <a:spcPct val="15000"/>
            </a:spcAft>
            <a:buChar char="•"/>
          </a:pPr>
          <a:r>
            <a:rPr lang="en-US" sz="1600" b="0" i="0" kern="1200"/>
            <a:t>Workload, priority, or resource changes</a:t>
          </a:r>
          <a:endParaRPr lang="en-US" sz="1600" kern="1200"/>
        </a:p>
        <a:p>
          <a:pPr marL="171450" lvl="1" indent="-171450" algn="l" defTabSz="711200">
            <a:lnSpc>
              <a:spcPct val="90000"/>
            </a:lnSpc>
            <a:spcBef>
              <a:spcPct val="0"/>
            </a:spcBef>
            <a:spcAft>
              <a:spcPct val="15000"/>
            </a:spcAft>
            <a:buChar char="•"/>
          </a:pPr>
          <a:r>
            <a:rPr lang="en-US" sz="1600" b="0" i="0" kern="1200"/>
            <a:t>Barriers affecting performance and behaviors </a:t>
          </a:r>
          <a:endParaRPr lang="en-US" sz="1600" kern="1200"/>
        </a:p>
        <a:p>
          <a:pPr marL="285750" lvl="1" indent="-285750" algn="l" defTabSz="1600200">
            <a:lnSpc>
              <a:spcPct val="90000"/>
            </a:lnSpc>
            <a:spcBef>
              <a:spcPct val="0"/>
            </a:spcBef>
            <a:spcAft>
              <a:spcPct val="15000"/>
            </a:spcAft>
            <a:buNone/>
          </a:pPr>
          <a:endParaRPr lang="en-US" sz="3600" kern="1200"/>
        </a:p>
        <a:p>
          <a:pPr marL="285750" lvl="1" indent="-285750" algn="l" defTabSz="1600200">
            <a:lnSpc>
              <a:spcPct val="90000"/>
            </a:lnSpc>
            <a:spcBef>
              <a:spcPct val="0"/>
            </a:spcBef>
            <a:spcAft>
              <a:spcPct val="15000"/>
            </a:spcAft>
            <a:buNone/>
          </a:pPr>
          <a:endParaRPr lang="en-US" sz="3600" kern="1200"/>
        </a:p>
        <a:p>
          <a:pPr marL="171450" lvl="1" indent="-171450" algn="l" defTabSz="711200">
            <a:lnSpc>
              <a:spcPct val="90000"/>
            </a:lnSpc>
            <a:spcBef>
              <a:spcPct val="0"/>
            </a:spcBef>
            <a:spcAft>
              <a:spcPct val="15000"/>
            </a:spcAft>
            <a:buNone/>
          </a:pPr>
          <a:endParaRPr lang="en-US" sz="1600" kern="1200"/>
        </a:p>
        <a:p>
          <a:pPr marL="171450" lvl="1" indent="-171450" algn="l" defTabSz="711200">
            <a:lnSpc>
              <a:spcPct val="90000"/>
            </a:lnSpc>
            <a:spcBef>
              <a:spcPct val="0"/>
            </a:spcBef>
            <a:spcAft>
              <a:spcPct val="15000"/>
            </a:spcAft>
            <a:buNone/>
          </a:pPr>
          <a:endParaRPr lang="en-US" sz="1600" kern="1200"/>
        </a:p>
        <a:p>
          <a:pPr marL="171450" lvl="1" indent="-171450" algn="l" defTabSz="711200">
            <a:lnSpc>
              <a:spcPct val="90000"/>
            </a:lnSpc>
            <a:spcBef>
              <a:spcPct val="0"/>
            </a:spcBef>
            <a:spcAft>
              <a:spcPct val="15000"/>
            </a:spcAft>
            <a:buNone/>
          </a:pPr>
          <a:endParaRPr lang="en-US" sz="1600" kern="1200"/>
        </a:p>
        <a:p>
          <a:pPr marL="171450" lvl="1" indent="-171450" algn="l" defTabSz="711200">
            <a:lnSpc>
              <a:spcPct val="90000"/>
            </a:lnSpc>
            <a:spcBef>
              <a:spcPct val="0"/>
            </a:spcBef>
            <a:spcAft>
              <a:spcPct val="15000"/>
            </a:spcAft>
            <a:buNone/>
          </a:pPr>
          <a:endParaRPr lang="en-US" sz="1600" kern="1200"/>
        </a:p>
      </dsp:txBody>
      <dsp:txXfrm>
        <a:off x="7798834" y="1606"/>
        <a:ext cx="3128555" cy="1877133"/>
      </dsp:txXfrm>
    </dsp:sp>
    <dsp:sp modelId="{6D4794CF-AD02-4DEA-B368-A12A3182BA59}">
      <dsp:nvSpPr>
        <dsp:cNvPr id="0" name=""/>
        <dsp:cNvSpPr/>
      </dsp:nvSpPr>
      <dsp:spPr>
        <a:xfrm>
          <a:off x="916013" y="2191595"/>
          <a:ext cx="3128555" cy="1877133"/>
        </a:xfrm>
        <a:prstGeom prst="rect">
          <a:avLst/>
        </a:prstGeom>
        <a:solidFill>
          <a:srgbClr val="5128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50000"/>
            </a:lnSpc>
            <a:spcBef>
              <a:spcPct val="0"/>
            </a:spcBef>
            <a:spcAft>
              <a:spcPct val="35000"/>
            </a:spcAft>
            <a:buNone/>
          </a:pPr>
          <a:r>
            <a:rPr lang="en-US" sz="2600" b="1" kern="1200"/>
            <a:t>Prepare</a:t>
          </a:r>
          <a:endParaRPr lang="en-US" sz="2600" b="1" kern="1200">
            <a:solidFill>
              <a:schemeClr val="bg1">
                <a:lumMod val="85000"/>
              </a:schemeClr>
            </a:solidFill>
          </a:endParaRPr>
        </a:p>
        <a:p>
          <a:pPr marL="0" lvl="0" indent="0" algn="l" defTabSz="1155700">
            <a:lnSpc>
              <a:spcPct val="50000"/>
            </a:lnSpc>
            <a:spcBef>
              <a:spcPct val="0"/>
            </a:spcBef>
            <a:spcAft>
              <a:spcPct val="35000"/>
            </a:spcAft>
            <a:buNone/>
          </a:pPr>
          <a:r>
            <a:rPr lang="en-US" sz="1800" b="1" kern="1200">
              <a:solidFill>
                <a:schemeClr val="bg1">
                  <a:lumMod val="85000"/>
                </a:schemeClr>
              </a:solidFill>
            </a:rPr>
            <a:t>Focused Feedback</a:t>
          </a:r>
          <a:endParaRPr lang="en-US" sz="2600" kern="1200">
            <a:solidFill>
              <a:schemeClr val="bg1">
                <a:lumMod val="85000"/>
              </a:schemeClr>
            </a:solidFill>
          </a:endParaRPr>
        </a:p>
        <a:p>
          <a:pPr marL="171450" lvl="1" indent="-171450" algn="l" defTabSz="711200">
            <a:lnSpc>
              <a:spcPct val="90000"/>
            </a:lnSpc>
            <a:spcBef>
              <a:spcPct val="0"/>
            </a:spcBef>
            <a:spcAft>
              <a:spcPct val="15000"/>
            </a:spcAft>
            <a:buChar char="•"/>
          </a:pPr>
          <a:r>
            <a:rPr lang="en-US" sz="1600" b="0" i="0" kern="1200"/>
            <a:t>Strengths to reinforce</a:t>
          </a:r>
          <a:endParaRPr lang="en-US" sz="1600" kern="1200"/>
        </a:p>
        <a:p>
          <a:pPr marL="171450" lvl="1" indent="-171450" algn="l" defTabSz="711200">
            <a:lnSpc>
              <a:spcPct val="90000"/>
            </a:lnSpc>
            <a:spcBef>
              <a:spcPct val="0"/>
            </a:spcBef>
            <a:spcAft>
              <a:spcPct val="15000"/>
            </a:spcAft>
            <a:buChar char="•"/>
          </a:pPr>
          <a:r>
            <a:rPr lang="en-US" sz="1600" b="0" i="0" kern="1200"/>
            <a:t>Areas for adjustment or growth</a:t>
          </a:r>
          <a:endParaRPr lang="en-US" sz="1600" kern="1200"/>
        </a:p>
        <a:p>
          <a:pPr marL="171450" lvl="1" indent="-171450" algn="l" defTabSz="711200">
            <a:lnSpc>
              <a:spcPct val="90000"/>
            </a:lnSpc>
            <a:spcBef>
              <a:spcPct val="0"/>
            </a:spcBef>
            <a:spcAft>
              <a:spcPct val="15000"/>
            </a:spcAft>
            <a:buChar char="•"/>
          </a:pPr>
          <a:r>
            <a:rPr lang="en-US" sz="1600" b="0" i="0" kern="1200"/>
            <a:t>Clear, behavior‑based examples</a:t>
          </a:r>
          <a:endParaRPr lang="en-US" sz="1600" kern="1200"/>
        </a:p>
        <a:p>
          <a:pPr marL="285750" lvl="1" indent="-285750" algn="l" defTabSz="1600200">
            <a:lnSpc>
              <a:spcPct val="90000"/>
            </a:lnSpc>
            <a:spcBef>
              <a:spcPct val="0"/>
            </a:spcBef>
            <a:spcAft>
              <a:spcPct val="15000"/>
            </a:spcAft>
            <a:buNone/>
          </a:pPr>
          <a:endParaRPr lang="en-US" sz="3600" kern="1200"/>
        </a:p>
        <a:p>
          <a:pPr marL="285750" lvl="1" indent="-285750" algn="l" defTabSz="1600200">
            <a:lnSpc>
              <a:spcPct val="90000"/>
            </a:lnSpc>
            <a:spcBef>
              <a:spcPct val="0"/>
            </a:spcBef>
            <a:spcAft>
              <a:spcPct val="15000"/>
            </a:spcAft>
            <a:buNone/>
          </a:pPr>
          <a:endParaRPr lang="en-US" sz="3600" kern="1200"/>
        </a:p>
        <a:p>
          <a:pPr marL="171450" lvl="1" indent="-171450" algn="l" defTabSz="711200">
            <a:lnSpc>
              <a:spcPct val="90000"/>
            </a:lnSpc>
            <a:spcBef>
              <a:spcPct val="0"/>
            </a:spcBef>
            <a:spcAft>
              <a:spcPct val="15000"/>
            </a:spcAft>
            <a:buNone/>
          </a:pPr>
          <a:endParaRPr lang="en-US" sz="1600" kern="1200"/>
        </a:p>
        <a:p>
          <a:pPr marL="171450" lvl="1" indent="-171450" algn="l" defTabSz="711200">
            <a:lnSpc>
              <a:spcPct val="90000"/>
            </a:lnSpc>
            <a:spcBef>
              <a:spcPct val="0"/>
            </a:spcBef>
            <a:spcAft>
              <a:spcPct val="15000"/>
            </a:spcAft>
            <a:buNone/>
          </a:pPr>
          <a:endParaRPr lang="en-US" sz="1600" kern="1200"/>
        </a:p>
      </dsp:txBody>
      <dsp:txXfrm>
        <a:off x="916013" y="2191595"/>
        <a:ext cx="3128555" cy="1877133"/>
      </dsp:txXfrm>
    </dsp:sp>
    <dsp:sp modelId="{5F36934F-4EAE-4DAB-A61F-A19EDF28ACD1}">
      <dsp:nvSpPr>
        <dsp:cNvPr id="0" name=""/>
        <dsp:cNvSpPr/>
      </dsp:nvSpPr>
      <dsp:spPr>
        <a:xfrm>
          <a:off x="4357423" y="2191595"/>
          <a:ext cx="3128555" cy="1877133"/>
        </a:xfrm>
        <a:prstGeom prst="rect">
          <a:avLst/>
        </a:prstGeom>
        <a:solidFill>
          <a:srgbClr val="5128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50000"/>
            </a:lnSpc>
            <a:spcBef>
              <a:spcPct val="0"/>
            </a:spcBef>
            <a:spcAft>
              <a:spcPct val="35000"/>
            </a:spcAft>
            <a:buNone/>
          </a:pPr>
          <a:r>
            <a:rPr lang="en-US" sz="2600" b="1" kern="1200"/>
            <a:t>Assess</a:t>
          </a:r>
        </a:p>
        <a:p>
          <a:pPr marL="0" lvl="0" indent="0" algn="l" defTabSz="1155700">
            <a:lnSpc>
              <a:spcPct val="50000"/>
            </a:lnSpc>
            <a:spcBef>
              <a:spcPct val="0"/>
            </a:spcBef>
            <a:spcAft>
              <a:spcPct val="35000"/>
            </a:spcAft>
            <a:buNone/>
          </a:pPr>
          <a:r>
            <a:rPr lang="en-US" sz="1800" b="1" kern="1200">
              <a:solidFill>
                <a:schemeClr val="bg1">
                  <a:lumMod val="85000"/>
                </a:schemeClr>
              </a:solidFill>
            </a:rPr>
            <a:t>Alignment</a:t>
          </a:r>
        </a:p>
        <a:p>
          <a:pPr marL="171450" lvl="1" indent="-171450" algn="l" defTabSz="711200">
            <a:lnSpc>
              <a:spcPct val="90000"/>
            </a:lnSpc>
            <a:spcBef>
              <a:spcPct val="0"/>
            </a:spcBef>
            <a:spcAft>
              <a:spcPct val="15000"/>
            </a:spcAft>
            <a:buChar char="•"/>
          </a:pPr>
          <a:r>
            <a:rPr lang="en-US" sz="1600" b="0" i="0" kern="1200"/>
            <a:t>Goals or expectations needing clarification or adjustment</a:t>
          </a:r>
          <a:r>
            <a:rPr lang="en-US" sz="1600" kern="1200"/>
            <a:t> </a:t>
          </a:r>
        </a:p>
        <a:p>
          <a:pPr marL="285750" lvl="1" indent="-285750" algn="l" defTabSz="1600200">
            <a:lnSpc>
              <a:spcPct val="90000"/>
            </a:lnSpc>
            <a:spcBef>
              <a:spcPct val="0"/>
            </a:spcBef>
            <a:spcAft>
              <a:spcPct val="15000"/>
            </a:spcAft>
            <a:buNone/>
          </a:pPr>
          <a:endParaRPr lang="en-US" sz="3600" kern="1200"/>
        </a:p>
        <a:p>
          <a:pPr marL="285750" lvl="1" indent="-285750" algn="l" defTabSz="1600200">
            <a:lnSpc>
              <a:spcPct val="90000"/>
            </a:lnSpc>
            <a:spcBef>
              <a:spcPct val="0"/>
            </a:spcBef>
            <a:spcAft>
              <a:spcPct val="15000"/>
            </a:spcAft>
            <a:buNone/>
          </a:pPr>
          <a:endParaRPr lang="en-US" sz="3600" kern="1200"/>
        </a:p>
      </dsp:txBody>
      <dsp:txXfrm>
        <a:off x="4357423" y="2191595"/>
        <a:ext cx="3128555" cy="1877133"/>
      </dsp:txXfrm>
    </dsp:sp>
    <dsp:sp modelId="{E75B5641-58A5-43C7-9868-5A4BE21AD586}">
      <dsp:nvSpPr>
        <dsp:cNvPr id="0" name=""/>
        <dsp:cNvSpPr/>
      </dsp:nvSpPr>
      <dsp:spPr>
        <a:xfrm>
          <a:off x="7798834" y="2191595"/>
          <a:ext cx="3128555" cy="1877133"/>
        </a:xfrm>
        <a:prstGeom prst="rect">
          <a:avLst/>
        </a:prstGeom>
        <a:solidFill>
          <a:srgbClr val="5128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50000"/>
            </a:lnSpc>
            <a:spcBef>
              <a:spcPct val="0"/>
            </a:spcBef>
            <a:spcAft>
              <a:spcPct val="35000"/>
            </a:spcAft>
            <a:buNone/>
          </a:pPr>
          <a:r>
            <a:rPr lang="en-US" sz="2600" b="1" kern="1200"/>
            <a:t>Determine</a:t>
          </a:r>
        </a:p>
        <a:p>
          <a:pPr marL="0" lvl="0" indent="0" algn="l" defTabSz="1155700">
            <a:lnSpc>
              <a:spcPct val="50000"/>
            </a:lnSpc>
            <a:spcBef>
              <a:spcPct val="0"/>
            </a:spcBef>
            <a:spcAft>
              <a:spcPct val="35000"/>
            </a:spcAft>
            <a:buNone/>
          </a:pPr>
          <a:r>
            <a:rPr lang="en-US" sz="1800" b="1" kern="1200">
              <a:solidFill>
                <a:schemeClr val="bg1">
                  <a:lumMod val="85000"/>
                </a:schemeClr>
              </a:solidFill>
            </a:rPr>
            <a:t>Support Needed</a:t>
          </a:r>
          <a:endParaRPr lang="en-US" sz="2600" kern="1200">
            <a:solidFill>
              <a:schemeClr val="bg1">
                <a:lumMod val="85000"/>
              </a:schemeClr>
            </a:solidFill>
          </a:endParaRPr>
        </a:p>
        <a:p>
          <a:pPr marL="171450" lvl="1" indent="-171450" algn="l" defTabSz="711200">
            <a:lnSpc>
              <a:spcPct val="90000"/>
            </a:lnSpc>
            <a:spcBef>
              <a:spcPct val="0"/>
            </a:spcBef>
            <a:spcAft>
              <a:spcPct val="15000"/>
            </a:spcAft>
            <a:buChar char="•"/>
          </a:pPr>
          <a:r>
            <a:rPr lang="en-US" sz="1600" b="0" i="0" kern="1200"/>
            <a:t>Coaching, tools, training, or guidance to enable success</a:t>
          </a:r>
          <a:endParaRPr lang="en-US" sz="1600" kern="1200"/>
        </a:p>
        <a:p>
          <a:pPr marL="171450" lvl="1" indent="-171450" algn="l" defTabSz="711200">
            <a:lnSpc>
              <a:spcPct val="90000"/>
            </a:lnSpc>
            <a:spcBef>
              <a:spcPct val="0"/>
            </a:spcBef>
            <a:spcAft>
              <a:spcPct val="15000"/>
            </a:spcAft>
            <a:buChar char="•"/>
          </a:pPr>
          <a:r>
            <a:rPr lang="en-US" sz="1600" kern="1200"/>
            <a:t>Areas of opportunity </a:t>
          </a:r>
        </a:p>
        <a:p>
          <a:pPr marL="171450" lvl="1" indent="-171450" algn="l" defTabSz="711200">
            <a:lnSpc>
              <a:spcPct val="90000"/>
            </a:lnSpc>
            <a:spcBef>
              <a:spcPct val="0"/>
            </a:spcBef>
            <a:spcAft>
              <a:spcPct val="15000"/>
            </a:spcAft>
            <a:buNone/>
          </a:pPr>
          <a:endParaRPr lang="en-US" sz="1600" kern="1200"/>
        </a:p>
        <a:p>
          <a:pPr marL="171450" lvl="1" indent="-171450" algn="l" defTabSz="711200">
            <a:lnSpc>
              <a:spcPct val="90000"/>
            </a:lnSpc>
            <a:spcBef>
              <a:spcPct val="0"/>
            </a:spcBef>
            <a:spcAft>
              <a:spcPct val="15000"/>
            </a:spcAft>
            <a:buNone/>
          </a:pPr>
          <a:endParaRPr lang="en-US" sz="1600" kern="1200"/>
        </a:p>
      </dsp:txBody>
      <dsp:txXfrm>
        <a:off x="7798834" y="2191595"/>
        <a:ext cx="3128555" cy="1877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C04C7-E457-44FC-B443-AAEE4A8BF72D}">
      <dsp:nvSpPr>
        <dsp:cNvPr id="0" name=""/>
        <dsp:cNvSpPr/>
      </dsp:nvSpPr>
      <dsp:spPr>
        <a:xfrm>
          <a:off x="980288" y="724472"/>
          <a:ext cx="810000" cy="810000"/>
        </a:xfrm>
        <a:prstGeom prst="rect">
          <a:avLst/>
        </a:prstGeom>
        <a:blipFill>
          <a:blip xmlns:r="http://schemas.openxmlformats.org/officeDocument/2006/relationships">
            <a:extLst>
              <a:ext uri="{96DAC541-7B7A-43D3-8B79-37D633B846F1}">
                <asvg:svgBlip xmlns:asvg="http://schemas.microsoft.com/office/drawing/2016/SVG/main" r:embed="rId1"/>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F59F692-F1EF-4031-9E9E-FBF13AF614E4}">
      <dsp:nvSpPr>
        <dsp:cNvPr id="0" name=""/>
        <dsp:cNvSpPr/>
      </dsp:nvSpPr>
      <dsp:spPr>
        <a:xfrm>
          <a:off x="485288" y="1955572"/>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Prepare in Advance</a:t>
          </a:r>
        </a:p>
        <a:p>
          <a:pPr marL="0" lvl="0" indent="0" algn="ctr" defTabSz="889000">
            <a:lnSpc>
              <a:spcPct val="100000"/>
            </a:lnSpc>
            <a:spcBef>
              <a:spcPct val="0"/>
            </a:spcBef>
            <a:spcAft>
              <a:spcPct val="35000"/>
            </a:spcAft>
            <a:buNone/>
          </a:pPr>
          <a:r>
            <a:rPr lang="en-US" sz="1800" kern="1200"/>
            <a:t>Draft mid-period check-in before employee meeting</a:t>
          </a:r>
        </a:p>
      </dsp:txBody>
      <dsp:txXfrm>
        <a:off x="485288" y="1955572"/>
        <a:ext cx="1800000" cy="1575000"/>
      </dsp:txXfrm>
    </dsp:sp>
    <dsp:sp modelId="{D0632B95-1237-4FA9-8F14-3E5082096115}">
      <dsp:nvSpPr>
        <dsp:cNvPr id="0" name=""/>
        <dsp:cNvSpPr/>
      </dsp:nvSpPr>
      <dsp:spPr>
        <a:xfrm>
          <a:off x="3095288" y="724472"/>
          <a:ext cx="810000" cy="81000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9340B7-DDF2-4F46-9AA8-3D57E11CC1FC}">
      <dsp:nvSpPr>
        <dsp:cNvPr id="0" name=""/>
        <dsp:cNvSpPr/>
      </dsp:nvSpPr>
      <dsp:spPr>
        <a:xfrm>
          <a:off x="2600288" y="1955572"/>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Set the Environment</a:t>
          </a:r>
        </a:p>
        <a:p>
          <a:pPr marL="0" lvl="0" indent="0" algn="ctr" defTabSz="889000">
            <a:lnSpc>
              <a:spcPct val="100000"/>
            </a:lnSpc>
            <a:spcBef>
              <a:spcPct val="0"/>
            </a:spcBef>
            <a:spcAft>
              <a:spcPct val="35000"/>
            </a:spcAft>
            <a:buNone/>
          </a:pPr>
          <a:r>
            <a:rPr lang="en-US" sz="1800" kern="1200"/>
            <a:t>Meet privately in a quiet, distraction-free space</a:t>
          </a:r>
        </a:p>
      </dsp:txBody>
      <dsp:txXfrm>
        <a:off x="2600288" y="1955572"/>
        <a:ext cx="1800000" cy="1575000"/>
      </dsp:txXfrm>
    </dsp:sp>
    <dsp:sp modelId="{4027A094-1BE8-4332-B2B4-BF8D94EE2209}">
      <dsp:nvSpPr>
        <dsp:cNvPr id="0" name=""/>
        <dsp:cNvSpPr/>
      </dsp:nvSpPr>
      <dsp:spPr>
        <a:xfrm>
          <a:off x="5210288" y="724472"/>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772A4D-3998-416B-93DC-FC26B8122457}">
      <dsp:nvSpPr>
        <dsp:cNvPr id="0" name=""/>
        <dsp:cNvSpPr/>
      </dsp:nvSpPr>
      <dsp:spPr>
        <a:xfrm>
          <a:off x="4715288" y="1955572"/>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Encourage Dialog</a:t>
          </a:r>
        </a:p>
        <a:p>
          <a:pPr marL="0" lvl="0" indent="0" algn="ctr" defTabSz="889000">
            <a:lnSpc>
              <a:spcPct val="100000"/>
            </a:lnSpc>
            <a:spcBef>
              <a:spcPct val="0"/>
            </a:spcBef>
            <a:spcAft>
              <a:spcPct val="35000"/>
            </a:spcAft>
            <a:buNone/>
          </a:pPr>
          <a:r>
            <a:rPr lang="en-US" sz="1800" kern="1200"/>
            <a:t>Use open‑ended questions and active listening</a:t>
          </a:r>
        </a:p>
      </dsp:txBody>
      <dsp:txXfrm>
        <a:off x="4715288" y="1955572"/>
        <a:ext cx="1800000" cy="1575000"/>
      </dsp:txXfrm>
    </dsp:sp>
    <dsp:sp modelId="{8F7977D7-90E9-455B-BAA4-91E240795D7A}">
      <dsp:nvSpPr>
        <dsp:cNvPr id="0" name=""/>
        <dsp:cNvSpPr/>
      </dsp:nvSpPr>
      <dsp:spPr>
        <a:xfrm>
          <a:off x="7325288" y="724472"/>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E0AF193-BD7B-4892-8B12-DF30BA7B588B}">
      <dsp:nvSpPr>
        <dsp:cNvPr id="0" name=""/>
        <dsp:cNvSpPr/>
      </dsp:nvSpPr>
      <dsp:spPr>
        <a:xfrm>
          <a:off x="6830288" y="1955572"/>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Review &amp; Adjust</a:t>
          </a:r>
        </a:p>
        <a:p>
          <a:pPr marL="0" lvl="0" indent="0" algn="ctr" defTabSz="889000">
            <a:lnSpc>
              <a:spcPct val="100000"/>
            </a:lnSpc>
            <a:spcBef>
              <a:spcPct val="0"/>
            </a:spcBef>
            <a:spcAft>
              <a:spcPct val="35000"/>
            </a:spcAft>
            <a:buNone/>
          </a:pPr>
          <a:r>
            <a:rPr lang="en-US" sz="1800" kern="1200"/>
            <a:t>Revisit original performance plan and document any updates</a:t>
          </a:r>
        </a:p>
      </dsp:txBody>
      <dsp:txXfrm>
        <a:off x="6830288" y="1955572"/>
        <a:ext cx="1800000" cy="1575000"/>
      </dsp:txXfrm>
    </dsp:sp>
    <dsp:sp modelId="{D4719FB8-2EE9-4621-81D4-526FCA7626CA}">
      <dsp:nvSpPr>
        <dsp:cNvPr id="0" name=""/>
        <dsp:cNvSpPr/>
      </dsp:nvSpPr>
      <dsp:spPr>
        <a:xfrm>
          <a:off x="9440288" y="724472"/>
          <a:ext cx="810000" cy="81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FADECF5-975B-43C8-9F06-469F97077C4B}">
      <dsp:nvSpPr>
        <dsp:cNvPr id="0" name=""/>
        <dsp:cNvSpPr/>
      </dsp:nvSpPr>
      <dsp:spPr>
        <a:xfrm>
          <a:off x="8945288" y="1955572"/>
          <a:ext cx="1800000"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t>Support Development</a:t>
          </a:r>
        </a:p>
        <a:p>
          <a:pPr marL="0" lvl="0" indent="0" algn="ctr" defTabSz="889000">
            <a:lnSpc>
              <a:spcPct val="100000"/>
            </a:lnSpc>
            <a:spcBef>
              <a:spcPct val="0"/>
            </a:spcBef>
            <a:spcAft>
              <a:spcPct val="35000"/>
            </a:spcAft>
            <a:buNone/>
          </a:pPr>
          <a:r>
            <a:rPr lang="en-US" sz="1800" kern="1200"/>
            <a:t>Identify needed training, resources, or support</a:t>
          </a:r>
        </a:p>
      </dsp:txBody>
      <dsp:txXfrm>
        <a:off x="8945288" y="1955572"/>
        <a:ext cx="1800000" cy="157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7A11-B68D-4B5F-9150-63459B6397AA}">
      <dsp:nvSpPr>
        <dsp:cNvPr id="0" name=""/>
        <dsp:cNvSpPr/>
      </dsp:nvSpPr>
      <dsp:spPr>
        <a:xfrm>
          <a:off x="0" y="0"/>
          <a:ext cx="8000122" cy="2092248"/>
        </a:xfrm>
        <a:prstGeom prst="roundRect">
          <a:avLst>
            <a:gd name="adj" fmla="val 10000"/>
          </a:avLst>
        </a:prstGeom>
        <a:solidFill>
          <a:srgbClr val="4A2080"/>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5C3E3-4413-4592-B5CC-0E6DF5DDF467}">
      <dsp:nvSpPr>
        <dsp:cNvPr id="0" name=""/>
        <dsp:cNvSpPr/>
      </dsp:nvSpPr>
      <dsp:spPr>
        <a:xfrm>
          <a:off x="240003" y="278966"/>
          <a:ext cx="2350035" cy="1534315"/>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
              </a:ext>
            </a:extLst>
          </a:blip>
          <a:srcRect/>
          <a:stretch>
            <a:fillRect t="-17000" b="-17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C8CB6-F2B0-48CD-B6A4-7483578D2B77}">
      <dsp:nvSpPr>
        <dsp:cNvPr id="0" name=""/>
        <dsp:cNvSpPr/>
      </dsp:nvSpPr>
      <dsp:spPr>
        <a:xfrm rot="10800000">
          <a:off x="240003" y="2092248"/>
          <a:ext cx="2350035" cy="2557192"/>
        </a:xfrm>
        <a:prstGeom prst="round2SameRect">
          <a:avLst>
            <a:gd name="adj1" fmla="val 10500"/>
            <a:gd name="adj2" fmla="val 0"/>
          </a:avLst>
        </a:prstGeom>
        <a:solidFill>
          <a:srgbClr val="ECE6F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a:t>Situation</a:t>
          </a:r>
        </a:p>
        <a:p>
          <a:pPr marL="0" lvl="0" indent="0" algn="ctr" defTabSz="800100">
            <a:lnSpc>
              <a:spcPct val="90000"/>
            </a:lnSpc>
            <a:spcBef>
              <a:spcPct val="0"/>
            </a:spcBef>
            <a:spcAft>
              <a:spcPct val="35000"/>
            </a:spcAft>
            <a:buNone/>
          </a:pPr>
          <a:r>
            <a:rPr lang="en-US" sz="1800" b="0" i="0" kern="1200"/>
            <a:t>Describe the situation. Be specific about when and where it occurred.</a:t>
          </a:r>
        </a:p>
      </dsp:txBody>
      <dsp:txXfrm rot="10800000">
        <a:off x="312275" y="2092248"/>
        <a:ext cx="2205491" cy="2484920"/>
      </dsp:txXfrm>
    </dsp:sp>
    <dsp:sp modelId="{89569CBB-3B27-40EC-9BE9-30DEAAF0CD9F}">
      <dsp:nvSpPr>
        <dsp:cNvPr id="0" name=""/>
        <dsp:cNvSpPr/>
      </dsp:nvSpPr>
      <dsp:spPr>
        <a:xfrm>
          <a:off x="2825043" y="278966"/>
          <a:ext cx="2350035" cy="1534315"/>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2"/>
              </a:ext>
            </a:extLst>
          </a:blip>
          <a:srcRect/>
          <a:stretch>
            <a:fillRect t="-17000" b="-17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E4DE12-6645-4108-983D-5F045E5537EA}">
      <dsp:nvSpPr>
        <dsp:cNvPr id="0" name=""/>
        <dsp:cNvSpPr/>
      </dsp:nvSpPr>
      <dsp:spPr>
        <a:xfrm rot="10800000">
          <a:off x="2825043" y="2092248"/>
          <a:ext cx="2350035" cy="2557192"/>
        </a:xfrm>
        <a:prstGeom prst="round2SameRect">
          <a:avLst>
            <a:gd name="adj1" fmla="val 10500"/>
            <a:gd name="adj2" fmla="val 0"/>
          </a:avLst>
        </a:prstGeom>
        <a:solidFill>
          <a:srgbClr val="ECE6F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a:t>Behavior</a:t>
          </a:r>
        </a:p>
        <a:p>
          <a:pPr marL="0" lvl="0" indent="0" algn="ctr" defTabSz="800100">
            <a:lnSpc>
              <a:spcPct val="90000"/>
            </a:lnSpc>
            <a:spcBef>
              <a:spcPct val="0"/>
            </a:spcBef>
            <a:spcAft>
              <a:spcPct val="35000"/>
            </a:spcAft>
            <a:buNone/>
          </a:pPr>
          <a:r>
            <a:rPr lang="en-US" sz="1800" b="0" kern="1200"/>
            <a:t>Describe the actual behaviors and performance. Focus on facts and avoid interpretations or judgements.</a:t>
          </a:r>
        </a:p>
      </dsp:txBody>
      <dsp:txXfrm rot="10800000">
        <a:off x="2897315" y="2092248"/>
        <a:ext cx="2205491" cy="2484920"/>
      </dsp:txXfrm>
    </dsp:sp>
    <dsp:sp modelId="{E0253853-7ECA-4947-BD1F-CB3C774F5951}">
      <dsp:nvSpPr>
        <dsp:cNvPr id="0" name=""/>
        <dsp:cNvSpPr/>
      </dsp:nvSpPr>
      <dsp:spPr>
        <a:xfrm>
          <a:off x="5410082" y="278966"/>
          <a:ext cx="2350035" cy="1534315"/>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t="-17000" b="-17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17C2E2-540D-4101-90D0-D827F0D58DFB}">
      <dsp:nvSpPr>
        <dsp:cNvPr id="0" name=""/>
        <dsp:cNvSpPr/>
      </dsp:nvSpPr>
      <dsp:spPr>
        <a:xfrm rot="10800000">
          <a:off x="5367217" y="2092248"/>
          <a:ext cx="2350035" cy="2557192"/>
        </a:xfrm>
        <a:prstGeom prst="round2SameRect">
          <a:avLst>
            <a:gd name="adj1" fmla="val 10500"/>
            <a:gd name="adj2" fmla="val 0"/>
          </a:avLst>
        </a:prstGeom>
        <a:solidFill>
          <a:srgbClr val="ECE6F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a:t>Impact</a:t>
          </a:r>
        </a:p>
        <a:p>
          <a:pPr marL="0" lvl="0" indent="0" algn="ctr" defTabSz="800100">
            <a:lnSpc>
              <a:spcPct val="90000"/>
            </a:lnSpc>
            <a:spcBef>
              <a:spcPct val="0"/>
            </a:spcBef>
            <a:spcAft>
              <a:spcPct val="35000"/>
            </a:spcAft>
            <a:buNone/>
          </a:pPr>
          <a:r>
            <a:rPr lang="en-US" sz="1800" b="0" kern="1200"/>
            <a:t>Describe the impact of the observed behaviors and performance.</a:t>
          </a:r>
        </a:p>
      </dsp:txBody>
      <dsp:txXfrm rot="10800000">
        <a:off x="5439489" y="2092248"/>
        <a:ext cx="2205491" cy="2484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E7E1B-97E9-42E2-8A18-B4ADF9D33D31}">
      <dsp:nvSpPr>
        <dsp:cNvPr id="0" name=""/>
        <dsp:cNvSpPr/>
      </dsp:nvSpPr>
      <dsp:spPr>
        <a:xfrm>
          <a:off x="2235" y="311684"/>
          <a:ext cx="3546639" cy="2443634"/>
        </a:xfrm>
        <a:prstGeom prst="round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t="-23000" b="-2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9853D-1AAE-4330-98A9-0DF33760FA18}">
      <dsp:nvSpPr>
        <dsp:cNvPr id="0" name=""/>
        <dsp:cNvSpPr/>
      </dsp:nvSpPr>
      <dsp:spPr>
        <a:xfrm>
          <a:off x="2235" y="2755319"/>
          <a:ext cx="3546639" cy="131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a:solidFill>
                <a:srgbClr val="4B2281"/>
              </a:solidFill>
            </a:rPr>
            <a:t>Start | Stop | Continue</a:t>
          </a:r>
        </a:p>
        <a:p>
          <a:pPr marL="171450" lvl="1" indent="-171450" algn="l" defTabSz="711200">
            <a:lnSpc>
              <a:spcPct val="90000"/>
            </a:lnSpc>
            <a:spcBef>
              <a:spcPct val="0"/>
            </a:spcBef>
            <a:spcAft>
              <a:spcPct val="15000"/>
            </a:spcAft>
            <a:buChar char="•"/>
          </a:pPr>
          <a:r>
            <a:rPr lang="en-US" sz="1600" b="1" kern="1200"/>
            <a:t>Start: </a:t>
          </a:r>
          <a:r>
            <a:rPr lang="en-US" sz="1600" kern="1200"/>
            <a:t>What new behaviors or performance actions would help?</a:t>
          </a:r>
        </a:p>
        <a:p>
          <a:pPr marL="171450" lvl="1" indent="-171450" algn="l" defTabSz="711200">
            <a:lnSpc>
              <a:spcPct val="90000"/>
            </a:lnSpc>
            <a:spcBef>
              <a:spcPct val="0"/>
            </a:spcBef>
            <a:spcAft>
              <a:spcPct val="15000"/>
            </a:spcAft>
            <a:buChar char="•"/>
          </a:pPr>
          <a:r>
            <a:rPr lang="en-US" sz="1600" b="1" kern="1200"/>
            <a:t>Stop: </a:t>
          </a:r>
          <a:r>
            <a:rPr lang="en-US" sz="1600" kern="1200"/>
            <a:t>What is getting in the way?</a:t>
          </a:r>
        </a:p>
        <a:p>
          <a:pPr marL="171450" lvl="1" indent="-171450" algn="l" defTabSz="711200">
            <a:lnSpc>
              <a:spcPct val="90000"/>
            </a:lnSpc>
            <a:spcBef>
              <a:spcPct val="0"/>
            </a:spcBef>
            <a:spcAft>
              <a:spcPct val="15000"/>
            </a:spcAft>
            <a:buChar char="•"/>
          </a:pPr>
          <a:r>
            <a:rPr lang="en-US" sz="1600" b="1" kern="1200"/>
            <a:t>Continue: </a:t>
          </a:r>
          <a:r>
            <a:rPr lang="en-US" sz="1600" kern="1200"/>
            <a:t>What’s working and what should be sustained?</a:t>
          </a:r>
        </a:p>
      </dsp:txBody>
      <dsp:txXfrm>
        <a:off x="2235" y="2755319"/>
        <a:ext cx="3546639" cy="1315803"/>
      </dsp:txXfrm>
    </dsp:sp>
    <dsp:sp modelId="{6A137279-BA16-4CB0-B266-72B0C6A3AA58}">
      <dsp:nvSpPr>
        <dsp:cNvPr id="0" name=""/>
        <dsp:cNvSpPr/>
      </dsp:nvSpPr>
      <dsp:spPr>
        <a:xfrm>
          <a:off x="3903688" y="311684"/>
          <a:ext cx="3546639" cy="2443634"/>
        </a:xfrm>
        <a:prstGeom prst="round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t="-23000" b="-2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4496F-E00C-401E-B8FC-A1E78CD29018}">
      <dsp:nvSpPr>
        <dsp:cNvPr id="0" name=""/>
        <dsp:cNvSpPr/>
      </dsp:nvSpPr>
      <dsp:spPr>
        <a:xfrm>
          <a:off x="3903688" y="2755319"/>
          <a:ext cx="3546639" cy="131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Check-in Questions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t>“What’s been easier or harder than expected?”</a:t>
          </a:r>
        </a:p>
        <a:p>
          <a:pPr marL="171450" lvl="1" indent="-171450" algn="l" defTabSz="711200">
            <a:lnSpc>
              <a:spcPct val="90000"/>
            </a:lnSpc>
            <a:spcBef>
              <a:spcPct val="0"/>
            </a:spcBef>
            <a:spcAft>
              <a:spcPct val="15000"/>
            </a:spcAft>
            <a:buChar char="•"/>
          </a:pPr>
          <a:r>
            <a:rPr lang="en-US" sz="1600" kern="1200"/>
            <a:t>“Where do you feel most confident right now?”</a:t>
          </a:r>
        </a:p>
        <a:p>
          <a:pPr marL="171450" lvl="1" indent="-171450" algn="l" defTabSz="711200">
            <a:lnSpc>
              <a:spcPct val="90000"/>
            </a:lnSpc>
            <a:spcBef>
              <a:spcPct val="0"/>
            </a:spcBef>
            <a:spcAft>
              <a:spcPct val="15000"/>
            </a:spcAft>
            <a:buChar char="•"/>
          </a:pPr>
          <a:r>
            <a:rPr lang="en-US" sz="1600" kern="1200"/>
            <a:t>“What obstacles should we address together?”</a:t>
          </a:r>
        </a:p>
      </dsp:txBody>
      <dsp:txXfrm>
        <a:off x="3903688" y="2755319"/>
        <a:ext cx="3546639" cy="1315803"/>
      </dsp:txXfrm>
    </dsp:sp>
    <dsp:sp modelId="{37D17150-1AAC-4EE4-A870-B9ADFD54B802}">
      <dsp:nvSpPr>
        <dsp:cNvPr id="0" name=""/>
        <dsp:cNvSpPr/>
      </dsp:nvSpPr>
      <dsp:spPr>
        <a:xfrm>
          <a:off x="7805140" y="311684"/>
          <a:ext cx="3546639" cy="2443634"/>
        </a:xfrm>
        <a:prstGeom prst="round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t="-23000" b="-2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E0A04-1A55-4DD0-9F8E-3C6FF14340F4}">
      <dsp:nvSpPr>
        <dsp:cNvPr id="0" name=""/>
        <dsp:cNvSpPr/>
      </dsp:nvSpPr>
      <dsp:spPr>
        <a:xfrm>
          <a:off x="7805140" y="2755319"/>
          <a:ext cx="3546639" cy="131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50000"/>
            </a:lnSpc>
            <a:spcBef>
              <a:spcPct val="0"/>
            </a:spcBef>
            <a:spcAft>
              <a:spcPct val="35000"/>
            </a:spcAft>
            <a:buNone/>
          </a:pPr>
          <a:r>
            <a:rPr lang="en-US" sz="2000" b="1" kern="1200">
              <a:solidFill>
                <a:srgbClr val="4B2281"/>
              </a:solidFill>
            </a:rPr>
            <a:t>Strengths-Based </a:t>
          </a:r>
        </a:p>
        <a:p>
          <a:pPr marL="0" lvl="0" indent="0" algn="ctr" defTabSz="889000">
            <a:lnSpc>
              <a:spcPct val="50000"/>
            </a:lnSpc>
            <a:spcBef>
              <a:spcPct val="0"/>
            </a:spcBef>
            <a:spcAft>
              <a:spcPct val="35000"/>
            </a:spcAft>
            <a:buNone/>
          </a:pPr>
          <a:r>
            <a:rPr lang="en-US" sz="2000" b="1" kern="1200">
              <a:solidFill>
                <a:srgbClr val="4B2281"/>
              </a:solidFill>
            </a:rPr>
            <a:t>Feedback Lens</a:t>
          </a:r>
        </a:p>
        <a:p>
          <a:pPr marL="171450" lvl="1" indent="-171450" algn="l" defTabSz="711200">
            <a:lnSpc>
              <a:spcPct val="90000"/>
            </a:lnSpc>
            <a:spcBef>
              <a:spcPct val="0"/>
            </a:spcBef>
            <a:spcAft>
              <a:spcPct val="15000"/>
            </a:spcAft>
            <a:buChar char="•"/>
          </a:pPr>
          <a:r>
            <a:rPr lang="en-US" sz="1600" kern="1200"/>
            <a:t>Identify where the employee performs best</a:t>
          </a:r>
        </a:p>
        <a:p>
          <a:pPr marL="171450" lvl="1" indent="-171450" algn="l" defTabSz="711200">
            <a:lnSpc>
              <a:spcPct val="90000"/>
            </a:lnSpc>
            <a:spcBef>
              <a:spcPct val="0"/>
            </a:spcBef>
            <a:spcAft>
              <a:spcPct val="15000"/>
            </a:spcAft>
            <a:buChar char="•"/>
          </a:pPr>
          <a:r>
            <a:rPr lang="en-US" sz="1600" kern="1200"/>
            <a:t>Discuss how to apply strengths more intentionally</a:t>
          </a:r>
        </a:p>
        <a:p>
          <a:pPr marL="171450" lvl="1" indent="-171450" algn="l" defTabSz="711200">
            <a:lnSpc>
              <a:spcPct val="90000"/>
            </a:lnSpc>
            <a:spcBef>
              <a:spcPct val="0"/>
            </a:spcBef>
            <a:spcAft>
              <a:spcPct val="15000"/>
            </a:spcAft>
            <a:buChar char="•"/>
          </a:pPr>
          <a:r>
            <a:rPr lang="en-US" sz="1600" kern="1200"/>
            <a:t>Pair strengths with development areas</a:t>
          </a:r>
        </a:p>
      </dsp:txBody>
      <dsp:txXfrm>
        <a:off x="7805140" y="2755319"/>
        <a:ext cx="3546639" cy="13158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1D3DEED-B4D9-B245-B11A-88B49A78095C}" type="datetimeFigureOut">
              <a:rPr lang="en-US" smtClean="0"/>
              <a:t>5/5/2026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5BF73E3-FC6C-7648-A801-012866538573}" type="slidenum">
              <a:rPr lang="en-US" smtClean="0"/>
              <a:t>‹#›</a:t>
            </a:fld>
            <a:endParaRPr lang="en-US"/>
          </a:p>
        </p:txBody>
      </p:sp>
    </p:spTree>
    <p:extLst>
      <p:ext uri="{BB962C8B-B14F-4D97-AF65-F5344CB8AC3E}">
        <p14:creationId xmlns:p14="http://schemas.microsoft.com/office/powerpoint/2010/main" val="1929321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Speaker 1:  Maggi</a:t>
            </a:r>
          </a:p>
          <a:p>
            <a:endParaRPr lang="en-US" dirty="0"/>
          </a:p>
          <a:p>
            <a:r>
              <a:rPr lang="en-US" dirty="0"/>
              <a:t>Thank you for attending our presentation on Mid-Period Check-Ins.</a:t>
            </a:r>
          </a:p>
          <a:p>
            <a:r>
              <a:rPr lang="en-US" dirty="0"/>
              <a:t>ER&amp;E Intro</a:t>
            </a:r>
          </a:p>
          <a:p>
            <a:r>
              <a:rPr lang="en-US" dirty="0"/>
              <a:t>Today’s focus is equipping you as a leader with feedback tools to promote meaningful feedback to your employees on their performance at the mid-way point. </a:t>
            </a:r>
          </a:p>
          <a:p>
            <a:endParaRPr lang="en-US" dirty="0"/>
          </a:p>
          <a:p>
            <a:endParaRPr lang="en-US" dirty="0"/>
          </a:p>
        </p:txBody>
      </p:sp>
      <p:sp>
        <p:nvSpPr>
          <p:cNvPr id="4" name="Slide Number Placeholder 3"/>
          <p:cNvSpPr>
            <a:spLocks noGrp="1"/>
          </p:cNvSpPr>
          <p:nvPr>
            <p:ph type="sldNum" sz="quarter" idx="5"/>
          </p:nvPr>
        </p:nvSpPr>
        <p:spPr/>
        <p:txBody>
          <a:bodyPr/>
          <a:lstStyle/>
          <a:p>
            <a:fld id="{80F17FD6-D94E-4A4F-9B87-6863B9EDA660}" type="slidenum">
              <a:rPr lang="en-US" smtClean="0"/>
              <a:t>1</a:t>
            </a:fld>
            <a:endParaRPr lang="en-US"/>
          </a:p>
        </p:txBody>
      </p:sp>
    </p:spTree>
    <p:extLst>
      <p:ext uri="{BB962C8B-B14F-4D97-AF65-F5344CB8AC3E}">
        <p14:creationId xmlns:p14="http://schemas.microsoft.com/office/powerpoint/2010/main" val="129794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2:  B/E</a:t>
            </a:r>
          </a:p>
          <a:p>
            <a:endParaRPr lang="en-US" b="1">
              <a:ea typeface="Calibri"/>
              <a:cs typeface="Calibri"/>
            </a:endParaRPr>
          </a:p>
          <a:p>
            <a:r>
              <a:rPr lang="en-US">
                <a:ea typeface="Calibri"/>
                <a:cs typeface="Calibri"/>
              </a:rPr>
              <a:t>At this time, we are available to answer any questions you may have. Please feel free to unmute yourself or share your inquiry via the chat option. There are no wrong questions, ask away! </a:t>
            </a:r>
          </a:p>
        </p:txBody>
      </p:sp>
      <p:sp>
        <p:nvSpPr>
          <p:cNvPr id="4" name="Slide Number Placeholder 3"/>
          <p:cNvSpPr>
            <a:spLocks noGrp="1"/>
          </p:cNvSpPr>
          <p:nvPr>
            <p:ph type="sldNum" sz="quarter" idx="5"/>
          </p:nvPr>
        </p:nvSpPr>
        <p:spPr/>
        <p:txBody>
          <a:bodyPr/>
          <a:lstStyle/>
          <a:p>
            <a:pPr defTabSz="924916">
              <a:defRPr/>
            </a:pPr>
            <a:fld id="{F2A62D71-06E9-4BE2-8CE7-32E7042594BF}" type="slidenum">
              <a:rPr lang="en-US">
                <a:solidFill>
                  <a:prstClr val="black"/>
                </a:solidFill>
                <a:latin typeface="Calibri" panose="020F0502020204030204"/>
                <a:ea typeface="ＭＳ Ｐゴシック" panose="020B0600070205080204" pitchFamily="34" charset="-128"/>
              </a:rPr>
              <a:pPr defTabSz="924916">
                <a:defRPr/>
              </a:pPr>
              <a:t>10</a:t>
            </a:fld>
            <a:endParaRPr lang="en-US">
              <a:solidFill>
                <a:prstClr val="black"/>
              </a:solidFill>
              <a:latin typeface="Calibri" panose="020F0502020204030204"/>
              <a:ea typeface="ＭＳ Ｐゴシック" panose="020B0600070205080204" pitchFamily="34" charset="-128"/>
            </a:endParaRPr>
          </a:p>
        </p:txBody>
      </p:sp>
    </p:spTree>
    <p:extLst>
      <p:ext uri="{BB962C8B-B14F-4D97-AF65-F5344CB8AC3E}">
        <p14:creationId xmlns:p14="http://schemas.microsoft.com/office/powerpoint/2010/main" val="341680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Speaker 1: Maggi</a:t>
            </a:r>
          </a:p>
          <a:p>
            <a:endParaRPr lang="en-US" dirty="0">
              <a:ea typeface="Calibri"/>
              <a:cs typeface="Calibri"/>
            </a:endParaRPr>
          </a:p>
          <a:p>
            <a:r>
              <a:rPr lang="en-US" dirty="0">
                <a:ea typeface="Calibri"/>
                <a:cs typeface="Calibri"/>
              </a:rPr>
              <a:t>Read slide</a:t>
            </a:r>
          </a:p>
        </p:txBody>
      </p:sp>
      <p:sp>
        <p:nvSpPr>
          <p:cNvPr id="4" name="Slide Number Placeholder 3"/>
          <p:cNvSpPr>
            <a:spLocks noGrp="1"/>
          </p:cNvSpPr>
          <p:nvPr>
            <p:ph type="sldNum" sz="quarter" idx="5"/>
          </p:nvPr>
        </p:nvSpPr>
        <p:spPr/>
        <p:txBody>
          <a:bodyPr/>
          <a:lstStyle/>
          <a:p>
            <a:fld id="{C5BF73E3-FC6C-7648-A801-012866538573}" type="slidenum">
              <a:rPr lang="en-US" smtClean="0"/>
              <a:t>2</a:t>
            </a:fld>
            <a:endParaRPr lang="en-US"/>
          </a:p>
        </p:txBody>
      </p:sp>
    </p:spTree>
    <p:extLst>
      <p:ext uri="{BB962C8B-B14F-4D97-AF65-F5344CB8AC3E}">
        <p14:creationId xmlns:p14="http://schemas.microsoft.com/office/powerpoint/2010/main" val="280004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Speaker 1:  Maggi</a:t>
            </a:r>
          </a:p>
          <a:p>
            <a:endParaRPr lang="en-US" dirty="0">
              <a:ea typeface="Calibri"/>
              <a:cs typeface="Calibri"/>
            </a:endParaRPr>
          </a:p>
          <a:p>
            <a:r>
              <a:rPr lang="en-US" dirty="0">
                <a:ea typeface="Calibri"/>
                <a:cs typeface="Calibri"/>
              </a:rPr>
              <a:t>The mid-period check-in can reinforce the original goal or allow collaboration on any updates or adjustments to the original plan. </a:t>
            </a:r>
          </a:p>
        </p:txBody>
      </p:sp>
      <p:sp>
        <p:nvSpPr>
          <p:cNvPr id="4" name="Slide Number Placeholder 3"/>
          <p:cNvSpPr>
            <a:spLocks noGrp="1"/>
          </p:cNvSpPr>
          <p:nvPr>
            <p:ph type="sldNum" sz="quarter" idx="5"/>
          </p:nvPr>
        </p:nvSpPr>
        <p:spPr/>
        <p:txBody>
          <a:bodyPr/>
          <a:lstStyle/>
          <a:p>
            <a:fld id="{C5BF73E3-FC6C-7648-A801-012866538573}" type="slidenum">
              <a:rPr lang="en-US" smtClean="0"/>
              <a:t>3</a:t>
            </a:fld>
            <a:endParaRPr lang="en-US"/>
          </a:p>
        </p:txBody>
      </p:sp>
    </p:spTree>
    <p:extLst>
      <p:ext uri="{BB962C8B-B14F-4D97-AF65-F5344CB8AC3E}">
        <p14:creationId xmlns:p14="http://schemas.microsoft.com/office/powerpoint/2010/main" val="188948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50D5-F074-B87E-2176-AB2CE9490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D92B8-9789-271D-7BF2-2E15F1889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EB2CB-3819-864C-FA1F-3E9A3BD864A3}"/>
              </a:ext>
            </a:extLst>
          </p:cNvPr>
          <p:cNvSpPr>
            <a:spLocks noGrp="1"/>
          </p:cNvSpPr>
          <p:nvPr>
            <p:ph type="body" idx="1"/>
          </p:nvPr>
        </p:nvSpPr>
        <p:spPr/>
        <p:txBody>
          <a:bodyPr/>
          <a:lstStyle/>
          <a:p>
            <a:r>
              <a:rPr lang="en-US" b="1"/>
              <a:t>Speaker 2:  B/E</a:t>
            </a:r>
            <a:endParaRPr lang="en-US" b="1">
              <a:ea typeface="Calibri"/>
              <a:cs typeface="Calibri"/>
            </a:endParaRPr>
          </a:p>
          <a:p>
            <a:endParaRPr lang="en-US" b="1">
              <a:ea typeface="Calibri"/>
              <a:cs typeface="Calibri"/>
            </a:endParaRPr>
          </a:p>
          <a:p>
            <a:r>
              <a:rPr lang="en-US"/>
              <a:t>Let's get grounded on preparing for a strong mid-period check-in. We encourage you to keep the strategy simple, nothing overly complicated; just intentional, inquisitive, and thoughtful. </a:t>
            </a:r>
            <a:endParaRPr lang="en-US">
              <a:ea typeface="Calibri"/>
              <a:cs typeface="Calibri"/>
            </a:endParaRPr>
          </a:p>
          <a:p>
            <a:endParaRPr lang="en-US"/>
          </a:p>
          <a:p>
            <a:pPr marL="173422" indent="-173422">
              <a:buFont typeface="Arial"/>
              <a:buChar char="•"/>
            </a:pPr>
            <a:r>
              <a:rPr lang="en-US"/>
              <a:t>Starting with </a:t>
            </a:r>
            <a:r>
              <a:rPr lang="en-US" b="1" i="1" u="sng"/>
              <a:t>review</a:t>
            </a:r>
            <a:r>
              <a:rPr lang="en-US"/>
              <a:t>, this is where you ground yourself in what was originally identified with the employee during their performance planning session. Review the employee’s core responsibilities and objectives, goals, and expectations. What were the priorities, and what does progress look like so far? This helps anchor the conversation, so it’s not based on memory or impressions alone.</a:t>
            </a:r>
            <a:endParaRPr lang="en-US">
              <a:ea typeface="Calibri"/>
              <a:cs typeface="Calibri"/>
            </a:endParaRPr>
          </a:p>
          <a:p>
            <a:pPr marL="173422" indent="-173422">
              <a:buFont typeface="Arial"/>
              <a:buChar char="•"/>
            </a:pPr>
            <a:endParaRPr lang="en-US">
              <a:ea typeface="Calibri"/>
              <a:cs typeface="Calibri"/>
            </a:endParaRPr>
          </a:p>
          <a:p>
            <a:pPr marL="173422" indent="-173422">
              <a:buFont typeface="Arial"/>
              <a:buChar char="•"/>
            </a:pPr>
            <a:r>
              <a:rPr lang="en-US"/>
              <a:t>Next is </a:t>
            </a:r>
            <a:r>
              <a:rPr lang="en-US" b="1" i="1" u="sng"/>
              <a:t>evaluate</a:t>
            </a:r>
            <a:r>
              <a:rPr lang="en-US" i="1" u="sng"/>
              <a:t>. </a:t>
            </a:r>
            <a:r>
              <a:rPr lang="en-US"/>
              <a:t>This is where you bring in actual examples. Think about what you’ve observed and how you have identified success is measured. For example, consider outcomes, patterns, and not just general feelings. It’s also a good time to assess how successfully those expectations are being met with examples that are quantifiable or qualifiable. </a:t>
            </a:r>
            <a:endParaRPr lang="en-US">
              <a:ea typeface="Calibri"/>
              <a:cs typeface="Calibri"/>
            </a:endParaRPr>
          </a:p>
          <a:p>
            <a:pPr marL="173422" indent="-173422">
              <a:buFont typeface="Arial"/>
              <a:buChar char="•"/>
            </a:pPr>
            <a:endParaRPr lang="en-US">
              <a:ea typeface="Calibri"/>
              <a:cs typeface="Calibri"/>
            </a:endParaRPr>
          </a:p>
          <a:p>
            <a:pPr marL="173422" indent="-173422">
              <a:buFont typeface="Arial"/>
              <a:buChar char="•"/>
            </a:pPr>
            <a:r>
              <a:rPr lang="en-US"/>
              <a:t>Then we move into </a:t>
            </a:r>
            <a:r>
              <a:rPr lang="en-US" b="1" i="1" u="sng"/>
              <a:t>identify</a:t>
            </a:r>
            <a:r>
              <a:rPr lang="en-US" i="1" u="sng"/>
              <a:t>, </a:t>
            </a:r>
            <a:r>
              <a:rPr lang="en-US"/>
              <a:t>which is really about context. Are there challenges impacting performance? For example, please consider workload shifts, competing priorities, or even barriers we may not immediately see. This helps ensure we’re not evaluating performance in a vacuum. Most importantly in this space, please ensure the employee is aware of the impact their performance brings to the team, the department, and the university. Help connect those dots with all performance levels. </a:t>
            </a:r>
            <a:endParaRPr lang="en-US">
              <a:ea typeface="Calibri"/>
              <a:cs typeface="Calibri"/>
            </a:endParaRPr>
          </a:p>
          <a:p>
            <a:endParaRPr lang="en-US">
              <a:ea typeface="Calibri"/>
              <a:cs typeface="Calibri"/>
            </a:endParaRPr>
          </a:p>
          <a:p>
            <a:pPr marL="173422" indent="-173422">
              <a:buFont typeface="Arial"/>
              <a:buChar char="•"/>
            </a:pPr>
            <a:r>
              <a:rPr lang="en-US"/>
              <a:t>From there, we</a:t>
            </a:r>
            <a:r>
              <a:rPr lang="en-US" i="1" u="sng"/>
              <a:t> </a:t>
            </a:r>
            <a:r>
              <a:rPr lang="en-US" b="1" i="1" u="sng"/>
              <a:t>prepare</a:t>
            </a:r>
            <a:r>
              <a:rPr lang="en-US" i="1" u="sng"/>
              <a:t> </a:t>
            </a:r>
            <a:r>
              <a:rPr lang="en-US"/>
              <a:t>for the conversation itself. This means being ready to give focused, clear feedback. Highlight strengths but also be honest about opportunities for growth. Specific examples go a long way in making that feedback meaningful and actionable.</a:t>
            </a:r>
            <a:endParaRPr lang="en-US">
              <a:ea typeface="Calibri"/>
              <a:cs typeface="Calibri"/>
            </a:endParaRPr>
          </a:p>
          <a:p>
            <a:endParaRPr lang="en-US">
              <a:ea typeface="Calibri"/>
              <a:cs typeface="Calibri"/>
            </a:endParaRPr>
          </a:p>
          <a:p>
            <a:pPr marL="173422" indent="-173422">
              <a:buFont typeface="Arial"/>
              <a:buChar char="•"/>
            </a:pPr>
            <a:r>
              <a:rPr lang="en-US"/>
              <a:t>Next is </a:t>
            </a:r>
            <a:r>
              <a:rPr lang="en-US" b="1" i="1" u="sng"/>
              <a:t>assess alignment</a:t>
            </a:r>
            <a:r>
              <a:rPr lang="en-US"/>
              <a:t>. This is where you check, are the goals still relevant? Do expectations need to be clarified or adjusted based on what’s changed since the performance plan was created?</a:t>
            </a:r>
            <a:endParaRPr lang="en-US">
              <a:ea typeface="Calibri"/>
              <a:cs typeface="Calibri"/>
            </a:endParaRPr>
          </a:p>
          <a:p>
            <a:endParaRPr lang="en-US">
              <a:ea typeface="Calibri"/>
              <a:cs typeface="Calibri"/>
            </a:endParaRPr>
          </a:p>
          <a:p>
            <a:pPr marL="173422" indent="-173422">
              <a:buFont typeface="Arial"/>
              <a:buChar char="•"/>
            </a:pPr>
            <a:r>
              <a:rPr lang="en-US"/>
              <a:t>And finally, </a:t>
            </a:r>
            <a:r>
              <a:rPr lang="en-US" b="1" i="1" u="sng"/>
              <a:t>determine support</a:t>
            </a:r>
            <a:r>
              <a:rPr lang="en-US" i="1" u="sng"/>
              <a:t>. </a:t>
            </a:r>
            <a:r>
              <a:rPr lang="en-US"/>
              <a:t>This is an invaluable piece. What does the employee need to be successful moving forward? That could be coaching, tools, training, or just clearer guidance. The employee's insight in this space is essential as they are the subject matter expert regarding their learning style and needs. </a:t>
            </a:r>
            <a:endParaRPr lang="en-US">
              <a:ea typeface="Calibri"/>
              <a:cs typeface="Calibri"/>
            </a:endParaRPr>
          </a:p>
          <a:p>
            <a:endParaRPr lang="en-US">
              <a:ea typeface="Calibri"/>
              <a:cs typeface="Calibri"/>
            </a:endParaRPr>
          </a:p>
          <a:p>
            <a:r>
              <a:rPr lang="en-US"/>
              <a:t>Overall, the goal here is to make these check-ins consistent, thoughtful, and productive, and not just a routine conversation, but one that truly fosters and facilitates growth and performance.</a:t>
            </a:r>
            <a:endParaRPr lang="en-US">
              <a:ea typeface="Calibri"/>
              <a:cs typeface="Calibri"/>
            </a:endParaRPr>
          </a:p>
          <a:p>
            <a:endParaRPr lang="en-US" b="1">
              <a:ea typeface="Calibri"/>
              <a:cs typeface="Calibri"/>
            </a:endParaRPr>
          </a:p>
        </p:txBody>
      </p:sp>
      <p:sp>
        <p:nvSpPr>
          <p:cNvPr id="4" name="Slide Number Placeholder 3">
            <a:extLst>
              <a:ext uri="{FF2B5EF4-FFF2-40B4-BE49-F238E27FC236}">
                <a16:creationId xmlns:a16="http://schemas.microsoft.com/office/drawing/2014/main" id="{9C9DEC32-6D40-C3CE-6DDF-7B81A4877893}"/>
              </a:ext>
            </a:extLst>
          </p:cNvPr>
          <p:cNvSpPr>
            <a:spLocks noGrp="1"/>
          </p:cNvSpPr>
          <p:nvPr>
            <p:ph type="sldNum" sz="quarter" idx="5"/>
          </p:nvPr>
        </p:nvSpPr>
        <p:spPr/>
        <p:txBody>
          <a:bodyPr/>
          <a:lstStyle/>
          <a:p>
            <a:fld id="{C5BF73E3-FC6C-7648-A801-012866538573}" type="slidenum">
              <a:rPr lang="en-US" smtClean="0"/>
              <a:t>4</a:t>
            </a:fld>
            <a:endParaRPr lang="en-US"/>
          </a:p>
        </p:txBody>
      </p:sp>
    </p:spTree>
    <p:extLst>
      <p:ext uri="{BB962C8B-B14F-4D97-AF65-F5344CB8AC3E}">
        <p14:creationId xmlns:p14="http://schemas.microsoft.com/office/powerpoint/2010/main" val="331405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019DF-D2CF-4480-096E-E68728B9B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06887-7C1A-D0F5-C9FD-FB2D6F7E2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6C764-9BEF-37CA-42D5-B32C74EC620E}"/>
              </a:ext>
            </a:extLst>
          </p:cNvPr>
          <p:cNvSpPr>
            <a:spLocks noGrp="1"/>
          </p:cNvSpPr>
          <p:nvPr>
            <p:ph type="body" idx="1"/>
          </p:nvPr>
        </p:nvSpPr>
        <p:spPr/>
        <p:txBody>
          <a:bodyPr/>
          <a:lstStyle/>
          <a:p>
            <a:r>
              <a:rPr lang="en-US" b="1"/>
              <a:t>Speaker 2:  B/E</a:t>
            </a:r>
          </a:p>
          <a:p>
            <a:endParaRPr lang="en-US" b="1">
              <a:ea typeface="Calibri"/>
              <a:cs typeface="Calibri"/>
            </a:endParaRPr>
          </a:p>
          <a:p>
            <a:pPr marL="173422" indent="-173422">
              <a:buFont typeface="Arial"/>
              <a:buChar char="•"/>
            </a:pPr>
            <a:r>
              <a:rPr lang="en-US"/>
              <a:t>Now that we’ve talked about how to prepare, lets focus on leading an interactive and engaging  mid-period check-in conversation.</a:t>
            </a:r>
            <a:endParaRPr lang="en-US">
              <a:ea typeface="Calibri"/>
              <a:cs typeface="Calibri"/>
            </a:endParaRPr>
          </a:p>
          <a:p>
            <a:pPr marL="173422" indent="-173422">
              <a:buFont typeface="Arial"/>
              <a:buChar char="•"/>
            </a:pPr>
            <a:r>
              <a:rPr lang="en-US" b="1"/>
              <a:t>First</a:t>
            </a:r>
            <a:r>
              <a:rPr lang="en-US"/>
              <a:t>, </a:t>
            </a:r>
            <a:r>
              <a:rPr lang="en-US" b="0" i="1" u="sng">
                <a:solidFill>
                  <a:srgbClr val="7030A0"/>
                </a:solidFill>
              </a:rPr>
              <a:t>prepare in advance</a:t>
            </a:r>
            <a:r>
              <a:rPr lang="en-US"/>
              <a:t>. This is about setting yourself up for success before you even meet with the employee. Draft your check-in, gather your thoughts, and make sure you’re coming in organized, so the conversation feels intentional and not rushed or reactive.</a:t>
            </a:r>
            <a:endParaRPr lang="en-US">
              <a:ea typeface="Calibri"/>
              <a:cs typeface="Calibri"/>
            </a:endParaRPr>
          </a:p>
          <a:p>
            <a:pPr marL="173422" indent="-173422">
              <a:buFont typeface="Arial"/>
              <a:buChar char="•"/>
            </a:pPr>
            <a:r>
              <a:rPr lang="en-US" b="1"/>
              <a:t>Next</a:t>
            </a:r>
            <a:r>
              <a:rPr lang="en-US"/>
              <a:t>, </a:t>
            </a:r>
            <a:r>
              <a:rPr lang="en-US" i="1" u="sng">
                <a:solidFill>
                  <a:srgbClr val="7030A0"/>
                </a:solidFill>
              </a:rPr>
              <a:t>set the environment</a:t>
            </a:r>
            <a:r>
              <a:rPr lang="en-US" i="1" u="sng"/>
              <a:t>. </a:t>
            </a:r>
            <a:r>
              <a:rPr lang="en-US"/>
              <a:t>This might seem simple, but it really matters. It is essential to meet in a private, distraction-free space where the employee feels comfortable talking openly. That helps create a more productive and honest conversation.</a:t>
            </a:r>
            <a:endParaRPr lang="en-US">
              <a:ea typeface="Calibri" panose="020F0502020204030204"/>
              <a:cs typeface="Calibri" panose="020F0502020204030204"/>
            </a:endParaRPr>
          </a:p>
          <a:p>
            <a:pPr marL="173422" indent="-173422">
              <a:buFont typeface="Arial"/>
              <a:buChar char="•"/>
            </a:pPr>
            <a:r>
              <a:rPr lang="en-US" b="1"/>
              <a:t>Then</a:t>
            </a:r>
            <a:r>
              <a:rPr lang="en-US"/>
              <a:t>, </a:t>
            </a:r>
            <a:r>
              <a:rPr lang="en-US" i="1" u="sng"/>
              <a:t>encourage dialogue</a:t>
            </a:r>
            <a:r>
              <a:rPr lang="en-US"/>
              <a:t>. This should not feel like a one-sided evaluation. Ask open-ended questions, invite their perspective, and actively listen. Often, you will gain insights you would not have otherwise when you create that space for conversation.</a:t>
            </a:r>
            <a:endParaRPr lang="en-US">
              <a:ea typeface="Calibri" panose="020F0502020204030204"/>
              <a:cs typeface="Calibri" panose="020F0502020204030204"/>
            </a:endParaRPr>
          </a:p>
          <a:p>
            <a:pPr marL="173422" indent="-173422">
              <a:buFont typeface="Arial"/>
              <a:buChar char="•"/>
            </a:pPr>
            <a:r>
              <a:rPr lang="en-US" b="1"/>
              <a:t>From there</a:t>
            </a:r>
            <a:r>
              <a:rPr lang="en-US"/>
              <a:t>, </a:t>
            </a:r>
            <a:r>
              <a:rPr lang="en-US" i="1" u="sng"/>
              <a:t>review and adjust</a:t>
            </a:r>
            <a:r>
              <a:rPr lang="en-US"/>
              <a:t>. Revisit the original performance plan together, consider what is working, what is not, and what may need to shift. Be sure to document any updates so there is clarity moving forward.</a:t>
            </a:r>
            <a:endParaRPr lang="en-US">
              <a:ea typeface="Calibri" panose="020F0502020204030204"/>
              <a:cs typeface="Calibri" panose="020F0502020204030204"/>
            </a:endParaRPr>
          </a:p>
          <a:p>
            <a:pPr marL="173422" indent="-173422">
              <a:buFont typeface="Arial"/>
              <a:buChar char="•"/>
            </a:pPr>
            <a:r>
              <a:rPr lang="en-US"/>
              <a:t>And </a:t>
            </a:r>
            <a:r>
              <a:rPr lang="en-US" b="1"/>
              <a:t>finally</a:t>
            </a:r>
            <a:r>
              <a:rPr lang="en-US"/>
              <a:t>, </a:t>
            </a:r>
            <a:r>
              <a:rPr lang="en-US" i="1" u="sng"/>
              <a:t>support development. </a:t>
            </a:r>
            <a:r>
              <a:rPr lang="en-US"/>
              <a:t>This is where you focus on what comes next. Consider what tools, training, or support the employee needs to be successful. This helps keep the conversation forward-looking and growth-oriented.</a:t>
            </a:r>
            <a:endParaRPr lang="en-US">
              <a:ea typeface="Calibri" panose="020F0502020204030204"/>
              <a:cs typeface="Calibri" panose="020F0502020204030204"/>
            </a:endParaRPr>
          </a:p>
          <a:p>
            <a:pPr marL="173422" indent="-173422">
              <a:buFont typeface="Arial"/>
              <a:buChar char="•"/>
            </a:pPr>
            <a:r>
              <a:rPr lang="en-US"/>
              <a:t>Overall, the goal is to create a conversation that is collaborative, clear, and focused on development, not just a routine status update.</a:t>
            </a:r>
            <a:endParaRPr lang="en-US">
              <a:ea typeface="Calibri" panose="020F0502020204030204"/>
              <a:cs typeface="Calibri" panose="020F0502020204030204"/>
            </a:endParaRPr>
          </a:p>
          <a:p>
            <a:endParaRPr lang="en-US" b="1">
              <a:ea typeface="Calibri"/>
              <a:cs typeface="Calibri"/>
            </a:endParaRPr>
          </a:p>
        </p:txBody>
      </p:sp>
      <p:sp>
        <p:nvSpPr>
          <p:cNvPr id="4" name="Slide Number Placeholder 3">
            <a:extLst>
              <a:ext uri="{FF2B5EF4-FFF2-40B4-BE49-F238E27FC236}">
                <a16:creationId xmlns:a16="http://schemas.microsoft.com/office/drawing/2014/main" id="{E66DECF1-F301-2201-1519-52F393DDC837}"/>
              </a:ext>
            </a:extLst>
          </p:cNvPr>
          <p:cNvSpPr>
            <a:spLocks noGrp="1"/>
          </p:cNvSpPr>
          <p:nvPr>
            <p:ph type="sldNum" sz="quarter" idx="5"/>
          </p:nvPr>
        </p:nvSpPr>
        <p:spPr/>
        <p:txBody>
          <a:bodyPr/>
          <a:lstStyle/>
          <a:p>
            <a:fld id="{C5BF73E3-FC6C-7648-A801-012866538573}" type="slidenum">
              <a:rPr lang="en-US" smtClean="0"/>
              <a:t>5</a:t>
            </a:fld>
            <a:endParaRPr lang="en-US"/>
          </a:p>
        </p:txBody>
      </p:sp>
    </p:spTree>
    <p:extLst>
      <p:ext uri="{BB962C8B-B14F-4D97-AF65-F5344CB8AC3E}">
        <p14:creationId xmlns:p14="http://schemas.microsoft.com/office/powerpoint/2010/main" val="321892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F54C4-7B90-3F79-5FE5-479D11D24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92480-9CEA-4BFE-D25E-88ACD766B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8FC6A-CD09-3D69-0274-89F8A3267924}"/>
              </a:ext>
            </a:extLst>
          </p:cNvPr>
          <p:cNvSpPr>
            <a:spLocks noGrp="1"/>
          </p:cNvSpPr>
          <p:nvPr>
            <p:ph type="body" idx="1"/>
          </p:nvPr>
        </p:nvSpPr>
        <p:spPr/>
        <p:txBody>
          <a:bodyPr/>
          <a:lstStyle/>
          <a:p>
            <a:r>
              <a:rPr lang="en-US" b="1" dirty="0"/>
              <a:t>Speaker 1:  Maggi</a:t>
            </a:r>
          </a:p>
          <a:p>
            <a:endParaRPr lang="en-US" b="1" dirty="0"/>
          </a:p>
          <a:p>
            <a:r>
              <a:rPr lang="en-US" b="1" dirty="0"/>
              <a:t>As mentioned we want to build your feedback toolkit. Here is an overview of best practices when engaging your employees</a:t>
            </a:r>
          </a:p>
          <a:p>
            <a:endParaRPr lang="en-US" b="1" dirty="0"/>
          </a:p>
          <a:p>
            <a:r>
              <a:rPr lang="en-US" b="1" dirty="0"/>
              <a:t>Read slide</a:t>
            </a:r>
          </a:p>
        </p:txBody>
      </p:sp>
      <p:sp>
        <p:nvSpPr>
          <p:cNvPr id="4" name="Slide Number Placeholder 3">
            <a:extLst>
              <a:ext uri="{FF2B5EF4-FFF2-40B4-BE49-F238E27FC236}">
                <a16:creationId xmlns:a16="http://schemas.microsoft.com/office/drawing/2014/main" id="{8A523410-4C57-4A40-6C30-51444CE0E028}"/>
              </a:ext>
            </a:extLst>
          </p:cNvPr>
          <p:cNvSpPr>
            <a:spLocks noGrp="1"/>
          </p:cNvSpPr>
          <p:nvPr>
            <p:ph type="sldNum" sz="quarter" idx="5"/>
          </p:nvPr>
        </p:nvSpPr>
        <p:spPr/>
        <p:txBody>
          <a:bodyPr/>
          <a:lstStyle/>
          <a:p>
            <a:fld id="{C5BF73E3-FC6C-7648-A801-012866538573}" type="slidenum">
              <a:rPr lang="en-US" smtClean="0"/>
              <a:t>6</a:t>
            </a:fld>
            <a:endParaRPr lang="en-US"/>
          </a:p>
        </p:txBody>
      </p:sp>
    </p:spTree>
    <p:extLst>
      <p:ext uri="{BB962C8B-B14F-4D97-AF65-F5344CB8AC3E}">
        <p14:creationId xmlns:p14="http://schemas.microsoft.com/office/powerpoint/2010/main" val="310764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F106-FF03-BCBE-B117-207A72AC7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E8C16-56A3-47B8-1841-95FA7A7D5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BDA738-E160-463A-66E3-A5303E4A7BFA}"/>
              </a:ext>
            </a:extLst>
          </p:cNvPr>
          <p:cNvSpPr>
            <a:spLocks noGrp="1"/>
          </p:cNvSpPr>
          <p:nvPr>
            <p:ph type="body" idx="1"/>
          </p:nvPr>
        </p:nvSpPr>
        <p:spPr/>
        <p:txBody>
          <a:bodyPr/>
          <a:lstStyle/>
          <a:p>
            <a:r>
              <a:rPr lang="en-US" b="1" dirty="0"/>
              <a:t>Speaker 1:  Maggi </a:t>
            </a:r>
          </a:p>
          <a:p>
            <a:endParaRPr lang="en-US" b="1" dirty="0"/>
          </a:p>
          <a:p>
            <a:r>
              <a:rPr lang="en-US" b="1" dirty="0"/>
              <a:t>Let’s dive into the feedback framework called SBI for short which stands for Situation/Behavior/Impact</a:t>
            </a:r>
          </a:p>
          <a:p>
            <a:endParaRPr lang="en-US" b="1" dirty="0"/>
          </a:p>
          <a:p>
            <a:r>
              <a:rPr lang="en-US" b="1" dirty="0"/>
              <a:t>Read Slide</a:t>
            </a:r>
          </a:p>
        </p:txBody>
      </p:sp>
      <p:sp>
        <p:nvSpPr>
          <p:cNvPr id="4" name="Slide Number Placeholder 3">
            <a:extLst>
              <a:ext uri="{FF2B5EF4-FFF2-40B4-BE49-F238E27FC236}">
                <a16:creationId xmlns:a16="http://schemas.microsoft.com/office/drawing/2014/main" id="{366F6733-4AF8-3ABB-1948-5FA90AFA07A9}"/>
              </a:ext>
            </a:extLst>
          </p:cNvPr>
          <p:cNvSpPr>
            <a:spLocks noGrp="1"/>
          </p:cNvSpPr>
          <p:nvPr>
            <p:ph type="sldNum" sz="quarter" idx="5"/>
          </p:nvPr>
        </p:nvSpPr>
        <p:spPr/>
        <p:txBody>
          <a:bodyPr/>
          <a:lstStyle/>
          <a:p>
            <a:fld id="{C5BF73E3-FC6C-7648-A801-012866538573}" type="slidenum">
              <a:rPr lang="en-US" smtClean="0"/>
              <a:t>7</a:t>
            </a:fld>
            <a:endParaRPr lang="en-US"/>
          </a:p>
        </p:txBody>
      </p:sp>
    </p:spTree>
    <p:extLst>
      <p:ext uri="{BB962C8B-B14F-4D97-AF65-F5344CB8AC3E}">
        <p14:creationId xmlns:p14="http://schemas.microsoft.com/office/powerpoint/2010/main" val="127329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A6B81-CA0A-6D7E-F965-3B7CF9CB3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964BB-3F58-A39E-B912-41C4F4C22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5EAD8-1066-8FF4-187F-D0AF1C38346C}"/>
              </a:ext>
            </a:extLst>
          </p:cNvPr>
          <p:cNvSpPr>
            <a:spLocks noGrp="1"/>
          </p:cNvSpPr>
          <p:nvPr>
            <p:ph type="body" idx="1"/>
          </p:nvPr>
        </p:nvSpPr>
        <p:spPr/>
        <p:txBody>
          <a:bodyPr/>
          <a:lstStyle/>
          <a:p>
            <a:r>
              <a:rPr lang="en-US" b="1" dirty="0"/>
              <a:t>Speaker 1: Maggi</a:t>
            </a:r>
          </a:p>
          <a:p>
            <a:endParaRPr lang="en-US" b="1" dirty="0"/>
          </a:p>
          <a:p>
            <a:r>
              <a:rPr lang="en-US" b="1" dirty="0"/>
              <a:t>Other feedback tools include –</a:t>
            </a:r>
          </a:p>
          <a:p>
            <a:endParaRPr lang="en-US" b="1" dirty="0"/>
          </a:p>
          <a:p>
            <a:r>
              <a:rPr lang="en-US" b="1" dirty="0"/>
              <a:t>Overview the slide</a:t>
            </a:r>
          </a:p>
        </p:txBody>
      </p:sp>
      <p:sp>
        <p:nvSpPr>
          <p:cNvPr id="4" name="Slide Number Placeholder 3">
            <a:extLst>
              <a:ext uri="{FF2B5EF4-FFF2-40B4-BE49-F238E27FC236}">
                <a16:creationId xmlns:a16="http://schemas.microsoft.com/office/drawing/2014/main" id="{BAF456DF-42B6-9E8D-0FF1-AD4BF2607644}"/>
              </a:ext>
            </a:extLst>
          </p:cNvPr>
          <p:cNvSpPr>
            <a:spLocks noGrp="1"/>
          </p:cNvSpPr>
          <p:nvPr>
            <p:ph type="sldNum" sz="quarter" idx="5"/>
          </p:nvPr>
        </p:nvSpPr>
        <p:spPr/>
        <p:txBody>
          <a:bodyPr/>
          <a:lstStyle/>
          <a:p>
            <a:fld id="{C5BF73E3-FC6C-7648-A801-012866538573}" type="slidenum">
              <a:rPr lang="en-US" smtClean="0"/>
              <a:t>8</a:t>
            </a:fld>
            <a:endParaRPr lang="en-US"/>
          </a:p>
        </p:txBody>
      </p:sp>
    </p:spTree>
    <p:extLst>
      <p:ext uri="{BB962C8B-B14F-4D97-AF65-F5344CB8AC3E}">
        <p14:creationId xmlns:p14="http://schemas.microsoft.com/office/powerpoint/2010/main" val="282220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2:  B/E</a:t>
            </a:r>
          </a:p>
          <a:p>
            <a:endParaRPr lang="en-US" b="1" dirty="0">
              <a:ea typeface="Calibri"/>
              <a:cs typeface="Calibri"/>
            </a:endParaRPr>
          </a:p>
          <a:p>
            <a:r>
              <a:rPr lang="en-US" dirty="0"/>
              <a:t>To wrap things up, these are a few final thoughts to keep in mind as you approach mid-period check-ins.</a:t>
            </a:r>
          </a:p>
          <a:p>
            <a:endParaRPr lang="en-US" dirty="0"/>
          </a:p>
          <a:p>
            <a:pPr marL="173422" indent="-173422">
              <a:buFont typeface="Arial"/>
              <a:buChar char="•"/>
            </a:pPr>
            <a:r>
              <a:rPr lang="en-US" dirty="0"/>
              <a:t>First, </a:t>
            </a:r>
            <a:r>
              <a:rPr lang="en-US" b="1" dirty="0"/>
              <a:t>be empowered to adjust</a:t>
            </a:r>
            <a:r>
              <a:rPr lang="en-US" dirty="0"/>
              <a:t>. We encourage you to make changes as needed, especially if priorities or circumstances have shifted. At the same time, it is important to maintain clear expectations and not lose sight of performance standards.</a:t>
            </a:r>
            <a:endParaRPr lang="en-US" dirty="0">
              <a:ea typeface="Calibri" panose="020F0502020204030204"/>
              <a:cs typeface="Calibri" panose="020F0502020204030204"/>
            </a:endParaRPr>
          </a:p>
          <a:p>
            <a:pPr marL="173422" indent="-173422">
              <a:buFont typeface="Arial"/>
              <a:buChar char="•"/>
            </a:pPr>
            <a:r>
              <a:rPr lang="en-US" dirty="0"/>
              <a:t>Next, really </a:t>
            </a:r>
            <a:r>
              <a:rPr lang="en-US" b="1" dirty="0"/>
              <a:t>seek employee feedback </a:t>
            </a:r>
            <a:r>
              <a:rPr lang="en-US" dirty="0"/>
              <a:t>and input. These conversations should go both ways. Creating a genuine space for employees to share their perspective can strengthen engagement and often brings forward helpful insights.</a:t>
            </a:r>
            <a:endParaRPr lang="en-US" dirty="0">
              <a:ea typeface="Calibri" panose="020F0502020204030204"/>
              <a:cs typeface="Calibri" panose="020F0502020204030204"/>
            </a:endParaRPr>
          </a:p>
          <a:p>
            <a:pPr marL="173422" indent="-173422">
              <a:buFont typeface="Arial"/>
              <a:buChar char="•"/>
            </a:pPr>
            <a:r>
              <a:rPr lang="en-US" dirty="0"/>
              <a:t>Also, remember to </a:t>
            </a:r>
            <a:r>
              <a:rPr lang="en-US" b="1" dirty="0"/>
              <a:t>find support and use available resources</a:t>
            </a:r>
            <a:r>
              <a:rPr lang="en-US" dirty="0"/>
              <a:t>. You do not have to navigate challenges on your own, and there are tools and people available to help you and your employee be successful.</a:t>
            </a:r>
            <a:endParaRPr lang="en-US" dirty="0">
              <a:ea typeface="Calibri" panose="020F0502020204030204"/>
              <a:cs typeface="Calibri" panose="020F0502020204030204"/>
            </a:endParaRPr>
          </a:p>
          <a:p>
            <a:pPr marL="173422" indent="-173422">
              <a:buFont typeface="Arial"/>
              <a:buChar char="•"/>
            </a:pPr>
            <a:r>
              <a:rPr lang="en-US" b="1" dirty="0"/>
              <a:t>Keep coaching </a:t>
            </a:r>
            <a:r>
              <a:rPr lang="en-US" dirty="0"/>
              <a:t>throughout the process. Ongoing feedback and guidance, even outside of formal check-ins, can make a significant difference in performance and development.</a:t>
            </a:r>
            <a:endParaRPr lang="en-US" dirty="0">
              <a:ea typeface="Calibri" panose="020F0502020204030204"/>
              <a:cs typeface="Calibri" panose="020F0502020204030204"/>
            </a:endParaRPr>
          </a:p>
          <a:p>
            <a:pPr marL="173422" indent="-173422">
              <a:buFont typeface="Arial"/>
              <a:buChar char="•"/>
            </a:pPr>
            <a:r>
              <a:rPr lang="en-US" dirty="0"/>
              <a:t>And finally, </a:t>
            </a:r>
            <a:r>
              <a:rPr lang="en-US" b="1" dirty="0"/>
              <a:t>consult with the Employee Relations and Engagement Team! </a:t>
            </a:r>
            <a:r>
              <a:rPr lang="en-US" dirty="0"/>
              <a:t>If you are unsure how to handle a situation or need additional guidance, reaching out early can help ensure you are confidently taking the right approach.</a:t>
            </a:r>
            <a:endParaRPr lang="en-US" dirty="0">
              <a:ea typeface="Calibri" panose="020F0502020204030204"/>
              <a:cs typeface="Calibri" panose="020F0502020204030204"/>
            </a:endParaRPr>
          </a:p>
          <a:p>
            <a:pPr marL="173422" indent="-173422">
              <a:buFont typeface="Arial"/>
              <a:buChar char="•"/>
            </a:pPr>
            <a:r>
              <a:rPr lang="en-US" dirty="0"/>
              <a:t>Overall, the goal is to stay flexible, supportive, and proactive in how you lead these conversations and support your team.</a:t>
            </a:r>
            <a:endParaRPr lang="en-US" dirty="0">
              <a:ea typeface="Calibri" panose="020F0502020204030204"/>
              <a:cs typeface="Calibri" panose="020F0502020204030204"/>
            </a:endParaRP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C5BF73E3-FC6C-7648-A801-012866538573}" type="slidenum">
              <a:rPr lang="en-US" smtClean="0"/>
              <a:t>9</a:t>
            </a:fld>
            <a:endParaRPr lang="en-US"/>
          </a:p>
        </p:txBody>
      </p:sp>
    </p:spTree>
    <p:extLst>
      <p:ext uri="{BB962C8B-B14F-4D97-AF65-F5344CB8AC3E}">
        <p14:creationId xmlns:p14="http://schemas.microsoft.com/office/powerpoint/2010/main" val="190927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B56B-D5F8-E426-56F0-B931388F4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DC1FDC-087D-09EF-4B5C-FF45E9397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4407F-D53D-67D9-5238-1FA1951F9744}"/>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5" name="Footer Placeholder 4">
            <a:extLst>
              <a:ext uri="{FF2B5EF4-FFF2-40B4-BE49-F238E27FC236}">
                <a16:creationId xmlns:a16="http://schemas.microsoft.com/office/drawing/2014/main" id="{E7C2DC59-0E26-1101-46A8-43DA9DE33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22BC1-3B1D-0D48-2224-86CED29ADAE9}"/>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4307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E079-B93A-F036-EFCF-CA9E2AA6AD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4A92B4-71C4-BFB2-0755-336DF5955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B4513-11DA-5443-1590-FB7E1694DE23}"/>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5" name="Footer Placeholder 4">
            <a:extLst>
              <a:ext uri="{FF2B5EF4-FFF2-40B4-BE49-F238E27FC236}">
                <a16:creationId xmlns:a16="http://schemas.microsoft.com/office/drawing/2014/main" id="{7BA89C45-3B79-325D-09A3-745266767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B7DFE-D0E0-70DE-DDB0-2AE2B2497CDD}"/>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28902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DFE26-7D88-11DB-4108-679C721EB1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403E6A-05EA-BB4D-0A0B-7066BBB5A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B026F-5097-8B3E-F983-35AFDDF136BD}"/>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5" name="Footer Placeholder 4">
            <a:extLst>
              <a:ext uri="{FF2B5EF4-FFF2-40B4-BE49-F238E27FC236}">
                <a16:creationId xmlns:a16="http://schemas.microsoft.com/office/drawing/2014/main" id="{03C985B0-B5FB-9914-281B-8D0900052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AFEE6-59EE-2FD1-5E83-6AB55E0DBC7A}"/>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340879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04C5-91F4-2223-A749-A846EDDE27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00F97-3CB1-A5F7-5452-11672A49E11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C9332-878A-E05F-3C44-AC13CE1704F5}"/>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5" name="Footer Placeholder 4">
            <a:extLst>
              <a:ext uri="{FF2B5EF4-FFF2-40B4-BE49-F238E27FC236}">
                <a16:creationId xmlns:a16="http://schemas.microsoft.com/office/drawing/2014/main" id="{B46F0D32-5006-18AB-5AA7-3643DE110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24CD9-96D2-262B-6CC0-DCDFCD2B71A6}"/>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290757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6893-80ED-E212-D915-581F64A1F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A7BAA-BCFC-8371-1C70-66A8F45E2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733C4-B023-A03C-07DD-7C042D5D82E1}"/>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5" name="Footer Placeholder 4">
            <a:extLst>
              <a:ext uri="{FF2B5EF4-FFF2-40B4-BE49-F238E27FC236}">
                <a16:creationId xmlns:a16="http://schemas.microsoft.com/office/drawing/2014/main" id="{248C8729-64DB-A658-BF24-88CD4EE79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52F4-C7AC-DD8F-D07B-A4E65230F240}"/>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368374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9956-0A5C-D573-7DA1-94CD34A148C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B4116E-949C-7CD3-B113-C20F1637E94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98F7B8-030A-3695-A016-CDB6E45B1FCF}"/>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5" name="Footer Placeholder 4">
            <a:extLst>
              <a:ext uri="{FF2B5EF4-FFF2-40B4-BE49-F238E27FC236}">
                <a16:creationId xmlns:a16="http://schemas.microsoft.com/office/drawing/2014/main" id="{56075AEE-9A2C-E60E-3AB2-77A10CDFF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E8397-AB3B-D085-3A84-3D6D63836A07}"/>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388639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D26A-6DBA-F077-19D5-77C5DCC0C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741424-1375-3E7E-9718-BD63974627E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9E844-5570-B878-BD03-513DA77CF04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597790-8481-1972-AAFE-A02FF32AD453}"/>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6" name="Footer Placeholder 5">
            <a:extLst>
              <a:ext uri="{FF2B5EF4-FFF2-40B4-BE49-F238E27FC236}">
                <a16:creationId xmlns:a16="http://schemas.microsoft.com/office/drawing/2014/main" id="{4B18E2E4-7BCC-FE7B-8A82-A64AD9AEC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58A87-4B25-C337-EE77-E14E13E99AFB}"/>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27898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F885-CDBF-2712-0646-4CCE1D6010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9DC59-EEF4-0859-88D4-45622F8EDE0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394E5-99F0-ADA6-B065-5D8AAE896C3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9BEC3-6B9E-0B34-1A0D-368A091FB24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95BE2-41ED-4E3C-76D1-915FC629EE7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FF1500-CB63-472F-8311-C2AFD25DC4A0}"/>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8" name="Footer Placeholder 7">
            <a:extLst>
              <a:ext uri="{FF2B5EF4-FFF2-40B4-BE49-F238E27FC236}">
                <a16:creationId xmlns:a16="http://schemas.microsoft.com/office/drawing/2014/main" id="{8722AAB8-3C6E-136E-360A-18E0B6AC10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91F0C8-53B3-B16A-0089-22633AF0D952}"/>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405744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06C6-11BD-D6A1-CE2E-ECC94EA920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C02B3-7208-8D31-251B-D35DA0CAAE7A}"/>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4" name="Footer Placeholder 3">
            <a:extLst>
              <a:ext uri="{FF2B5EF4-FFF2-40B4-BE49-F238E27FC236}">
                <a16:creationId xmlns:a16="http://schemas.microsoft.com/office/drawing/2014/main" id="{D171535A-C701-9DAC-B959-B34A98464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7A5C9A-A755-0B29-DDB6-7F0BA1193DA9}"/>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1421965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B4C6BE-A915-7084-2772-207A6200BBE2}"/>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3" name="Footer Placeholder 2">
            <a:extLst>
              <a:ext uri="{FF2B5EF4-FFF2-40B4-BE49-F238E27FC236}">
                <a16:creationId xmlns:a16="http://schemas.microsoft.com/office/drawing/2014/main" id="{171AAD91-628E-7D67-B1FF-040EAB1B02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4D23BE-FE9E-50BD-A9AE-6DFDA9AC2549}"/>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2720481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65E9-62DB-0E07-CB98-38CD6B20C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F4D24E-C5DF-AC45-0678-DE67FE3E1A5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2384EB-8F3A-B112-1705-BC305323EE6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9F553-0EE9-6ADB-ECAC-3325315B55D4}"/>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6" name="Footer Placeholder 5">
            <a:extLst>
              <a:ext uri="{FF2B5EF4-FFF2-40B4-BE49-F238E27FC236}">
                <a16:creationId xmlns:a16="http://schemas.microsoft.com/office/drawing/2014/main" id="{348C44CF-3BE2-0B99-AC67-F80FE2A50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964FA-3D3A-7F49-BB8A-79C430F8CC60}"/>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19058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90AA-3BB8-54BD-370F-DC3E230A4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9AD6-95D5-82DB-7F3B-2CBBDFBA44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B06E8-9F42-5423-9EF2-9B1A4FEC641E}"/>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5" name="Footer Placeholder 4">
            <a:extLst>
              <a:ext uri="{FF2B5EF4-FFF2-40B4-BE49-F238E27FC236}">
                <a16:creationId xmlns:a16="http://schemas.microsoft.com/office/drawing/2014/main" id="{1AA9533C-DF73-B1D3-013A-18F0E2D28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B8127-3ED1-C6EC-C24D-48D8A160B6A4}"/>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261208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D630-ACC7-7610-BD98-CA33A0931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D03DF4-FFDA-B662-5B7D-64FC7D451CF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BAC2831-C046-43D9-0E93-DC0372CA005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4ED85-5069-51FC-6D5B-6EA0D6BBB618}"/>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6" name="Footer Placeholder 5">
            <a:extLst>
              <a:ext uri="{FF2B5EF4-FFF2-40B4-BE49-F238E27FC236}">
                <a16:creationId xmlns:a16="http://schemas.microsoft.com/office/drawing/2014/main" id="{FEEBA4C0-F99A-6BA3-FB1D-F802AAEF8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5CC05-EC9B-880B-7309-BF65D864D85A}"/>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281017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1BAB-FC92-8D9B-D858-032B25148C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BB3D4-D636-9274-8B5F-1E6E0E23D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988C9-63B6-5924-6269-8C6FBCB35638}"/>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5" name="Footer Placeholder 4">
            <a:extLst>
              <a:ext uri="{FF2B5EF4-FFF2-40B4-BE49-F238E27FC236}">
                <a16:creationId xmlns:a16="http://schemas.microsoft.com/office/drawing/2014/main" id="{D5A423E2-0BC7-2C60-0A73-BFEFEFC1D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C94C7-880E-0A1C-596C-26CBFBBB5925}"/>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408533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33A22-E8A4-BCCE-FB1D-AD4BB100B8E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763C7B-50C0-B0DF-2ACE-955947EF9A1A}"/>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E9021-7CCC-CC2D-2FDF-26DD944F4F5F}"/>
              </a:ext>
            </a:extLst>
          </p:cNvPr>
          <p:cNvSpPr>
            <a:spLocks noGrp="1"/>
          </p:cNvSpPr>
          <p:nvPr>
            <p:ph type="dt" sz="half" idx="10"/>
          </p:nvPr>
        </p:nvSpPr>
        <p:spPr/>
        <p:txBody>
          <a:bodyPr/>
          <a:lstStyle/>
          <a:p>
            <a:fld id="{714CE46A-B299-4A87-992E-CC2C88A85C33}" type="datetimeFigureOut">
              <a:rPr lang="en-US" smtClean="0"/>
              <a:t>5/5/2026</a:t>
            </a:fld>
            <a:endParaRPr lang="en-US"/>
          </a:p>
        </p:txBody>
      </p:sp>
      <p:sp>
        <p:nvSpPr>
          <p:cNvPr id="5" name="Footer Placeholder 4">
            <a:extLst>
              <a:ext uri="{FF2B5EF4-FFF2-40B4-BE49-F238E27FC236}">
                <a16:creationId xmlns:a16="http://schemas.microsoft.com/office/drawing/2014/main" id="{305A7721-A1E1-79AF-C869-CDFDCF965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42C05-741A-197A-E966-2675778BD0CD}"/>
              </a:ext>
            </a:extLst>
          </p:cNvPr>
          <p:cNvSpPr>
            <a:spLocks noGrp="1"/>
          </p:cNvSpPr>
          <p:nvPr>
            <p:ph type="sldNum" sz="quarter" idx="12"/>
          </p:nvPr>
        </p:nvSpPr>
        <p:spPr/>
        <p:txBody>
          <a:bodyPr/>
          <a:lstStyle/>
          <a:p>
            <a:fld id="{8C7B91A1-C9CC-465F-A6AF-85F284C03CF6}" type="slidenum">
              <a:rPr lang="en-US" smtClean="0"/>
              <a:t>‹#›</a:t>
            </a:fld>
            <a:endParaRPr lang="en-US"/>
          </a:p>
        </p:txBody>
      </p:sp>
    </p:spTree>
    <p:extLst>
      <p:ext uri="{BB962C8B-B14F-4D97-AF65-F5344CB8AC3E}">
        <p14:creationId xmlns:p14="http://schemas.microsoft.com/office/powerpoint/2010/main" val="244793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5B0D-909D-0E06-A9FB-B085035E9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488AB-D608-3245-E703-D7FA9431F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40B3CF-AFB2-7583-DE3E-C8B9CD8F6B2B}"/>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5" name="Footer Placeholder 4">
            <a:extLst>
              <a:ext uri="{FF2B5EF4-FFF2-40B4-BE49-F238E27FC236}">
                <a16:creationId xmlns:a16="http://schemas.microsoft.com/office/drawing/2014/main" id="{8C81B156-D1AA-B76D-F5EA-1C5B50DC5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6F25B-9ED6-4E30-48A4-C5BA55EB290B}"/>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208076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20C9-B032-2509-379A-701ED3CBD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2B125-88F8-C83E-0A68-B4D7235A51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DA442-EB34-2D7D-72CE-1A1FED2D2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98342-4611-0A92-E2BF-778E6D3F6CBB}"/>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6" name="Footer Placeholder 5">
            <a:extLst>
              <a:ext uri="{FF2B5EF4-FFF2-40B4-BE49-F238E27FC236}">
                <a16:creationId xmlns:a16="http://schemas.microsoft.com/office/drawing/2014/main" id="{3706EC4B-5AD8-C848-4C7F-42A42C3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6EEFB-62C0-C06B-FB3F-1BEB4D33E9DB}"/>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45323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CC67-67E3-B675-1911-06299FEFF0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88B9A3-6950-3C36-5AF7-434AF14C3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A31AF-469A-8167-A77A-5576FCCDF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3B67D-0809-3A7E-B3AF-21439C01D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B6ED39-B265-47D2-9C09-87A750742A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329EFB-C3F0-DCED-A66B-DAD8806D914A}"/>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8" name="Footer Placeholder 7">
            <a:extLst>
              <a:ext uri="{FF2B5EF4-FFF2-40B4-BE49-F238E27FC236}">
                <a16:creationId xmlns:a16="http://schemas.microsoft.com/office/drawing/2014/main" id="{0E3D01F7-81FF-ECA4-9606-2AE2A328EE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2A7CD-5135-09B9-3FBA-41BCF89AEE7A}"/>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106013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8599-DFD8-5E2C-F5FE-B1977D681F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B886B9-8312-B822-92B0-650E3051B8DE}"/>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4" name="Footer Placeholder 3">
            <a:extLst>
              <a:ext uri="{FF2B5EF4-FFF2-40B4-BE49-F238E27FC236}">
                <a16:creationId xmlns:a16="http://schemas.microsoft.com/office/drawing/2014/main" id="{04D253A2-D13B-C9F3-6D8D-5B0877E50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5402A-53D5-CC98-A018-AB832AE96A64}"/>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3483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3947F-339A-8F97-61A6-059918EFAE0F}"/>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3" name="Footer Placeholder 2">
            <a:extLst>
              <a:ext uri="{FF2B5EF4-FFF2-40B4-BE49-F238E27FC236}">
                <a16:creationId xmlns:a16="http://schemas.microsoft.com/office/drawing/2014/main" id="{18BD2755-297D-0F26-9D71-5736F8BA91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7501A2-2280-429E-D944-D037B54FEBCA}"/>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111894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7D89-5589-1DEC-A514-5C1547C15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939496-8BA2-A9BD-F85D-4A10E9D4D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4BC05-928A-202F-B56C-EAF6B345D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DAFD7-96C8-A275-5271-A01068D2A521}"/>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6" name="Footer Placeholder 5">
            <a:extLst>
              <a:ext uri="{FF2B5EF4-FFF2-40B4-BE49-F238E27FC236}">
                <a16:creationId xmlns:a16="http://schemas.microsoft.com/office/drawing/2014/main" id="{726B4407-C4C5-3A92-D30B-160C63F5E5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39E2E-A20E-D5EB-597B-F6704A59F67F}"/>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151341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8277-2F90-790D-5636-FE0E3D9FB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2F560-68EA-F456-07CB-F27119E26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51027-3460-3AF3-D3AC-B550A8F16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22637-7E0A-870B-891C-52297B47AFE5}"/>
              </a:ext>
            </a:extLst>
          </p:cNvPr>
          <p:cNvSpPr>
            <a:spLocks noGrp="1"/>
          </p:cNvSpPr>
          <p:nvPr>
            <p:ph type="dt" sz="half" idx="10"/>
          </p:nvPr>
        </p:nvSpPr>
        <p:spPr/>
        <p:txBody>
          <a:bodyPr/>
          <a:lstStyle/>
          <a:p>
            <a:fld id="{FCFB9E74-90F2-B84A-B839-109A1F247389}" type="datetimeFigureOut">
              <a:rPr lang="en-US" smtClean="0"/>
              <a:t>5/5/2026</a:t>
            </a:fld>
            <a:endParaRPr lang="en-US"/>
          </a:p>
        </p:txBody>
      </p:sp>
      <p:sp>
        <p:nvSpPr>
          <p:cNvPr id="6" name="Footer Placeholder 5">
            <a:extLst>
              <a:ext uri="{FF2B5EF4-FFF2-40B4-BE49-F238E27FC236}">
                <a16:creationId xmlns:a16="http://schemas.microsoft.com/office/drawing/2014/main" id="{B1A720B5-3BCF-8FB8-D55D-2028CDD41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FBE27-0E82-E498-C5DD-781AFA5F127B}"/>
              </a:ext>
            </a:extLst>
          </p:cNvPr>
          <p:cNvSpPr>
            <a:spLocks noGrp="1"/>
          </p:cNvSpPr>
          <p:nvPr>
            <p:ph type="sldNum" sz="quarter" idx="12"/>
          </p:nvPr>
        </p:nvSpPr>
        <p:spPr/>
        <p:txBody>
          <a:bodyPr/>
          <a:lstStyle/>
          <a:p>
            <a:fld id="{170C3265-1000-9747-96D6-27D2575AEBE2}" type="slidenum">
              <a:rPr lang="en-US" smtClean="0"/>
              <a:t>‹#›</a:t>
            </a:fld>
            <a:endParaRPr lang="en-US"/>
          </a:p>
        </p:txBody>
      </p:sp>
    </p:spTree>
    <p:extLst>
      <p:ext uri="{BB962C8B-B14F-4D97-AF65-F5344CB8AC3E}">
        <p14:creationId xmlns:p14="http://schemas.microsoft.com/office/powerpoint/2010/main" val="236170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F63F2-5D45-9DBC-F153-42F586C13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7D9283-4B73-2480-51B2-4C3E773F1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58275-B9A0-3D2C-6AD3-E9E5E476A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B9E74-90F2-B84A-B839-109A1F247389}" type="datetimeFigureOut">
              <a:rPr lang="en-US" smtClean="0"/>
              <a:t>5/5/2026</a:t>
            </a:fld>
            <a:endParaRPr lang="en-US"/>
          </a:p>
        </p:txBody>
      </p:sp>
      <p:sp>
        <p:nvSpPr>
          <p:cNvPr id="5" name="Footer Placeholder 4">
            <a:extLst>
              <a:ext uri="{FF2B5EF4-FFF2-40B4-BE49-F238E27FC236}">
                <a16:creationId xmlns:a16="http://schemas.microsoft.com/office/drawing/2014/main" id="{846D6F5D-6334-E7FD-4D18-E580DC427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DEE89-E29C-B73F-B512-BD7343447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C3265-1000-9747-96D6-27D2575AEBE2}" type="slidenum">
              <a:rPr lang="en-US" smtClean="0"/>
              <a:t>‹#›</a:t>
            </a:fld>
            <a:endParaRPr lang="en-US"/>
          </a:p>
        </p:txBody>
      </p:sp>
    </p:spTree>
    <p:extLst>
      <p:ext uri="{BB962C8B-B14F-4D97-AF65-F5344CB8AC3E}">
        <p14:creationId xmlns:p14="http://schemas.microsoft.com/office/powerpoint/2010/main" val="2337778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6F883-E4A8-6CD7-181C-F512F998C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6FACC7-EE5F-BADA-5A2B-4E10B64BD15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DCC2D-D0C9-9AA9-2034-170022BC05C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CE46A-B299-4A87-992E-CC2C88A85C33}" type="datetimeFigureOut">
              <a:rPr lang="en-US" smtClean="0"/>
              <a:t>5/5/2026</a:t>
            </a:fld>
            <a:endParaRPr lang="en-US"/>
          </a:p>
        </p:txBody>
      </p:sp>
      <p:sp>
        <p:nvSpPr>
          <p:cNvPr id="5" name="Footer Placeholder 4">
            <a:extLst>
              <a:ext uri="{FF2B5EF4-FFF2-40B4-BE49-F238E27FC236}">
                <a16:creationId xmlns:a16="http://schemas.microsoft.com/office/drawing/2014/main" id="{B760FCD2-AC46-C647-0168-499CF109797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70E97-73D0-7FC3-3829-2FE3F989074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B91A1-C9CC-465F-A6AF-85F284C03CF6}" type="slidenum">
              <a:rPr lang="en-US" smtClean="0"/>
              <a:t>‹#›</a:t>
            </a:fld>
            <a:endParaRPr lang="en-US"/>
          </a:p>
        </p:txBody>
      </p:sp>
    </p:spTree>
    <p:extLst>
      <p:ext uri="{BB962C8B-B14F-4D97-AF65-F5344CB8AC3E}">
        <p14:creationId xmlns:p14="http://schemas.microsoft.com/office/powerpoint/2010/main" val="1313995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oolarina.com/1-on-1-1-on-1-%E3%83%8D%E3%82%BF/"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vecteezy.com/vector-art/21299125-toolkit-vector-icon-design" TargetMode="External"/><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A5B3CC-DAC2-03A9-02E0-3977FF3514FD}"/>
              </a:ext>
            </a:extLst>
          </p:cNvPr>
          <p:cNvPicPr>
            <a:picLocks noChangeAspect="1"/>
          </p:cNvPicPr>
          <p:nvPr/>
        </p:nvPicPr>
        <p:blipFill>
          <a:blip r:embed="rId3">
            <a:alphaModFix/>
            <a:grayscl/>
            <a:extLst>
              <a:ext uri="{BEBA8EAE-BF5A-486C-A8C5-ECC9F3942E4B}">
                <a14:imgProps xmlns:a14="http://schemas.microsoft.com/office/drawing/2010/main">
                  <a14:imgLayer r:embed="rId4">
                    <a14:imgEffect>
                      <a14:artisticPhotocopy/>
                    </a14:imgEffect>
                  </a14:imgLayer>
                </a14:imgProps>
              </a:ext>
              <a:ext uri="{837473B0-CC2E-450A-ABE3-18F120FF3D39}">
                <a1611:picAttrSrcUrl xmlns:a1611="http://schemas.microsoft.com/office/drawing/2016/11/main" r:id="rId5"/>
              </a:ext>
            </a:extLst>
          </a:blip>
          <a:stretch>
            <a:fillRect/>
          </a:stretch>
        </p:blipFill>
        <p:spPr>
          <a:xfrm>
            <a:off x="0" y="2754087"/>
            <a:ext cx="12192000" cy="4097046"/>
          </a:xfrm>
          <a:prstGeom prst="rect">
            <a:avLst/>
          </a:prstGeom>
        </p:spPr>
      </p:pic>
      <p:sp>
        <p:nvSpPr>
          <p:cNvPr id="2" name="Title 1">
            <a:extLst>
              <a:ext uri="{FF2B5EF4-FFF2-40B4-BE49-F238E27FC236}">
                <a16:creationId xmlns:a16="http://schemas.microsoft.com/office/drawing/2014/main" id="{0E0ED4D0-2510-714B-ACE5-A069B72AA696}"/>
              </a:ext>
            </a:extLst>
          </p:cNvPr>
          <p:cNvSpPr>
            <a:spLocks noGrp="1"/>
          </p:cNvSpPr>
          <p:nvPr>
            <p:ph type="ctrTitle"/>
          </p:nvPr>
        </p:nvSpPr>
        <p:spPr>
          <a:xfrm>
            <a:off x="4318" y="1505"/>
            <a:ext cx="12183364" cy="2748827"/>
          </a:xfrm>
          <a:ln>
            <a:solidFill>
              <a:srgbClr val="7030A0"/>
            </a:solidFill>
          </a:ln>
        </p:spPr>
        <p:txBody>
          <a:bodyPr>
            <a:normAutofit/>
          </a:bodyPr>
          <a:lstStyle>
            <a:defPPr>
              <a:defRPr lang="en-US"/>
            </a:defPPr>
            <a:lvl1pPr algn="l" defTabSz="609585"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609585" algn="l" defTabSz="609585"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1219170" algn="l" defTabSz="609585"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828754" algn="l" defTabSz="609585"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2438339" algn="l" defTabSz="609585"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3047924" algn="l" defTabSz="121917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3657509" algn="l" defTabSz="121917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4267093" algn="l" defTabSz="121917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4876678" algn="l" defTabSz="121917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a:lstStyle>
          <a:p>
            <a:pPr algn="r"/>
            <a:r>
              <a:rPr lang="en-US" sz="7200" b="1">
                <a:solidFill>
                  <a:srgbClr val="4B2281"/>
                </a:solidFill>
                <a:effectLst>
                  <a:outerShdw blurRad="50800" dist="38100" dir="2700000" algn="tl" rotWithShape="0">
                    <a:prstClr val="black">
                      <a:alpha val="40000"/>
                    </a:prstClr>
                  </a:outerShdw>
                </a:effectLst>
                <a:latin typeface="+mj-lt"/>
                <a:ea typeface="Tahoma"/>
                <a:cs typeface="Arial"/>
              </a:rPr>
              <a:t>Performance Management</a:t>
            </a:r>
            <a:br>
              <a:rPr lang="en-US" sz="5300" b="1">
                <a:latin typeface="+mj-lt"/>
                <a:ea typeface="Tahoma" panose="020B0604030504040204" pitchFamily="34" charset="0"/>
                <a:cs typeface="Arial" panose="020B0604020202020204" pitchFamily="34" charset="0"/>
              </a:rPr>
            </a:br>
            <a:r>
              <a:rPr lang="en-US" b="1">
                <a:solidFill>
                  <a:schemeClr val="bg1">
                    <a:lumMod val="50000"/>
                  </a:schemeClr>
                </a:solidFill>
                <a:latin typeface="+mj-lt"/>
                <a:ea typeface="Tahoma"/>
                <a:cs typeface="Arial"/>
              </a:rPr>
              <a:t>Mid-Period Check-In</a:t>
            </a:r>
            <a:br>
              <a:rPr lang="en-US" b="1">
                <a:latin typeface="+mj-lt"/>
                <a:ea typeface="Tahoma" panose="020B0604030504040204" pitchFamily="34" charset="0"/>
                <a:cs typeface="Arial" panose="020B0604020202020204" pitchFamily="34" charset="0"/>
              </a:rPr>
            </a:br>
            <a:r>
              <a:rPr lang="en-US" sz="2000" b="1">
                <a:solidFill>
                  <a:srgbClr val="512888"/>
                </a:solidFill>
                <a:latin typeface="Calibri"/>
                <a:ea typeface="ＭＳ Ｐゴシック"/>
                <a:cs typeface="Arial"/>
              </a:rPr>
              <a:t>Human Resources | Employee Relations &amp; Engagement</a:t>
            </a:r>
            <a:endParaRPr lang="en-US" sz="5333" b="1" i="1">
              <a:solidFill>
                <a:schemeClr val="bg1">
                  <a:lumMod val="50000"/>
                </a:schemeClr>
              </a:solidFill>
              <a:latin typeface="Calibri"/>
              <a:ea typeface="ＭＳ Ｐゴシック"/>
              <a:cs typeface="Arial"/>
            </a:endParaRPr>
          </a:p>
        </p:txBody>
      </p:sp>
    </p:spTree>
    <p:extLst>
      <p:ext uri="{BB962C8B-B14F-4D97-AF65-F5344CB8AC3E}">
        <p14:creationId xmlns:p14="http://schemas.microsoft.com/office/powerpoint/2010/main" val="2834099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0C584934-A21A-43CA-AF2E-CC822A323CA4}"/>
              </a:ext>
            </a:extLst>
          </p:cNvPr>
          <p:cNvPicPr>
            <a:picLocks noChangeAspect="1"/>
          </p:cNvPicPr>
          <p:nvPr/>
        </p:nvPicPr>
        <p:blipFill>
          <a:blip r:embed="rId3"/>
          <a:stretch>
            <a:fillRect/>
          </a:stretch>
        </p:blipFill>
        <p:spPr>
          <a:xfrm>
            <a:off x="401010" y="6183709"/>
            <a:ext cx="1483249" cy="347249"/>
          </a:xfrm>
          <a:prstGeom prst="rect">
            <a:avLst/>
          </a:prstGeom>
        </p:spPr>
      </p:pic>
      <p:sp>
        <p:nvSpPr>
          <p:cNvPr id="4" name="Rectangle 3">
            <a:extLst>
              <a:ext uri="{FF2B5EF4-FFF2-40B4-BE49-F238E27FC236}">
                <a16:creationId xmlns:a16="http://schemas.microsoft.com/office/drawing/2014/main" id="{17394ADC-CD77-4F1A-07A4-4455917DA001}"/>
              </a:ext>
            </a:extLst>
          </p:cNvPr>
          <p:cNvSpPr/>
          <p:nvPr/>
        </p:nvSpPr>
        <p:spPr>
          <a:xfrm>
            <a:off x="-4959" y="6679245"/>
            <a:ext cx="12192000" cy="178755"/>
          </a:xfrm>
          <a:prstGeom prst="rect">
            <a:avLst/>
          </a:prstGeom>
          <a:solidFill>
            <a:srgbClr val="43266C"/>
          </a:solidFill>
          <a:ln>
            <a:solidFill>
              <a:srgbClr val="432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0A12E35E-CDB1-E248-A96F-87FA9B691068}"/>
              </a:ext>
            </a:extLst>
          </p:cNvPr>
          <p:cNvSpPr txBox="1"/>
          <p:nvPr/>
        </p:nvSpPr>
        <p:spPr>
          <a:xfrm>
            <a:off x="6818161" y="6404247"/>
            <a:ext cx="5060515" cy="215444"/>
          </a:xfrm>
          <a:prstGeom prst="rect">
            <a:avLst/>
          </a:prstGeom>
          <a:noFill/>
        </p:spPr>
        <p:txBody>
          <a:bodyPr wrap="square" rtlCol="0">
            <a:spAutoFit/>
          </a:bodyPr>
          <a:lstStyle/>
          <a:p>
            <a:pPr algn="r" defTabSz="914354"/>
            <a:r>
              <a:rPr lang="en-US" sz="800" spc="300">
                <a:solidFill>
                  <a:srgbClr val="E7E6E6">
                    <a:lumMod val="50000"/>
                  </a:srgbClr>
                </a:solidFill>
                <a:latin typeface="Myriad Pro" panose="020B0503030403020204" pitchFamily="34" charset="0"/>
                <a:ea typeface="ＭＳ Ｐゴシック" panose="020B0600070205080204" pitchFamily="34" charset="-128"/>
              </a:rPr>
              <a:t>Next-Gen K-State</a:t>
            </a:r>
          </a:p>
        </p:txBody>
      </p:sp>
      <p:sp>
        <p:nvSpPr>
          <p:cNvPr id="8" name="Content Placeholder 2">
            <a:extLst>
              <a:ext uri="{FF2B5EF4-FFF2-40B4-BE49-F238E27FC236}">
                <a16:creationId xmlns:a16="http://schemas.microsoft.com/office/drawing/2014/main" id="{9D8E4174-0AAB-9FA8-41B1-2136A25EF793}"/>
              </a:ext>
            </a:extLst>
          </p:cNvPr>
          <p:cNvSpPr txBox="1">
            <a:spLocks/>
          </p:cNvSpPr>
          <p:nvPr/>
        </p:nvSpPr>
        <p:spPr>
          <a:xfrm>
            <a:off x="1621323" y="2925881"/>
            <a:ext cx="4193823" cy="67309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354"/>
            <a:r>
              <a:rPr lang="en-US" sz="4800" b="1">
                <a:solidFill>
                  <a:prstClr val="black"/>
                </a:solidFill>
                <a:latin typeface="Calibri" panose="020F0502020204030204"/>
              </a:rPr>
              <a:t>Questions? </a:t>
            </a:r>
          </a:p>
        </p:txBody>
      </p:sp>
      <p:cxnSp>
        <p:nvCxnSpPr>
          <p:cNvPr id="10" name="Straight Connector 9">
            <a:extLst>
              <a:ext uri="{FF2B5EF4-FFF2-40B4-BE49-F238E27FC236}">
                <a16:creationId xmlns:a16="http://schemas.microsoft.com/office/drawing/2014/main" id="{689DE6C8-A191-CAF0-395C-B37993B16A76}"/>
              </a:ext>
            </a:extLst>
          </p:cNvPr>
          <p:cNvCxnSpPr>
            <a:cxnSpLocks/>
          </p:cNvCxnSpPr>
          <p:nvPr/>
        </p:nvCxnSpPr>
        <p:spPr>
          <a:xfrm>
            <a:off x="1381432" y="3965297"/>
            <a:ext cx="4654349" cy="0"/>
          </a:xfrm>
          <a:prstGeom prst="line">
            <a:avLst/>
          </a:prstGeom>
          <a:ln w="76200">
            <a:solidFill>
              <a:srgbClr val="512888"/>
            </a:solidFill>
          </a:ln>
        </p:spPr>
        <p:style>
          <a:lnRef idx="1">
            <a:schemeClr val="accent4"/>
          </a:lnRef>
          <a:fillRef idx="0">
            <a:schemeClr val="accent4"/>
          </a:fillRef>
          <a:effectRef idx="0">
            <a:schemeClr val="accent4"/>
          </a:effectRef>
          <a:fontRef idx="minor">
            <a:schemeClr val="tx1"/>
          </a:fontRef>
        </p:style>
      </p:cxnSp>
      <p:pic>
        <p:nvPicPr>
          <p:cNvPr id="6" name="Picture 5">
            <a:extLst>
              <a:ext uri="{FF2B5EF4-FFF2-40B4-BE49-F238E27FC236}">
                <a16:creationId xmlns:a16="http://schemas.microsoft.com/office/drawing/2014/main" id="{5C413ED3-6062-927B-1454-692EE67D6402}"/>
              </a:ext>
            </a:extLst>
          </p:cNvPr>
          <p:cNvPicPr>
            <a:picLocks noChangeAspect="1"/>
          </p:cNvPicPr>
          <p:nvPr/>
        </p:nvPicPr>
        <p:blipFill>
          <a:blip r:embed="rId4"/>
          <a:srcRect l="31785" r="21607"/>
          <a:stretch/>
        </p:blipFill>
        <p:spPr>
          <a:xfrm>
            <a:off x="6504698" y="-54429"/>
            <a:ext cx="5682343" cy="6858000"/>
          </a:xfrm>
          <a:prstGeom prst="rect">
            <a:avLst/>
          </a:prstGeom>
        </p:spPr>
      </p:pic>
    </p:spTree>
    <p:extLst>
      <p:ext uri="{BB962C8B-B14F-4D97-AF65-F5344CB8AC3E}">
        <p14:creationId xmlns:p14="http://schemas.microsoft.com/office/powerpoint/2010/main" val="324006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E8745-51B8-88DE-3E4C-BC73698B5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FE1BB-0F6F-BB76-3162-4B1B51A80407}"/>
              </a:ext>
            </a:extLst>
          </p:cNvPr>
          <p:cNvSpPr>
            <a:spLocks noGrp="1"/>
          </p:cNvSpPr>
          <p:nvPr>
            <p:ph type="title"/>
          </p:nvPr>
        </p:nvSpPr>
        <p:spPr>
          <a:xfrm>
            <a:off x="1131481" y="84421"/>
            <a:ext cx="10515600" cy="1325563"/>
          </a:xfrm>
        </p:spPr>
        <p:txBody>
          <a:bodyPr>
            <a:normAutofit/>
          </a:bodyPr>
          <a:lstStyle/>
          <a:p>
            <a:pPr algn="ctr"/>
            <a:r>
              <a:rPr lang="en-US" sz="6000" b="1">
                <a:solidFill>
                  <a:schemeClr val="bg1">
                    <a:lumMod val="50000"/>
                  </a:schemeClr>
                </a:solidFill>
                <a:latin typeface="+mn-lt"/>
              </a:rPr>
              <a:t>Agenda</a:t>
            </a:r>
            <a:endParaRPr lang="en-US" sz="6000" b="1">
              <a:solidFill>
                <a:schemeClr val="bg1">
                  <a:lumMod val="50000"/>
                </a:schemeClr>
              </a:solidFill>
              <a:latin typeface="+mn-lt"/>
              <a:ea typeface="Calibri" panose="020F0502020204030204"/>
              <a:cs typeface="Calibri" panose="020F0502020204030204"/>
            </a:endParaRPr>
          </a:p>
        </p:txBody>
      </p:sp>
      <p:graphicFrame>
        <p:nvGraphicFramePr>
          <p:cNvPr id="14" name="Content Placeholder 2">
            <a:extLst>
              <a:ext uri="{FF2B5EF4-FFF2-40B4-BE49-F238E27FC236}">
                <a16:creationId xmlns:a16="http://schemas.microsoft.com/office/drawing/2014/main" id="{ECA75223-F24C-6FF3-AFF2-185832B917E2}"/>
              </a:ext>
            </a:extLst>
          </p:cNvPr>
          <p:cNvGraphicFramePr>
            <a:graphicFrameLocks noGrp="1"/>
          </p:cNvGraphicFramePr>
          <p:nvPr>
            <p:ph idx="1"/>
            <p:extLst>
              <p:ext uri="{D42A27DB-BD31-4B8C-83A1-F6EECF244321}">
                <p14:modId xmlns:p14="http://schemas.microsoft.com/office/powerpoint/2010/main" val="1835210850"/>
              </p:ext>
            </p:extLst>
          </p:nvPr>
        </p:nvGraphicFramePr>
        <p:xfrm>
          <a:off x="722485" y="1269604"/>
          <a:ext cx="10737112" cy="461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62ED01C-7057-A501-4D62-84546B5F81F4}"/>
              </a:ext>
            </a:extLst>
          </p:cNvPr>
          <p:cNvSpPr/>
          <p:nvPr/>
        </p:nvSpPr>
        <p:spPr>
          <a:xfrm>
            <a:off x="-4959" y="6679245"/>
            <a:ext cx="12192000" cy="178755"/>
          </a:xfrm>
          <a:prstGeom prst="rect">
            <a:avLst/>
          </a:prstGeom>
          <a:solidFill>
            <a:srgbClr val="43266C"/>
          </a:solidFill>
          <a:ln>
            <a:solidFill>
              <a:srgbClr val="432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A938DD60-91B2-AFCE-1E66-9E0CFA7333C5}"/>
              </a:ext>
            </a:extLst>
          </p:cNvPr>
          <p:cNvPicPr>
            <a:picLocks noChangeAspect="1"/>
          </p:cNvPicPr>
          <p:nvPr/>
        </p:nvPicPr>
        <p:blipFill>
          <a:blip r:embed="rId8"/>
          <a:stretch>
            <a:fillRect/>
          </a:stretch>
        </p:blipFill>
        <p:spPr>
          <a:xfrm>
            <a:off x="401007" y="6183706"/>
            <a:ext cx="1483249" cy="347249"/>
          </a:xfrm>
          <a:prstGeom prst="rect">
            <a:avLst/>
          </a:prstGeom>
        </p:spPr>
      </p:pic>
    </p:spTree>
    <p:extLst>
      <p:ext uri="{BB962C8B-B14F-4D97-AF65-F5344CB8AC3E}">
        <p14:creationId xmlns:p14="http://schemas.microsoft.com/office/powerpoint/2010/main" val="144680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E36409-701F-3077-35FE-09F6F5A0987F}"/>
              </a:ext>
            </a:extLst>
          </p:cNvPr>
          <p:cNvGrpSpPr/>
          <p:nvPr/>
        </p:nvGrpSpPr>
        <p:grpSpPr>
          <a:xfrm>
            <a:off x="0" y="0"/>
            <a:ext cx="4141804" cy="5923536"/>
            <a:chOff x="3632896" y="1044225"/>
            <a:chExt cx="3126344" cy="4746555"/>
          </a:xfrm>
        </p:grpSpPr>
        <p:sp>
          <p:nvSpPr>
            <p:cNvPr id="5" name="Arrow: Circular 4">
              <a:extLst>
                <a:ext uri="{FF2B5EF4-FFF2-40B4-BE49-F238E27FC236}">
                  <a16:creationId xmlns:a16="http://schemas.microsoft.com/office/drawing/2014/main" id="{FB6221BF-AEB7-1D75-FAAE-4365ADDF96A8}"/>
                </a:ext>
              </a:extLst>
            </p:cNvPr>
            <p:cNvSpPr/>
            <p:nvPr/>
          </p:nvSpPr>
          <p:spPr>
            <a:xfrm>
              <a:off x="4198772" y="1044225"/>
              <a:ext cx="1948167" cy="1797702"/>
            </a:xfrm>
            <a:prstGeom prst="circularArrow">
              <a:avLst>
                <a:gd name="adj1" fmla="val 10980"/>
                <a:gd name="adj2" fmla="val 1142322"/>
                <a:gd name="adj3" fmla="val 4500000"/>
                <a:gd name="adj4" fmla="val 10800000"/>
                <a:gd name="adj5" fmla="val 12500"/>
              </a:avLst>
            </a:prstGeom>
            <a:solidFill>
              <a:srgbClr val="43266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sz="4400"/>
            </a:p>
          </p:txBody>
        </p:sp>
        <p:sp>
          <p:nvSpPr>
            <p:cNvPr id="7" name="Freeform: Shape 6">
              <a:extLst>
                <a:ext uri="{FF2B5EF4-FFF2-40B4-BE49-F238E27FC236}">
                  <a16:creationId xmlns:a16="http://schemas.microsoft.com/office/drawing/2014/main" id="{20464515-E33B-3D72-9CEC-316ACB1281B9}"/>
                </a:ext>
              </a:extLst>
            </p:cNvPr>
            <p:cNvSpPr/>
            <p:nvPr/>
          </p:nvSpPr>
          <p:spPr>
            <a:xfrm>
              <a:off x="4518436" y="1705573"/>
              <a:ext cx="1211165" cy="591079"/>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2000" b="1" kern="1200"/>
                <a:t>Step 1</a:t>
              </a:r>
              <a:r>
                <a:rPr lang="en-US" sz="2000" kern="1200"/>
                <a:t>: Employee Performance Plan </a:t>
              </a:r>
            </a:p>
          </p:txBody>
        </p:sp>
        <p:sp>
          <p:nvSpPr>
            <p:cNvPr id="9" name="Shape 8">
              <a:extLst>
                <a:ext uri="{FF2B5EF4-FFF2-40B4-BE49-F238E27FC236}">
                  <a16:creationId xmlns:a16="http://schemas.microsoft.com/office/drawing/2014/main" id="{AED443C9-5C47-DA93-BEFE-1E9BFDABB6B5}"/>
                </a:ext>
              </a:extLst>
            </p:cNvPr>
            <p:cNvSpPr/>
            <p:nvPr/>
          </p:nvSpPr>
          <p:spPr>
            <a:xfrm>
              <a:off x="3632896" y="2314631"/>
              <a:ext cx="1853946" cy="1797703"/>
            </a:xfrm>
            <a:prstGeom prst="leftCircularArrow">
              <a:avLst>
                <a:gd name="adj1" fmla="val 10980"/>
                <a:gd name="adj2" fmla="val 1142322"/>
                <a:gd name="adj3" fmla="val 6300000"/>
                <a:gd name="adj4" fmla="val 18900000"/>
                <a:gd name="adj5" fmla="val 12500"/>
              </a:avLst>
            </a:prstGeom>
            <a:solidFill>
              <a:srgbClr val="43266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sz="4400"/>
            </a:p>
          </p:txBody>
        </p:sp>
        <p:sp>
          <p:nvSpPr>
            <p:cNvPr id="11" name="Freeform: Shape 10">
              <a:extLst>
                <a:ext uri="{FF2B5EF4-FFF2-40B4-BE49-F238E27FC236}">
                  <a16:creationId xmlns:a16="http://schemas.microsoft.com/office/drawing/2014/main" id="{82389151-080A-9824-BB9E-7267ED387E5D}"/>
                </a:ext>
              </a:extLst>
            </p:cNvPr>
            <p:cNvSpPr/>
            <p:nvPr/>
          </p:nvSpPr>
          <p:spPr>
            <a:xfrm>
              <a:off x="4037544" y="2891570"/>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2000" b="1" kern="1200"/>
                <a:t>Step 2: </a:t>
              </a:r>
              <a:r>
                <a:rPr lang="en-US" sz="2000" kern="1200"/>
                <a:t>Ongoing Coaching &amp; Feedback</a:t>
              </a:r>
            </a:p>
          </p:txBody>
        </p:sp>
        <p:sp>
          <p:nvSpPr>
            <p:cNvPr id="12" name="Block Arc 11">
              <a:extLst>
                <a:ext uri="{FF2B5EF4-FFF2-40B4-BE49-F238E27FC236}">
                  <a16:creationId xmlns:a16="http://schemas.microsoft.com/office/drawing/2014/main" id="{1BFEECCE-807F-2488-4C40-BBB4CEBFA3F8}"/>
                </a:ext>
              </a:extLst>
            </p:cNvPr>
            <p:cNvSpPr/>
            <p:nvPr/>
          </p:nvSpPr>
          <p:spPr>
            <a:xfrm>
              <a:off x="4518436" y="3549078"/>
              <a:ext cx="2240804" cy="2241702"/>
            </a:xfrm>
            <a:prstGeom prst="blockArc">
              <a:avLst>
                <a:gd name="adj1" fmla="val 13500000"/>
                <a:gd name="adj2" fmla="val 10800000"/>
                <a:gd name="adj3" fmla="val 12740"/>
              </a:avLst>
            </a:prstGeom>
            <a:solidFill>
              <a:srgbClr val="ECE6F6"/>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sz="4400"/>
            </a:p>
          </p:txBody>
        </p:sp>
        <p:sp>
          <p:nvSpPr>
            <p:cNvPr id="13" name="Freeform: Shape 12">
              <a:extLst>
                <a:ext uri="{FF2B5EF4-FFF2-40B4-BE49-F238E27FC236}">
                  <a16:creationId xmlns:a16="http://schemas.microsoft.com/office/drawing/2014/main" id="{6143AA3F-4C97-72F4-3235-EB68D10EEDF2}"/>
                </a:ext>
              </a:extLst>
            </p:cNvPr>
            <p:cNvSpPr/>
            <p:nvPr/>
          </p:nvSpPr>
          <p:spPr>
            <a:xfrm>
              <a:off x="4854795" y="4130313"/>
              <a:ext cx="1508692" cy="1138848"/>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3200" b="1" kern="1200"/>
                <a:t>Step 3: </a:t>
              </a:r>
              <a:r>
                <a:rPr lang="en-US" sz="3200" kern="1200"/>
                <a:t>Mid-Period Check-In</a:t>
              </a:r>
            </a:p>
          </p:txBody>
        </p:sp>
      </p:grpSp>
      <p:sp>
        <p:nvSpPr>
          <p:cNvPr id="14" name="TextBox 13">
            <a:extLst>
              <a:ext uri="{FF2B5EF4-FFF2-40B4-BE49-F238E27FC236}">
                <a16:creationId xmlns:a16="http://schemas.microsoft.com/office/drawing/2014/main" id="{7D2330F4-73FC-2670-3363-E4D53CD515A2}"/>
              </a:ext>
            </a:extLst>
          </p:cNvPr>
          <p:cNvSpPr txBox="1"/>
          <p:nvPr/>
        </p:nvSpPr>
        <p:spPr>
          <a:xfrm>
            <a:off x="4327884" y="2059179"/>
            <a:ext cx="7148064" cy="3539430"/>
          </a:xfrm>
          <a:prstGeom prst="rect">
            <a:avLst/>
          </a:prstGeom>
          <a:noFill/>
        </p:spPr>
        <p:txBody>
          <a:bodyPr wrap="square" lIns="91440" tIns="45720" rIns="91440" bIns="45720" rtlCol="0" anchor="t">
            <a:spAutoFit/>
          </a:bodyPr>
          <a:lstStyle/>
          <a:p>
            <a:r>
              <a:rPr lang="en-US" sz="3200" b="0" i="0">
                <a:solidFill>
                  <a:srgbClr val="000000"/>
                </a:solidFill>
                <a:effectLst/>
                <a:latin typeface="Calibri"/>
                <a:ea typeface="Calibri"/>
                <a:cs typeface="Calibri"/>
              </a:rPr>
              <a:t>The Mid-Period Check-In offers an opportunity to </a:t>
            </a:r>
            <a:r>
              <a:rPr lang="en-US" sz="3200" b="1" i="0">
                <a:solidFill>
                  <a:srgbClr val="512888"/>
                </a:solidFill>
                <a:effectLst/>
                <a:latin typeface="Calibri"/>
                <a:ea typeface="Calibri"/>
                <a:cs typeface="Calibri"/>
              </a:rPr>
              <a:t>review progress</a:t>
            </a:r>
            <a:r>
              <a:rPr lang="en-US" sz="3200" b="0" i="0">
                <a:solidFill>
                  <a:srgbClr val="512888"/>
                </a:solidFill>
                <a:effectLst/>
                <a:latin typeface="Calibri"/>
                <a:ea typeface="Calibri"/>
                <a:cs typeface="Calibri"/>
              </a:rPr>
              <a:t>, </a:t>
            </a:r>
            <a:r>
              <a:rPr lang="en-US" sz="3200" b="1" i="0">
                <a:solidFill>
                  <a:srgbClr val="512888"/>
                </a:solidFill>
                <a:effectLst/>
                <a:latin typeface="Calibri"/>
                <a:ea typeface="Calibri"/>
                <a:cs typeface="Calibri"/>
              </a:rPr>
              <a:t>address challenges</a:t>
            </a:r>
            <a:r>
              <a:rPr lang="en-US" sz="3200" b="0" i="0">
                <a:solidFill>
                  <a:srgbClr val="512888"/>
                </a:solidFill>
                <a:effectLst/>
                <a:latin typeface="Calibri"/>
                <a:ea typeface="Calibri"/>
                <a:cs typeface="Calibri"/>
              </a:rPr>
              <a:t>, </a:t>
            </a:r>
            <a:r>
              <a:rPr lang="en-US" sz="3200" b="0" i="0">
                <a:solidFill>
                  <a:srgbClr val="000000"/>
                </a:solidFill>
                <a:effectLst/>
                <a:latin typeface="Calibri"/>
                <a:ea typeface="Calibri"/>
                <a:cs typeface="Calibri"/>
              </a:rPr>
              <a:t>and </a:t>
            </a:r>
            <a:r>
              <a:rPr lang="en-US" sz="3200" b="1" i="0">
                <a:solidFill>
                  <a:srgbClr val="512888"/>
                </a:solidFill>
                <a:effectLst/>
                <a:latin typeface="Calibri"/>
                <a:ea typeface="Calibri"/>
                <a:cs typeface="Calibri"/>
              </a:rPr>
              <a:t>adjust goals </a:t>
            </a:r>
            <a:r>
              <a:rPr lang="en-US" sz="3200" b="0" i="0">
                <a:solidFill>
                  <a:srgbClr val="000000"/>
                </a:solidFill>
                <a:effectLst/>
                <a:latin typeface="Calibri"/>
                <a:ea typeface="Calibri"/>
                <a:cs typeface="Calibri"/>
              </a:rPr>
              <a:t>as needed. </a:t>
            </a:r>
          </a:p>
          <a:p>
            <a:endParaRPr lang="en-US" sz="3200" b="0" i="0">
              <a:solidFill>
                <a:srgbClr val="000000"/>
              </a:solidFill>
              <a:effectLst/>
              <a:latin typeface="Calibri"/>
              <a:ea typeface="Calibri"/>
              <a:cs typeface="Calibri"/>
            </a:endParaRPr>
          </a:p>
          <a:p>
            <a:r>
              <a:rPr lang="en-US" sz="3200" b="0" i="0">
                <a:solidFill>
                  <a:srgbClr val="000000"/>
                </a:solidFill>
                <a:effectLst/>
                <a:latin typeface="Calibri"/>
                <a:ea typeface="Calibri"/>
                <a:cs typeface="Calibri"/>
              </a:rPr>
              <a:t>It ensures that employees stay on track and that goals remain </a:t>
            </a:r>
            <a:r>
              <a:rPr lang="en-US" sz="3200" b="1" i="0">
                <a:solidFill>
                  <a:srgbClr val="512888"/>
                </a:solidFill>
                <a:effectLst/>
                <a:latin typeface="Calibri"/>
                <a:ea typeface="Calibri"/>
                <a:cs typeface="Calibri"/>
              </a:rPr>
              <a:t>relevant</a:t>
            </a:r>
            <a:r>
              <a:rPr lang="en-US" sz="3200" b="0" i="0">
                <a:solidFill>
                  <a:srgbClr val="000000"/>
                </a:solidFill>
                <a:effectLst/>
                <a:latin typeface="Calibri"/>
                <a:ea typeface="Calibri"/>
                <a:cs typeface="Calibri"/>
              </a:rPr>
              <a:t> and </a:t>
            </a:r>
            <a:r>
              <a:rPr lang="en-US" sz="3200" b="1" i="0">
                <a:solidFill>
                  <a:srgbClr val="512888"/>
                </a:solidFill>
                <a:effectLst/>
                <a:latin typeface="Calibri"/>
                <a:ea typeface="Calibri"/>
                <a:cs typeface="Calibri"/>
              </a:rPr>
              <a:t>achievable</a:t>
            </a:r>
            <a:r>
              <a:rPr lang="en-US" sz="3200" b="0" i="0">
                <a:solidFill>
                  <a:srgbClr val="000000"/>
                </a:solidFill>
                <a:effectLst/>
                <a:latin typeface="Calibri"/>
                <a:ea typeface="Calibri"/>
                <a:cs typeface="Calibri"/>
              </a:rPr>
              <a:t>.</a:t>
            </a:r>
            <a:endParaRPr lang="en-US" sz="3200">
              <a:latin typeface="Calibri"/>
              <a:ea typeface="Calibri"/>
              <a:cs typeface="Calibri"/>
            </a:endParaRPr>
          </a:p>
        </p:txBody>
      </p:sp>
      <p:sp>
        <p:nvSpPr>
          <p:cNvPr id="16" name="TextBox 15">
            <a:extLst>
              <a:ext uri="{FF2B5EF4-FFF2-40B4-BE49-F238E27FC236}">
                <a16:creationId xmlns:a16="http://schemas.microsoft.com/office/drawing/2014/main" id="{4DE47CD6-D13F-5C11-9995-D9361B20EB14}"/>
              </a:ext>
            </a:extLst>
          </p:cNvPr>
          <p:cNvSpPr txBox="1"/>
          <p:nvPr/>
        </p:nvSpPr>
        <p:spPr>
          <a:xfrm>
            <a:off x="5188579" y="597671"/>
            <a:ext cx="3672800" cy="1323439"/>
          </a:xfrm>
          <a:prstGeom prst="rect">
            <a:avLst/>
          </a:prstGeom>
          <a:noFill/>
        </p:spPr>
        <p:txBody>
          <a:bodyPr wrap="none" rtlCol="0">
            <a:spAutoFit/>
          </a:bodyPr>
          <a:lstStyle/>
          <a:p>
            <a:r>
              <a:rPr lang="en-US" sz="8000" b="1" u="sng">
                <a:solidFill>
                  <a:srgbClr val="512888"/>
                </a:solidFill>
              </a:rPr>
              <a:t>Purpose</a:t>
            </a:r>
          </a:p>
        </p:txBody>
      </p:sp>
    </p:spTree>
    <p:extLst>
      <p:ext uri="{BB962C8B-B14F-4D97-AF65-F5344CB8AC3E}">
        <p14:creationId xmlns:p14="http://schemas.microsoft.com/office/powerpoint/2010/main" val="1393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6AA55-5C4A-390A-5D87-440BE1AFC5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8642FEB-071C-6634-43B5-2541A6065482}"/>
              </a:ext>
            </a:extLst>
          </p:cNvPr>
          <p:cNvSpPr/>
          <p:nvPr/>
        </p:nvSpPr>
        <p:spPr>
          <a:xfrm>
            <a:off x="-4959" y="6679245"/>
            <a:ext cx="12192000" cy="178755"/>
          </a:xfrm>
          <a:prstGeom prst="rect">
            <a:avLst/>
          </a:prstGeom>
          <a:solidFill>
            <a:srgbClr val="43266C"/>
          </a:solidFill>
          <a:ln>
            <a:solidFill>
              <a:srgbClr val="432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00B06C63-4A37-40E7-1304-70EE6E129ABD}"/>
              </a:ext>
            </a:extLst>
          </p:cNvPr>
          <p:cNvPicPr>
            <a:picLocks noChangeAspect="1"/>
          </p:cNvPicPr>
          <p:nvPr/>
        </p:nvPicPr>
        <p:blipFill>
          <a:blip r:embed="rId3"/>
          <a:stretch>
            <a:fillRect/>
          </a:stretch>
        </p:blipFill>
        <p:spPr>
          <a:xfrm>
            <a:off x="401007" y="6183706"/>
            <a:ext cx="1483249" cy="347249"/>
          </a:xfrm>
          <a:prstGeom prst="rect">
            <a:avLst/>
          </a:prstGeom>
        </p:spPr>
      </p:pic>
      <p:graphicFrame>
        <p:nvGraphicFramePr>
          <p:cNvPr id="7" name="Diagram 17">
            <a:extLst>
              <a:ext uri="{FF2B5EF4-FFF2-40B4-BE49-F238E27FC236}">
                <a16:creationId xmlns:a16="http://schemas.microsoft.com/office/drawing/2014/main" id="{C4C11B41-0149-4CFA-9623-A41F590EA38B}"/>
              </a:ext>
            </a:extLst>
          </p:cNvPr>
          <p:cNvGraphicFramePr/>
          <p:nvPr>
            <p:extLst>
              <p:ext uri="{D42A27DB-BD31-4B8C-83A1-F6EECF244321}">
                <p14:modId xmlns:p14="http://schemas.microsoft.com/office/powerpoint/2010/main" val="866230450"/>
              </p:ext>
            </p:extLst>
          </p:nvPr>
        </p:nvGraphicFramePr>
        <p:xfrm>
          <a:off x="206829" y="1873265"/>
          <a:ext cx="11843403" cy="4070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a16="http://schemas.microsoft.com/office/drawing/2014/main" id="{D4A8F2FF-A3C4-D7F5-5EF2-491B11731CFE}"/>
              </a:ext>
            </a:extLst>
          </p:cNvPr>
          <p:cNvSpPr>
            <a:spLocks noGrp="1"/>
          </p:cNvSpPr>
          <p:nvPr>
            <p:ph type="title"/>
          </p:nvPr>
        </p:nvSpPr>
        <p:spPr>
          <a:xfrm>
            <a:off x="310295" y="399412"/>
            <a:ext cx="11561491" cy="1325563"/>
          </a:xfrm>
        </p:spPr>
        <p:txBody>
          <a:bodyPr vert="horz" lIns="91440" tIns="45720" rIns="91440" bIns="45720" rtlCol="0" anchor="ctr">
            <a:normAutofit fontScale="90000"/>
          </a:bodyPr>
          <a:lstStyle/>
          <a:p>
            <a:pPr algn="ctr" defTabSz="914400"/>
            <a:r>
              <a:rPr lang="en-US" sz="6600" b="1">
                <a:solidFill>
                  <a:srgbClr val="512888"/>
                </a:solidFill>
                <a:latin typeface="+mn-lt"/>
              </a:rPr>
              <a:t>Prep for Mid-Period Check-in</a:t>
            </a:r>
            <a:br>
              <a:rPr lang="en-US" sz="6600" b="1">
                <a:solidFill>
                  <a:srgbClr val="512888"/>
                </a:solidFill>
                <a:latin typeface="+mn-lt"/>
              </a:rPr>
            </a:br>
            <a:r>
              <a:rPr lang="en-US" sz="2700" i="1">
                <a:solidFill>
                  <a:schemeClr val="bg1">
                    <a:lumMod val="50000"/>
                  </a:schemeClr>
                </a:solidFill>
                <a:latin typeface="+mn-lt"/>
              </a:rPr>
              <a:t>Purpose: Ensure thoughtful, consistent, and well‑prepared conversations</a:t>
            </a:r>
          </a:p>
        </p:txBody>
      </p:sp>
    </p:spTree>
    <p:extLst>
      <p:ext uri="{BB962C8B-B14F-4D97-AF65-F5344CB8AC3E}">
        <p14:creationId xmlns:p14="http://schemas.microsoft.com/office/powerpoint/2010/main" val="13001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6A57B-F75F-E7BB-54B6-B34DDA0600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45267A-BAED-2339-00C8-BE919D6AF697}"/>
              </a:ext>
            </a:extLst>
          </p:cNvPr>
          <p:cNvSpPr/>
          <p:nvPr/>
        </p:nvSpPr>
        <p:spPr>
          <a:xfrm>
            <a:off x="-4959" y="6679245"/>
            <a:ext cx="12192000" cy="178755"/>
          </a:xfrm>
          <a:prstGeom prst="rect">
            <a:avLst/>
          </a:prstGeom>
          <a:solidFill>
            <a:srgbClr val="43266C"/>
          </a:solidFill>
          <a:ln>
            <a:solidFill>
              <a:srgbClr val="432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1AE48E50-B2E8-26A0-7D15-5416A20FB80E}"/>
              </a:ext>
            </a:extLst>
          </p:cNvPr>
          <p:cNvPicPr>
            <a:picLocks noChangeAspect="1"/>
          </p:cNvPicPr>
          <p:nvPr/>
        </p:nvPicPr>
        <p:blipFill>
          <a:blip r:embed="rId3"/>
          <a:stretch>
            <a:fillRect/>
          </a:stretch>
        </p:blipFill>
        <p:spPr>
          <a:xfrm>
            <a:off x="401007" y="6183706"/>
            <a:ext cx="1483249" cy="347249"/>
          </a:xfrm>
          <a:prstGeom prst="rect">
            <a:avLst/>
          </a:prstGeom>
        </p:spPr>
      </p:pic>
      <p:sp>
        <p:nvSpPr>
          <p:cNvPr id="8" name="Title 1">
            <a:extLst>
              <a:ext uri="{FF2B5EF4-FFF2-40B4-BE49-F238E27FC236}">
                <a16:creationId xmlns:a16="http://schemas.microsoft.com/office/drawing/2014/main" id="{3E989041-DE38-BE1B-2EE3-F1B4B1BD6F3C}"/>
              </a:ext>
            </a:extLst>
          </p:cNvPr>
          <p:cNvSpPr>
            <a:spLocks noGrp="1"/>
          </p:cNvSpPr>
          <p:nvPr>
            <p:ph type="title"/>
          </p:nvPr>
        </p:nvSpPr>
        <p:spPr>
          <a:xfrm>
            <a:off x="310293" y="399411"/>
            <a:ext cx="11561491" cy="1325563"/>
          </a:xfrm>
        </p:spPr>
        <p:txBody>
          <a:bodyPr vert="horz" lIns="91440" tIns="45720" rIns="91440" bIns="45720" rtlCol="0" anchor="ctr">
            <a:normAutofit fontScale="90000"/>
          </a:bodyPr>
          <a:lstStyle/>
          <a:p>
            <a:pPr algn="ctr" defTabSz="914400"/>
            <a:r>
              <a:rPr lang="en-US" sz="6700" b="1">
                <a:solidFill>
                  <a:srgbClr val="512888"/>
                </a:solidFill>
                <a:latin typeface="+mn-lt"/>
              </a:rPr>
              <a:t>Leading a Mid-Period Check-in</a:t>
            </a:r>
            <a:br>
              <a:rPr lang="en-US" sz="6600" b="1">
                <a:solidFill>
                  <a:srgbClr val="512888"/>
                </a:solidFill>
                <a:latin typeface="+mn-lt"/>
              </a:rPr>
            </a:br>
            <a:r>
              <a:rPr lang="en-US" sz="2700" i="1">
                <a:solidFill>
                  <a:schemeClr val="bg1">
                    <a:lumMod val="50000"/>
                  </a:schemeClr>
                </a:solidFill>
                <a:latin typeface="+mn-lt"/>
              </a:rPr>
              <a:t>Purpose: Foster alignment, engagement, and forward‑looking development</a:t>
            </a:r>
            <a:endParaRPr lang="en-US" sz="2700" i="1">
              <a:solidFill>
                <a:srgbClr val="512888"/>
              </a:solidFill>
              <a:latin typeface="+mn-lt"/>
            </a:endParaRPr>
          </a:p>
        </p:txBody>
      </p:sp>
      <p:graphicFrame>
        <p:nvGraphicFramePr>
          <p:cNvPr id="15" name="TextBox 2">
            <a:extLst>
              <a:ext uri="{FF2B5EF4-FFF2-40B4-BE49-F238E27FC236}">
                <a16:creationId xmlns:a16="http://schemas.microsoft.com/office/drawing/2014/main" id="{8D657FD5-8706-8EDF-B5A0-F33A3438A0BF}"/>
              </a:ext>
            </a:extLst>
          </p:cNvPr>
          <p:cNvGraphicFramePr/>
          <p:nvPr>
            <p:extLst>
              <p:ext uri="{D42A27DB-BD31-4B8C-83A1-F6EECF244321}">
                <p14:modId xmlns:p14="http://schemas.microsoft.com/office/powerpoint/2010/main" val="2780511321"/>
              </p:ext>
            </p:extLst>
          </p:nvPr>
        </p:nvGraphicFramePr>
        <p:xfrm>
          <a:off x="475749" y="1724974"/>
          <a:ext cx="11230577" cy="42550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565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7079-7E87-512B-61E4-2BCF8EB49E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0DA8353-C826-08DF-D547-DFCB54A792B8}"/>
              </a:ext>
            </a:extLst>
          </p:cNvPr>
          <p:cNvSpPr/>
          <p:nvPr/>
        </p:nvSpPr>
        <p:spPr>
          <a:xfrm>
            <a:off x="-4959" y="6679245"/>
            <a:ext cx="12192000" cy="178755"/>
          </a:xfrm>
          <a:prstGeom prst="rect">
            <a:avLst/>
          </a:prstGeom>
          <a:solidFill>
            <a:srgbClr val="43266C"/>
          </a:solidFill>
          <a:ln>
            <a:solidFill>
              <a:srgbClr val="432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CE53D768-0685-1CD4-58AA-6789E7BEF766}"/>
              </a:ext>
            </a:extLst>
          </p:cNvPr>
          <p:cNvPicPr>
            <a:picLocks noChangeAspect="1"/>
          </p:cNvPicPr>
          <p:nvPr/>
        </p:nvPicPr>
        <p:blipFill>
          <a:blip r:embed="rId3"/>
          <a:stretch>
            <a:fillRect/>
          </a:stretch>
        </p:blipFill>
        <p:spPr>
          <a:xfrm>
            <a:off x="401007" y="6183706"/>
            <a:ext cx="1483249" cy="347249"/>
          </a:xfrm>
          <a:prstGeom prst="rect">
            <a:avLst/>
          </a:prstGeom>
        </p:spPr>
      </p:pic>
      <p:sp>
        <p:nvSpPr>
          <p:cNvPr id="8" name="Title 1">
            <a:extLst>
              <a:ext uri="{FF2B5EF4-FFF2-40B4-BE49-F238E27FC236}">
                <a16:creationId xmlns:a16="http://schemas.microsoft.com/office/drawing/2014/main" id="{71E40ADE-9431-761F-3DAC-ECED6DF5942E}"/>
              </a:ext>
            </a:extLst>
          </p:cNvPr>
          <p:cNvSpPr>
            <a:spLocks noGrp="1"/>
          </p:cNvSpPr>
          <p:nvPr>
            <p:ph type="title"/>
          </p:nvPr>
        </p:nvSpPr>
        <p:spPr>
          <a:xfrm>
            <a:off x="315254" y="327045"/>
            <a:ext cx="11561491" cy="1325563"/>
          </a:xfrm>
        </p:spPr>
        <p:txBody>
          <a:bodyPr vert="horz" lIns="91440" tIns="45720" rIns="91440" bIns="45720" rtlCol="0" anchor="ctr">
            <a:normAutofit fontScale="90000"/>
          </a:bodyPr>
          <a:lstStyle/>
          <a:p>
            <a:pPr algn="ctr" defTabSz="914400"/>
            <a:r>
              <a:rPr lang="en-US" sz="6700" b="1">
                <a:solidFill>
                  <a:srgbClr val="512888"/>
                </a:solidFill>
                <a:latin typeface="+mn-lt"/>
              </a:rPr>
              <a:t>Feedback Toolkit</a:t>
            </a:r>
            <a:br>
              <a:rPr lang="en-US" sz="6600" b="1">
                <a:solidFill>
                  <a:srgbClr val="512888"/>
                </a:solidFill>
                <a:latin typeface="+mn-lt"/>
              </a:rPr>
            </a:br>
            <a:r>
              <a:rPr lang="en-US" sz="2700" i="1">
                <a:solidFill>
                  <a:schemeClr val="bg1">
                    <a:lumMod val="50000"/>
                  </a:schemeClr>
                </a:solidFill>
                <a:latin typeface="+mn-lt"/>
              </a:rPr>
              <a:t>Purpose: Reinforce consistent feedback and sustained progress over time.</a:t>
            </a:r>
          </a:p>
        </p:txBody>
      </p:sp>
      <p:sp>
        <p:nvSpPr>
          <p:cNvPr id="3" name="TextBox 2">
            <a:extLst>
              <a:ext uri="{FF2B5EF4-FFF2-40B4-BE49-F238E27FC236}">
                <a16:creationId xmlns:a16="http://schemas.microsoft.com/office/drawing/2014/main" id="{E11AE3FB-7306-8616-EEC6-E61B2A427A56}"/>
              </a:ext>
            </a:extLst>
          </p:cNvPr>
          <p:cNvSpPr txBox="1"/>
          <p:nvPr/>
        </p:nvSpPr>
        <p:spPr>
          <a:xfrm>
            <a:off x="310295" y="1652608"/>
            <a:ext cx="11561491" cy="4093428"/>
          </a:xfrm>
          <a:prstGeom prst="rect">
            <a:avLst/>
          </a:prstGeom>
          <a:noFill/>
        </p:spPr>
        <p:txBody>
          <a:bodyPr wrap="square" rtlCol="0">
            <a:spAutoFit/>
          </a:bodyPr>
          <a:lstStyle/>
          <a:p>
            <a:r>
              <a:rPr lang="en-US" sz="2000" b="1">
                <a:solidFill>
                  <a:srgbClr val="4B2281"/>
                </a:solidFill>
              </a:rPr>
              <a:t>Use a feedback framework</a:t>
            </a:r>
          </a:p>
          <a:p>
            <a:r>
              <a:rPr lang="en-US"/>
              <a:t>Apply simple models (e.g., situation–behavior–impact) to keep feedback clear and objective.</a:t>
            </a:r>
          </a:p>
          <a:p>
            <a:endParaRPr lang="en-US"/>
          </a:p>
          <a:p>
            <a:r>
              <a:rPr lang="en-US" sz="2000" b="1">
                <a:solidFill>
                  <a:srgbClr val="4B2281"/>
                </a:solidFill>
              </a:rPr>
              <a:t>Anchor feedback in evidence</a:t>
            </a:r>
          </a:p>
          <a:p>
            <a:r>
              <a:rPr lang="en-US"/>
              <a:t>Reference specific behaviors, actions, and outcomes—not assumptions or intent.</a:t>
            </a:r>
          </a:p>
          <a:p>
            <a:endParaRPr lang="en-US"/>
          </a:p>
          <a:p>
            <a:r>
              <a:rPr lang="en-US" sz="2000" b="1">
                <a:solidFill>
                  <a:srgbClr val="4B2281"/>
                </a:solidFill>
              </a:rPr>
              <a:t>Document key takeaways</a:t>
            </a:r>
          </a:p>
          <a:p>
            <a:r>
              <a:rPr lang="en-US"/>
              <a:t>Capture goals, feedback themes, and commitments after each check‑in.</a:t>
            </a:r>
          </a:p>
          <a:p>
            <a:endParaRPr lang="en-US"/>
          </a:p>
          <a:p>
            <a:r>
              <a:rPr lang="en-US" sz="2000" b="1">
                <a:solidFill>
                  <a:srgbClr val="4B2281"/>
                </a:solidFill>
              </a:rPr>
              <a:t>Track progress over time</a:t>
            </a:r>
          </a:p>
          <a:p>
            <a:r>
              <a:rPr lang="en-US"/>
              <a:t>Use notes, systems, or trackers to monitor follow‑through and trends.</a:t>
            </a:r>
          </a:p>
          <a:p>
            <a:endParaRPr lang="en-US"/>
          </a:p>
          <a:p>
            <a:r>
              <a:rPr lang="en-US" sz="2000" b="1">
                <a:solidFill>
                  <a:srgbClr val="4B2281"/>
                </a:solidFill>
              </a:rPr>
              <a:t>Check in regularly</a:t>
            </a:r>
          </a:p>
          <a:p>
            <a:r>
              <a:rPr lang="en-US"/>
              <a:t>Reinforce progress and adjust course throughout the period—not just at reviews.</a:t>
            </a:r>
          </a:p>
        </p:txBody>
      </p:sp>
      <p:pic>
        <p:nvPicPr>
          <p:cNvPr id="13" name="Picture 12">
            <a:extLst>
              <a:ext uri="{FF2B5EF4-FFF2-40B4-BE49-F238E27FC236}">
                <a16:creationId xmlns:a16="http://schemas.microsoft.com/office/drawing/2014/main" id="{EE944B28-11A2-290C-54FE-A884796ADF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837473B0-CC2E-450A-ABE3-18F120FF3D39}">
                <a1611:picAttrSrcUrl xmlns:a1611="http://schemas.microsoft.com/office/drawing/2016/11/main" r:id="rId6"/>
              </a:ext>
            </a:extLst>
          </a:blip>
          <a:stretch>
            <a:fillRect/>
          </a:stretch>
        </p:blipFill>
        <p:spPr>
          <a:xfrm>
            <a:off x="7216972" y="1305359"/>
            <a:ext cx="5662592" cy="5662592"/>
          </a:xfrm>
          <a:prstGeom prst="rect">
            <a:avLst/>
          </a:prstGeom>
        </p:spPr>
      </p:pic>
    </p:spTree>
    <p:extLst>
      <p:ext uri="{BB962C8B-B14F-4D97-AF65-F5344CB8AC3E}">
        <p14:creationId xmlns:p14="http://schemas.microsoft.com/office/powerpoint/2010/main" val="10538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D8D37-AD66-FF75-9702-27B36D2944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F03AC6-F17B-138D-B489-7DE14865AD52}"/>
              </a:ext>
            </a:extLst>
          </p:cNvPr>
          <p:cNvSpPr/>
          <p:nvPr/>
        </p:nvSpPr>
        <p:spPr>
          <a:xfrm>
            <a:off x="-4959" y="6679245"/>
            <a:ext cx="12192000" cy="178755"/>
          </a:xfrm>
          <a:prstGeom prst="rect">
            <a:avLst/>
          </a:prstGeom>
          <a:solidFill>
            <a:srgbClr val="43266C"/>
          </a:solidFill>
          <a:ln>
            <a:solidFill>
              <a:srgbClr val="432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19ABBFB5-81F1-A425-4C43-AE4814D7820E}"/>
              </a:ext>
            </a:extLst>
          </p:cNvPr>
          <p:cNvPicPr>
            <a:picLocks noChangeAspect="1"/>
          </p:cNvPicPr>
          <p:nvPr/>
        </p:nvPicPr>
        <p:blipFill>
          <a:blip r:embed="rId3"/>
          <a:stretch>
            <a:fillRect/>
          </a:stretch>
        </p:blipFill>
        <p:spPr>
          <a:xfrm>
            <a:off x="401007" y="6183706"/>
            <a:ext cx="1483249" cy="347249"/>
          </a:xfrm>
          <a:prstGeom prst="rect">
            <a:avLst/>
          </a:prstGeom>
        </p:spPr>
      </p:pic>
      <p:sp>
        <p:nvSpPr>
          <p:cNvPr id="8" name="Title 1">
            <a:extLst>
              <a:ext uri="{FF2B5EF4-FFF2-40B4-BE49-F238E27FC236}">
                <a16:creationId xmlns:a16="http://schemas.microsoft.com/office/drawing/2014/main" id="{95EC80F1-CF73-27B0-17EA-A71C6A5596A9}"/>
              </a:ext>
            </a:extLst>
          </p:cNvPr>
          <p:cNvSpPr>
            <a:spLocks noGrp="1"/>
          </p:cNvSpPr>
          <p:nvPr>
            <p:ph type="title"/>
          </p:nvPr>
        </p:nvSpPr>
        <p:spPr>
          <a:xfrm>
            <a:off x="315254" y="327045"/>
            <a:ext cx="11561491" cy="1325563"/>
          </a:xfrm>
        </p:spPr>
        <p:txBody>
          <a:bodyPr vert="horz" lIns="91440" tIns="45720" rIns="91440" bIns="45720" rtlCol="0" anchor="ctr">
            <a:normAutofit fontScale="90000"/>
          </a:bodyPr>
          <a:lstStyle/>
          <a:p>
            <a:pPr algn="ctr" defTabSz="914400"/>
            <a:r>
              <a:rPr lang="en-US" sz="6700" b="1">
                <a:solidFill>
                  <a:srgbClr val="512888"/>
                </a:solidFill>
                <a:latin typeface="+mn-lt"/>
              </a:rPr>
              <a:t>Feedback Toolkit</a:t>
            </a:r>
            <a:br>
              <a:rPr lang="en-US" sz="6600" b="1">
                <a:solidFill>
                  <a:srgbClr val="512888"/>
                </a:solidFill>
                <a:latin typeface="+mn-lt"/>
              </a:rPr>
            </a:br>
            <a:r>
              <a:rPr lang="en-US" sz="2700">
                <a:solidFill>
                  <a:schemeClr val="bg1">
                    <a:lumMod val="50000"/>
                  </a:schemeClr>
                </a:solidFill>
                <a:latin typeface="+mn-lt"/>
              </a:rPr>
              <a:t>SBI Framework: Situation – Behavior - Impact</a:t>
            </a:r>
          </a:p>
        </p:txBody>
      </p:sp>
      <p:graphicFrame>
        <p:nvGraphicFramePr>
          <p:cNvPr id="6" name="Diagram 5">
            <a:extLst>
              <a:ext uri="{FF2B5EF4-FFF2-40B4-BE49-F238E27FC236}">
                <a16:creationId xmlns:a16="http://schemas.microsoft.com/office/drawing/2014/main" id="{FCE1852B-1D12-FADB-F1A9-67DDA8DF35E2}"/>
              </a:ext>
            </a:extLst>
          </p:cNvPr>
          <p:cNvGraphicFramePr/>
          <p:nvPr>
            <p:extLst>
              <p:ext uri="{D42A27DB-BD31-4B8C-83A1-F6EECF244321}">
                <p14:modId xmlns:p14="http://schemas.microsoft.com/office/powerpoint/2010/main" val="2675086739"/>
              </p:ext>
            </p:extLst>
          </p:nvPr>
        </p:nvGraphicFramePr>
        <p:xfrm>
          <a:off x="2090980" y="1652608"/>
          <a:ext cx="8000122" cy="4649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232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9C8D4-CF19-A16D-3A5B-1BDD158A6E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83A9AA-B41E-4643-DCDE-DB523310BFD5}"/>
              </a:ext>
            </a:extLst>
          </p:cNvPr>
          <p:cNvSpPr/>
          <p:nvPr/>
        </p:nvSpPr>
        <p:spPr>
          <a:xfrm>
            <a:off x="-4959" y="6679245"/>
            <a:ext cx="12192000" cy="178755"/>
          </a:xfrm>
          <a:prstGeom prst="rect">
            <a:avLst/>
          </a:prstGeom>
          <a:solidFill>
            <a:srgbClr val="43266C"/>
          </a:solidFill>
          <a:ln>
            <a:solidFill>
              <a:srgbClr val="4326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A90BD836-887D-1417-32D6-2B0524F0217D}"/>
              </a:ext>
            </a:extLst>
          </p:cNvPr>
          <p:cNvPicPr>
            <a:picLocks noChangeAspect="1"/>
          </p:cNvPicPr>
          <p:nvPr/>
        </p:nvPicPr>
        <p:blipFill>
          <a:blip r:embed="rId3"/>
          <a:stretch>
            <a:fillRect/>
          </a:stretch>
        </p:blipFill>
        <p:spPr>
          <a:xfrm>
            <a:off x="401007" y="6183706"/>
            <a:ext cx="1483249" cy="347249"/>
          </a:xfrm>
          <a:prstGeom prst="rect">
            <a:avLst/>
          </a:prstGeom>
        </p:spPr>
      </p:pic>
      <p:sp>
        <p:nvSpPr>
          <p:cNvPr id="8" name="Title 1">
            <a:extLst>
              <a:ext uri="{FF2B5EF4-FFF2-40B4-BE49-F238E27FC236}">
                <a16:creationId xmlns:a16="http://schemas.microsoft.com/office/drawing/2014/main" id="{D7FF763A-E9CD-1635-A813-1A7450EB621F}"/>
              </a:ext>
            </a:extLst>
          </p:cNvPr>
          <p:cNvSpPr>
            <a:spLocks noGrp="1"/>
          </p:cNvSpPr>
          <p:nvPr>
            <p:ph type="title"/>
          </p:nvPr>
        </p:nvSpPr>
        <p:spPr>
          <a:xfrm>
            <a:off x="315254" y="327045"/>
            <a:ext cx="11561491" cy="1325563"/>
          </a:xfrm>
        </p:spPr>
        <p:txBody>
          <a:bodyPr vert="horz" lIns="91440" tIns="45720" rIns="91440" bIns="45720" rtlCol="0" anchor="ctr">
            <a:normAutofit fontScale="90000"/>
          </a:bodyPr>
          <a:lstStyle/>
          <a:p>
            <a:pPr algn="ctr" defTabSz="914400"/>
            <a:r>
              <a:rPr lang="en-US" sz="6700" b="1">
                <a:solidFill>
                  <a:srgbClr val="512888"/>
                </a:solidFill>
                <a:latin typeface="+mn-lt"/>
              </a:rPr>
              <a:t>Feedback Toolkit</a:t>
            </a:r>
            <a:br>
              <a:rPr lang="en-US" sz="6600" b="1">
                <a:solidFill>
                  <a:srgbClr val="512888"/>
                </a:solidFill>
                <a:latin typeface="+mn-lt"/>
              </a:rPr>
            </a:br>
            <a:r>
              <a:rPr lang="en-US" sz="2700">
                <a:solidFill>
                  <a:schemeClr val="bg1">
                    <a:lumMod val="50000"/>
                  </a:schemeClr>
                </a:solidFill>
                <a:latin typeface="+mn-lt"/>
              </a:rPr>
              <a:t>Additional Mid-Period Tools for Supervisors</a:t>
            </a:r>
            <a:br>
              <a:rPr lang="en-US" sz="2700">
                <a:solidFill>
                  <a:srgbClr val="512888"/>
                </a:solidFill>
                <a:latin typeface="+mn-lt"/>
              </a:rPr>
            </a:br>
            <a:endParaRPr lang="en-US" sz="2700">
              <a:solidFill>
                <a:srgbClr val="512888"/>
              </a:solidFill>
              <a:latin typeface="+mn-lt"/>
            </a:endParaRPr>
          </a:p>
        </p:txBody>
      </p:sp>
      <p:graphicFrame>
        <p:nvGraphicFramePr>
          <p:cNvPr id="9" name="Diagram 8">
            <a:extLst>
              <a:ext uri="{FF2B5EF4-FFF2-40B4-BE49-F238E27FC236}">
                <a16:creationId xmlns:a16="http://schemas.microsoft.com/office/drawing/2014/main" id="{38EEAA15-6CA9-A609-7670-CCF6B259B5CA}"/>
              </a:ext>
            </a:extLst>
          </p:cNvPr>
          <p:cNvGraphicFramePr/>
          <p:nvPr>
            <p:extLst>
              <p:ext uri="{D42A27DB-BD31-4B8C-83A1-F6EECF244321}">
                <p14:modId xmlns:p14="http://schemas.microsoft.com/office/powerpoint/2010/main" val="3968165962"/>
              </p:ext>
            </p:extLst>
          </p:nvPr>
        </p:nvGraphicFramePr>
        <p:xfrm>
          <a:off x="418992" y="1237596"/>
          <a:ext cx="11354016" cy="4382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433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dgm id="{703E7E1B-97E9-42E2-8A18-B4ADF9D33D31}"/>
                                            </p:graphicEl>
                                          </p:spTgt>
                                        </p:tgtEl>
                                        <p:attrNameLst>
                                          <p:attrName>style.visibility</p:attrName>
                                        </p:attrNameLst>
                                      </p:cBhvr>
                                      <p:to>
                                        <p:strVal val="visible"/>
                                      </p:to>
                                    </p:set>
                                    <p:anim calcmode="lin" valueType="num">
                                      <p:cBhvr>
                                        <p:cTn id="7" dur="500" fill="hold"/>
                                        <p:tgtEl>
                                          <p:spTgt spid="9">
                                            <p:graphicEl>
                                              <a:dgm id="{703E7E1B-97E9-42E2-8A18-B4ADF9D33D31}"/>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703E7E1B-97E9-42E2-8A18-B4ADF9D33D31}"/>
                                            </p:graphicEl>
                                          </p:spTgt>
                                        </p:tgtEl>
                                        <p:attrNameLst>
                                          <p:attrName>ppt_h</p:attrName>
                                        </p:attrNameLst>
                                      </p:cBhvr>
                                      <p:tavLst>
                                        <p:tav tm="0">
                                          <p:val>
                                            <p:fltVal val="0"/>
                                          </p:val>
                                        </p:tav>
                                        <p:tav tm="100000">
                                          <p:val>
                                            <p:strVal val="#ppt_h"/>
                                          </p:val>
                                        </p:tav>
                                      </p:tavLst>
                                    </p:anim>
                                    <p:animEffect transition="in" filter="fade">
                                      <p:cBhvr>
                                        <p:cTn id="9" dur="500"/>
                                        <p:tgtEl>
                                          <p:spTgt spid="9">
                                            <p:graphicEl>
                                              <a:dgm id="{703E7E1B-97E9-42E2-8A18-B4ADF9D33D31}"/>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graphicEl>
                                              <a:dgm id="{4ED9853D-1AAE-4330-98A9-0DF33760FA18}"/>
                                            </p:graphicEl>
                                          </p:spTgt>
                                        </p:tgtEl>
                                        <p:attrNameLst>
                                          <p:attrName>style.visibility</p:attrName>
                                        </p:attrNameLst>
                                      </p:cBhvr>
                                      <p:to>
                                        <p:strVal val="visible"/>
                                      </p:to>
                                    </p:set>
                                    <p:anim calcmode="lin" valueType="num">
                                      <p:cBhvr>
                                        <p:cTn id="12" dur="500" fill="hold"/>
                                        <p:tgtEl>
                                          <p:spTgt spid="9">
                                            <p:graphicEl>
                                              <a:dgm id="{4ED9853D-1AAE-4330-98A9-0DF33760FA18}"/>
                                            </p:graphicEl>
                                          </p:spTgt>
                                        </p:tgtEl>
                                        <p:attrNameLst>
                                          <p:attrName>ppt_w</p:attrName>
                                        </p:attrNameLst>
                                      </p:cBhvr>
                                      <p:tavLst>
                                        <p:tav tm="0">
                                          <p:val>
                                            <p:fltVal val="0"/>
                                          </p:val>
                                        </p:tav>
                                        <p:tav tm="100000">
                                          <p:val>
                                            <p:strVal val="#ppt_w"/>
                                          </p:val>
                                        </p:tav>
                                      </p:tavLst>
                                    </p:anim>
                                    <p:anim calcmode="lin" valueType="num">
                                      <p:cBhvr>
                                        <p:cTn id="13" dur="500" fill="hold"/>
                                        <p:tgtEl>
                                          <p:spTgt spid="9">
                                            <p:graphicEl>
                                              <a:dgm id="{4ED9853D-1AAE-4330-98A9-0DF33760FA18}"/>
                                            </p:graphicEl>
                                          </p:spTgt>
                                        </p:tgtEl>
                                        <p:attrNameLst>
                                          <p:attrName>ppt_h</p:attrName>
                                        </p:attrNameLst>
                                      </p:cBhvr>
                                      <p:tavLst>
                                        <p:tav tm="0">
                                          <p:val>
                                            <p:fltVal val="0"/>
                                          </p:val>
                                        </p:tav>
                                        <p:tav tm="100000">
                                          <p:val>
                                            <p:strVal val="#ppt_h"/>
                                          </p:val>
                                        </p:tav>
                                      </p:tavLst>
                                    </p:anim>
                                    <p:animEffect transition="in" filter="fade">
                                      <p:cBhvr>
                                        <p:cTn id="14" dur="500"/>
                                        <p:tgtEl>
                                          <p:spTgt spid="9">
                                            <p:graphicEl>
                                              <a:dgm id="{4ED9853D-1AAE-4330-98A9-0DF33760FA18}"/>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graphicEl>
                                              <a:dgm id="{6A137279-BA16-4CB0-B266-72B0C6A3AA58}"/>
                                            </p:graphicEl>
                                          </p:spTgt>
                                        </p:tgtEl>
                                        <p:attrNameLst>
                                          <p:attrName>style.visibility</p:attrName>
                                        </p:attrNameLst>
                                      </p:cBhvr>
                                      <p:to>
                                        <p:strVal val="visible"/>
                                      </p:to>
                                    </p:set>
                                    <p:anim calcmode="lin" valueType="num">
                                      <p:cBhvr>
                                        <p:cTn id="19" dur="500" fill="hold"/>
                                        <p:tgtEl>
                                          <p:spTgt spid="9">
                                            <p:graphicEl>
                                              <a:dgm id="{6A137279-BA16-4CB0-B266-72B0C6A3AA58}"/>
                                            </p:graphicEl>
                                          </p:spTgt>
                                        </p:tgtEl>
                                        <p:attrNameLst>
                                          <p:attrName>ppt_w</p:attrName>
                                        </p:attrNameLst>
                                      </p:cBhvr>
                                      <p:tavLst>
                                        <p:tav tm="0">
                                          <p:val>
                                            <p:fltVal val="0"/>
                                          </p:val>
                                        </p:tav>
                                        <p:tav tm="100000">
                                          <p:val>
                                            <p:strVal val="#ppt_w"/>
                                          </p:val>
                                        </p:tav>
                                      </p:tavLst>
                                    </p:anim>
                                    <p:anim calcmode="lin" valueType="num">
                                      <p:cBhvr>
                                        <p:cTn id="20" dur="500" fill="hold"/>
                                        <p:tgtEl>
                                          <p:spTgt spid="9">
                                            <p:graphicEl>
                                              <a:dgm id="{6A137279-BA16-4CB0-B266-72B0C6A3AA58}"/>
                                            </p:graphicEl>
                                          </p:spTgt>
                                        </p:tgtEl>
                                        <p:attrNameLst>
                                          <p:attrName>ppt_h</p:attrName>
                                        </p:attrNameLst>
                                      </p:cBhvr>
                                      <p:tavLst>
                                        <p:tav tm="0">
                                          <p:val>
                                            <p:fltVal val="0"/>
                                          </p:val>
                                        </p:tav>
                                        <p:tav tm="100000">
                                          <p:val>
                                            <p:strVal val="#ppt_h"/>
                                          </p:val>
                                        </p:tav>
                                      </p:tavLst>
                                    </p:anim>
                                    <p:animEffect transition="in" filter="fade">
                                      <p:cBhvr>
                                        <p:cTn id="21" dur="500"/>
                                        <p:tgtEl>
                                          <p:spTgt spid="9">
                                            <p:graphicEl>
                                              <a:dgm id="{6A137279-BA16-4CB0-B266-72B0C6A3AA58}"/>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graphicEl>
                                              <a:dgm id="{A8A4496F-E00C-401E-B8FC-A1E78CD29018}"/>
                                            </p:graphicEl>
                                          </p:spTgt>
                                        </p:tgtEl>
                                        <p:attrNameLst>
                                          <p:attrName>style.visibility</p:attrName>
                                        </p:attrNameLst>
                                      </p:cBhvr>
                                      <p:to>
                                        <p:strVal val="visible"/>
                                      </p:to>
                                    </p:set>
                                    <p:anim calcmode="lin" valueType="num">
                                      <p:cBhvr>
                                        <p:cTn id="24" dur="500" fill="hold"/>
                                        <p:tgtEl>
                                          <p:spTgt spid="9">
                                            <p:graphicEl>
                                              <a:dgm id="{A8A4496F-E00C-401E-B8FC-A1E78CD29018}"/>
                                            </p:graphicEl>
                                          </p:spTgt>
                                        </p:tgtEl>
                                        <p:attrNameLst>
                                          <p:attrName>ppt_w</p:attrName>
                                        </p:attrNameLst>
                                      </p:cBhvr>
                                      <p:tavLst>
                                        <p:tav tm="0">
                                          <p:val>
                                            <p:fltVal val="0"/>
                                          </p:val>
                                        </p:tav>
                                        <p:tav tm="100000">
                                          <p:val>
                                            <p:strVal val="#ppt_w"/>
                                          </p:val>
                                        </p:tav>
                                      </p:tavLst>
                                    </p:anim>
                                    <p:anim calcmode="lin" valueType="num">
                                      <p:cBhvr>
                                        <p:cTn id="25" dur="500" fill="hold"/>
                                        <p:tgtEl>
                                          <p:spTgt spid="9">
                                            <p:graphicEl>
                                              <a:dgm id="{A8A4496F-E00C-401E-B8FC-A1E78CD29018}"/>
                                            </p:graphicEl>
                                          </p:spTgt>
                                        </p:tgtEl>
                                        <p:attrNameLst>
                                          <p:attrName>ppt_h</p:attrName>
                                        </p:attrNameLst>
                                      </p:cBhvr>
                                      <p:tavLst>
                                        <p:tav tm="0">
                                          <p:val>
                                            <p:fltVal val="0"/>
                                          </p:val>
                                        </p:tav>
                                        <p:tav tm="100000">
                                          <p:val>
                                            <p:strVal val="#ppt_h"/>
                                          </p:val>
                                        </p:tav>
                                      </p:tavLst>
                                    </p:anim>
                                    <p:animEffect transition="in" filter="fade">
                                      <p:cBhvr>
                                        <p:cTn id="26" dur="500"/>
                                        <p:tgtEl>
                                          <p:spTgt spid="9">
                                            <p:graphicEl>
                                              <a:dgm id="{A8A4496F-E00C-401E-B8FC-A1E78CD2901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graphicEl>
                                              <a:dgm id="{37D17150-1AAC-4EE4-A870-B9ADFD54B802}"/>
                                            </p:graphicEl>
                                          </p:spTgt>
                                        </p:tgtEl>
                                        <p:attrNameLst>
                                          <p:attrName>style.visibility</p:attrName>
                                        </p:attrNameLst>
                                      </p:cBhvr>
                                      <p:to>
                                        <p:strVal val="visible"/>
                                      </p:to>
                                    </p:set>
                                    <p:anim calcmode="lin" valueType="num">
                                      <p:cBhvr>
                                        <p:cTn id="31" dur="500" fill="hold"/>
                                        <p:tgtEl>
                                          <p:spTgt spid="9">
                                            <p:graphicEl>
                                              <a:dgm id="{37D17150-1AAC-4EE4-A870-B9ADFD54B802}"/>
                                            </p:graphicEl>
                                          </p:spTgt>
                                        </p:tgtEl>
                                        <p:attrNameLst>
                                          <p:attrName>ppt_w</p:attrName>
                                        </p:attrNameLst>
                                      </p:cBhvr>
                                      <p:tavLst>
                                        <p:tav tm="0">
                                          <p:val>
                                            <p:fltVal val="0"/>
                                          </p:val>
                                        </p:tav>
                                        <p:tav tm="100000">
                                          <p:val>
                                            <p:strVal val="#ppt_w"/>
                                          </p:val>
                                        </p:tav>
                                      </p:tavLst>
                                    </p:anim>
                                    <p:anim calcmode="lin" valueType="num">
                                      <p:cBhvr>
                                        <p:cTn id="32" dur="500" fill="hold"/>
                                        <p:tgtEl>
                                          <p:spTgt spid="9">
                                            <p:graphicEl>
                                              <a:dgm id="{37D17150-1AAC-4EE4-A870-B9ADFD54B802}"/>
                                            </p:graphicEl>
                                          </p:spTgt>
                                        </p:tgtEl>
                                        <p:attrNameLst>
                                          <p:attrName>ppt_h</p:attrName>
                                        </p:attrNameLst>
                                      </p:cBhvr>
                                      <p:tavLst>
                                        <p:tav tm="0">
                                          <p:val>
                                            <p:fltVal val="0"/>
                                          </p:val>
                                        </p:tav>
                                        <p:tav tm="100000">
                                          <p:val>
                                            <p:strVal val="#ppt_h"/>
                                          </p:val>
                                        </p:tav>
                                      </p:tavLst>
                                    </p:anim>
                                    <p:animEffect transition="in" filter="fade">
                                      <p:cBhvr>
                                        <p:cTn id="33" dur="500"/>
                                        <p:tgtEl>
                                          <p:spTgt spid="9">
                                            <p:graphicEl>
                                              <a:dgm id="{37D17150-1AAC-4EE4-A870-B9ADFD54B80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graphicEl>
                                              <a:dgm id="{C01E0A04-1A55-4DD0-9F8E-3C6FF14340F4}"/>
                                            </p:graphicEl>
                                          </p:spTgt>
                                        </p:tgtEl>
                                        <p:attrNameLst>
                                          <p:attrName>style.visibility</p:attrName>
                                        </p:attrNameLst>
                                      </p:cBhvr>
                                      <p:to>
                                        <p:strVal val="visible"/>
                                      </p:to>
                                    </p:set>
                                    <p:anim calcmode="lin" valueType="num">
                                      <p:cBhvr>
                                        <p:cTn id="36" dur="500" fill="hold"/>
                                        <p:tgtEl>
                                          <p:spTgt spid="9">
                                            <p:graphicEl>
                                              <a:dgm id="{C01E0A04-1A55-4DD0-9F8E-3C6FF14340F4}"/>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C01E0A04-1A55-4DD0-9F8E-3C6FF14340F4}"/>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C01E0A04-1A55-4DD0-9F8E-3C6FF14340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93" name="Rectangle 309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65492-C773-DFEF-36CF-7220DFAFCC4B}"/>
              </a:ext>
            </a:extLst>
          </p:cNvPr>
          <p:cNvSpPr>
            <a:spLocks noGrp="1"/>
          </p:cNvSpPr>
          <p:nvPr>
            <p:ph type="title"/>
          </p:nvPr>
        </p:nvSpPr>
        <p:spPr>
          <a:xfrm>
            <a:off x="5766975" y="600569"/>
            <a:ext cx="5464968" cy="1559301"/>
          </a:xfrm>
        </p:spPr>
        <p:txBody>
          <a:bodyPr>
            <a:normAutofit/>
          </a:bodyPr>
          <a:lstStyle/>
          <a:p>
            <a:r>
              <a:rPr lang="en-US" sz="6000" b="1">
                <a:solidFill>
                  <a:srgbClr val="4B2281"/>
                </a:solidFill>
                <a:latin typeface="+mn-lt"/>
              </a:rPr>
              <a:t>Final Thoughts </a:t>
            </a:r>
          </a:p>
        </p:txBody>
      </p:sp>
      <p:sp>
        <p:nvSpPr>
          <p:cNvPr id="3" name="Content Placeholder 2">
            <a:extLst>
              <a:ext uri="{FF2B5EF4-FFF2-40B4-BE49-F238E27FC236}">
                <a16:creationId xmlns:a16="http://schemas.microsoft.com/office/drawing/2014/main" id="{DBC37762-2855-73A3-2155-543ED6EA21E4}"/>
              </a:ext>
            </a:extLst>
          </p:cNvPr>
          <p:cNvSpPr>
            <a:spLocks noGrp="1"/>
          </p:cNvSpPr>
          <p:nvPr>
            <p:ph idx="1"/>
          </p:nvPr>
        </p:nvSpPr>
        <p:spPr>
          <a:xfrm>
            <a:off x="5594322" y="2370671"/>
            <a:ext cx="6484264" cy="3496878"/>
          </a:xfrm>
        </p:spPr>
        <p:txBody>
          <a:bodyPr vert="horz" lIns="91440" tIns="45720" rIns="91440" bIns="45720" rtlCol="0" anchor="ctr">
            <a:normAutofit lnSpcReduction="10000"/>
          </a:bodyPr>
          <a:lstStyle/>
          <a:p>
            <a:r>
              <a:rPr lang="en-US" sz="3200">
                <a:ea typeface="Calibri"/>
                <a:cs typeface="Calibri"/>
              </a:rPr>
              <a:t>Be </a:t>
            </a:r>
            <a:r>
              <a:rPr lang="en-US" sz="3200" b="1">
                <a:solidFill>
                  <a:srgbClr val="43266C"/>
                </a:solidFill>
                <a:ea typeface="Calibri"/>
                <a:cs typeface="Calibri"/>
              </a:rPr>
              <a:t>empowered</a:t>
            </a:r>
            <a:r>
              <a:rPr lang="en-US" sz="3200">
                <a:ea typeface="Calibri"/>
                <a:cs typeface="Calibri"/>
              </a:rPr>
              <a:t> to adjust</a:t>
            </a:r>
          </a:p>
          <a:p>
            <a:pPr marL="457200" lvl="1" indent="0">
              <a:buNone/>
            </a:pPr>
            <a:r>
              <a:rPr lang="en-US" sz="3200">
                <a:ea typeface="Calibri"/>
                <a:cs typeface="Calibri"/>
              </a:rPr>
              <a:t>-Without compromising on expectations</a:t>
            </a:r>
          </a:p>
          <a:p>
            <a:r>
              <a:rPr lang="en-US" sz="3200">
                <a:ea typeface="Calibri"/>
                <a:cs typeface="Calibri"/>
              </a:rPr>
              <a:t>Seek </a:t>
            </a:r>
            <a:r>
              <a:rPr lang="en-US" sz="3200" b="1">
                <a:solidFill>
                  <a:srgbClr val="4B2281"/>
                </a:solidFill>
                <a:ea typeface="Calibri"/>
                <a:cs typeface="Calibri"/>
              </a:rPr>
              <a:t>employee</a:t>
            </a:r>
            <a:r>
              <a:rPr lang="en-US" sz="3200">
                <a:ea typeface="Calibri"/>
                <a:cs typeface="Calibri"/>
              </a:rPr>
              <a:t> feedback</a:t>
            </a:r>
          </a:p>
          <a:p>
            <a:r>
              <a:rPr lang="en-US" sz="3200">
                <a:ea typeface="Calibri"/>
                <a:cs typeface="Calibri"/>
              </a:rPr>
              <a:t>Find </a:t>
            </a:r>
            <a:r>
              <a:rPr lang="en-US" sz="3200" b="1">
                <a:solidFill>
                  <a:srgbClr val="43266C"/>
                </a:solidFill>
                <a:ea typeface="Calibri"/>
                <a:cs typeface="Calibri"/>
              </a:rPr>
              <a:t>support</a:t>
            </a:r>
            <a:r>
              <a:rPr lang="en-US" sz="3200">
                <a:ea typeface="Calibri"/>
                <a:cs typeface="Calibri"/>
              </a:rPr>
              <a:t> and </a:t>
            </a:r>
            <a:r>
              <a:rPr lang="en-US" sz="3200" b="1">
                <a:solidFill>
                  <a:srgbClr val="43266C"/>
                </a:solidFill>
                <a:ea typeface="Calibri"/>
                <a:cs typeface="Calibri"/>
              </a:rPr>
              <a:t>resources</a:t>
            </a:r>
          </a:p>
          <a:p>
            <a:r>
              <a:rPr lang="en-US" sz="3200">
                <a:ea typeface="Calibri"/>
                <a:cs typeface="Calibri"/>
              </a:rPr>
              <a:t>Keep </a:t>
            </a:r>
            <a:r>
              <a:rPr lang="en-US" sz="3200" b="1">
                <a:solidFill>
                  <a:srgbClr val="43266C"/>
                </a:solidFill>
                <a:ea typeface="Calibri"/>
                <a:cs typeface="Calibri"/>
              </a:rPr>
              <a:t>coaching</a:t>
            </a:r>
          </a:p>
          <a:p>
            <a:r>
              <a:rPr lang="en-US" sz="3200" b="1">
                <a:solidFill>
                  <a:srgbClr val="43266C"/>
                </a:solidFill>
                <a:ea typeface="Calibri"/>
                <a:cs typeface="Calibri"/>
              </a:rPr>
              <a:t>Consult with ER&amp;E!</a:t>
            </a:r>
          </a:p>
        </p:txBody>
      </p:sp>
      <p:pic>
        <p:nvPicPr>
          <p:cNvPr id="6" name="Picture 5" descr="Empty speech bubbles">
            <a:extLst>
              <a:ext uri="{FF2B5EF4-FFF2-40B4-BE49-F238E27FC236}">
                <a16:creationId xmlns:a16="http://schemas.microsoft.com/office/drawing/2014/main" id="{F941D397-0DA7-4E02-3A77-BD0466E7D39E}"/>
              </a:ext>
            </a:extLst>
          </p:cNvPr>
          <p:cNvPicPr>
            <a:picLocks noChangeAspect="1"/>
          </p:cNvPicPr>
          <p:nvPr/>
        </p:nvPicPr>
        <p:blipFill>
          <a:blip r:embed="rId3">
            <a:lum bright="70000" contrast="-70000"/>
          </a:blip>
          <a:srcRect l="40837"/>
          <a:stretch>
            <a:fillRect/>
          </a:stretch>
        </p:blipFill>
        <p:spPr>
          <a:xfrm>
            <a:off x="-10942" y="0"/>
            <a:ext cx="5605263" cy="6858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845DF66-4282-FE1C-3387-889DBCCFA3C8}"/>
              </a:ext>
            </a:extLst>
          </p:cNvPr>
          <p:cNvPicPr>
            <a:picLocks noChangeAspect="1"/>
          </p:cNvPicPr>
          <p:nvPr/>
        </p:nvPicPr>
        <p:blipFill>
          <a:blip r:embed="rId4"/>
          <a:stretch>
            <a:fillRect/>
          </a:stretch>
        </p:blipFill>
        <p:spPr>
          <a:xfrm>
            <a:off x="401007" y="6183706"/>
            <a:ext cx="1483249" cy="347249"/>
          </a:xfrm>
          <a:prstGeom prst="rect">
            <a:avLst/>
          </a:prstGeom>
        </p:spPr>
      </p:pic>
    </p:spTree>
    <p:extLst>
      <p:ext uri="{BB962C8B-B14F-4D97-AF65-F5344CB8AC3E}">
        <p14:creationId xmlns:p14="http://schemas.microsoft.com/office/powerpoint/2010/main" val="203068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AA8632EED25438F53CB5CD00ED00A" ma:contentTypeVersion="15" ma:contentTypeDescription="Create a new document." ma:contentTypeScope="" ma:versionID="a15b37304eb6d255ced00cc8fad04bfb">
  <xsd:schema xmlns:xsd="http://www.w3.org/2001/XMLSchema" xmlns:xs="http://www.w3.org/2001/XMLSchema" xmlns:p="http://schemas.microsoft.com/office/2006/metadata/properties" xmlns:ns2="4a2d4d99-3553-4d42-9109-06e7057960ca" xmlns:ns3="c1956d5e-4041-4d4a-8f67-ed4ecdb6aea6" targetNamespace="http://schemas.microsoft.com/office/2006/metadata/properties" ma:root="true" ma:fieldsID="0ba20ea413c3357c9e6fbb4cd4259d8c" ns2:_="" ns3:_="">
    <xsd:import namespace="4a2d4d99-3553-4d42-9109-06e7057960ca"/>
    <xsd:import namespace="c1956d5e-4041-4d4a-8f67-ed4ecdb6aea6"/>
    <xsd:element name="properties">
      <xsd:complexType>
        <xsd:sequence>
          <xsd:element name="documentManagement">
            <xsd:complexType>
              <xsd:all>
                <xsd:element ref="ns2:ASCTeamCHROandAVPs1"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d4d99-3553-4d42-9109-06e7057960ca" elementFormDefault="qualified">
    <xsd:import namespace="http://schemas.microsoft.com/office/2006/documentManagement/types"/>
    <xsd:import namespace="http://schemas.microsoft.com/office/infopath/2007/PartnerControls"/>
    <xsd:element name="ASCTeamCHROandAVPs1" ma:index="8" nillable="true" ma:displayName="ASC Team &amp; CHRO and AVPs1" ma:description="ASC Team &amp; CHRO and AVPs2" ma:format="Dropdown" ma:internalName="ASCTeamCHROandAVPs1">
      <xsd:simpleType>
        <xsd:restriction base="dms:Note">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8ed7cba-b263-44e1-aaea-116db9091a5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956d5e-4041-4d4a-8f67-ed4ecdb6aea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393c1e1-44ed-49ff-91ba-3dc00f6d270c}" ma:internalName="TaxCatchAll" ma:showField="CatchAllData" ma:web="c1956d5e-4041-4d4a-8f67-ed4ecdb6ae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1956d5e-4041-4d4a-8f67-ed4ecdb6aea6" xsi:nil="true"/>
    <lcf76f155ced4ddcb4097134ff3c332f xmlns="4a2d4d99-3553-4d42-9109-06e7057960ca">
      <Terms xmlns="http://schemas.microsoft.com/office/infopath/2007/PartnerControls"/>
    </lcf76f155ced4ddcb4097134ff3c332f>
    <ASCTeamCHROandAVPs1 xmlns="4a2d4d99-3553-4d42-9109-06e7057960ca" xsi:nil="true"/>
  </documentManagement>
</p:properties>
</file>

<file path=customXml/itemProps1.xml><?xml version="1.0" encoding="utf-8"?>
<ds:datastoreItem xmlns:ds="http://schemas.openxmlformats.org/officeDocument/2006/customXml" ds:itemID="{1A660CA4-C929-4B00-BBD7-554C814651F8}">
  <ds:schemaRefs>
    <ds:schemaRef ds:uri="4a2d4d99-3553-4d42-9109-06e7057960ca"/>
    <ds:schemaRef ds:uri="c1956d5e-4041-4d4a-8f67-ed4ecdb6ae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AE8293-3D28-436D-9116-EC72364611A3}">
  <ds:schemaRefs>
    <ds:schemaRef ds:uri="http://schemas.microsoft.com/sharepoint/v3/contenttype/forms"/>
  </ds:schemaRefs>
</ds:datastoreItem>
</file>

<file path=customXml/itemProps3.xml><?xml version="1.0" encoding="utf-8"?>
<ds:datastoreItem xmlns:ds="http://schemas.openxmlformats.org/officeDocument/2006/customXml" ds:itemID="{B41CE50E-CABB-4765-BFA5-EFF5664EAF42}">
  <ds:schemaRefs>
    <ds:schemaRef ds:uri="http://purl.org/dc/elements/1.1/"/>
    <ds:schemaRef ds:uri="http://purl.org/dc/dcmitype/"/>
    <ds:schemaRef ds:uri="4a2d4d99-3553-4d42-9109-06e7057960ca"/>
    <ds:schemaRef ds:uri="http://schemas.microsoft.com/office/2006/documentManagement/types"/>
    <ds:schemaRef ds:uri="c1956d5e-4041-4d4a-8f67-ed4ecdb6aea6"/>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1693</Words>
  <Application>Microsoft Office PowerPoint</Application>
  <PresentationFormat>Widescreen</PresentationFormat>
  <Paragraphs>169</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Myriad Pro</vt:lpstr>
      <vt:lpstr>Office Theme</vt:lpstr>
      <vt:lpstr>2_Office Theme</vt:lpstr>
      <vt:lpstr>Performance Management Mid-Period Check-In Human Resources | Employee Relations &amp; Engagement</vt:lpstr>
      <vt:lpstr>Agenda</vt:lpstr>
      <vt:lpstr>PowerPoint Presentation</vt:lpstr>
      <vt:lpstr>Prep for Mid-Period Check-in Purpose: Ensure thoughtful, consistent, and well‑prepared conversations</vt:lpstr>
      <vt:lpstr>Leading a Mid-Period Check-in Purpose: Foster alignment, engagement, and forward‑looking development</vt:lpstr>
      <vt:lpstr>Feedback Toolkit Purpose: Reinforce consistent feedback and sustained progress over time.</vt:lpstr>
      <vt:lpstr>Feedback Toolkit SBI Framework: Situation – Behavior - Impact</vt:lpstr>
      <vt:lpstr>Feedback Toolkit Additional Mid-Period Tools for Supervisors </vt:lpstr>
      <vt:lpstr>Final Thoughts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Cleveland</dc:creator>
  <cp:lastModifiedBy>Maggi Denton</cp:lastModifiedBy>
  <cp:revision>2</cp:revision>
  <cp:lastPrinted>2026-05-05T00:25:45Z</cp:lastPrinted>
  <dcterms:created xsi:type="dcterms:W3CDTF">2023-03-17T14:19:52Z</dcterms:created>
  <dcterms:modified xsi:type="dcterms:W3CDTF">2026-05-05T17:27:16Z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0x0101008CBAA8632EED25438F53CB5CD00ED00A</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