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3" d="100"/>
          <a:sy n="13" d="100"/>
        </p:scale>
        <p:origin x="1404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914400" cy="9144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5A923-D1DB-4FFC-9F94-7E852AC66978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18A2-067F-4071-B942-035F1006B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461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5A923-D1DB-4FFC-9F94-7E852AC66978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18A2-067F-4071-B942-035F1006B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808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5A923-D1DB-4FFC-9F94-7E852AC66978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18A2-067F-4071-B942-035F1006B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6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5A923-D1DB-4FFC-9F94-7E852AC66978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18A2-067F-4071-B942-035F1006B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59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5A923-D1DB-4FFC-9F94-7E852AC66978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18A2-067F-4071-B942-035F1006B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78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5A923-D1DB-4FFC-9F94-7E852AC66978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18A2-067F-4071-B942-035F1006B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14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5A923-D1DB-4FFC-9F94-7E852AC66978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18A2-067F-4071-B942-035F1006B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081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5A923-D1DB-4FFC-9F94-7E852AC66978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18A2-067F-4071-B942-035F1006B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9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5A923-D1DB-4FFC-9F94-7E852AC66978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18A2-067F-4071-B942-035F1006B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851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5A923-D1DB-4FFC-9F94-7E852AC66978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18A2-067F-4071-B942-035F1006B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8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5A923-D1DB-4FFC-9F94-7E852AC66978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18A2-067F-4071-B942-035F1006B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32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5A923-D1DB-4FFC-9F94-7E852AC66978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218A2-067F-4071-B942-035F1006B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04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6658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DD0DAA772C9246A2C42FD00A9A966B" ma:contentTypeVersion="17" ma:contentTypeDescription="Create a new document." ma:contentTypeScope="" ma:versionID="4d056959d4dbb561695af68d0080c0ed">
  <xsd:schema xmlns:xsd="http://www.w3.org/2001/XMLSchema" xmlns:xs="http://www.w3.org/2001/XMLSchema" xmlns:p="http://schemas.microsoft.com/office/2006/metadata/properties" xmlns:ns2="8c6f53d2-6b50-41dc-8183-942f9fc74dab" xmlns:ns3="f6c94062-2583-49e3-b479-d41128d75184" targetNamespace="http://schemas.microsoft.com/office/2006/metadata/properties" ma:root="true" ma:fieldsID="5080201a59069f489d83a8ebd6c941d2" ns2:_="" ns3:_="">
    <xsd:import namespace="8c6f53d2-6b50-41dc-8183-942f9fc74dab"/>
    <xsd:import namespace="f6c94062-2583-49e3-b479-d41128d751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6f53d2-6b50-41dc-8183-942f9fc74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b8ed7cba-b263-44e1-aaea-116db9091a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c94062-2583-49e3-b479-d41128d75184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562accbd-0fdc-43a7-8845-3e2906e89c38}" ma:internalName="TaxCatchAll" ma:showField="CatchAllData" ma:web="f6c94062-2583-49e3-b479-d41128d751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c6f53d2-6b50-41dc-8183-942f9fc74dab">
      <Terms xmlns="http://schemas.microsoft.com/office/infopath/2007/PartnerControls"/>
    </lcf76f155ced4ddcb4097134ff3c332f>
    <TaxCatchAll xmlns="f6c94062-2583-49e3-b479-d41128d75184" xsi:nil="true"/>
  </documentManagement>
</p:properties>
</file>

<file path=customXml/itemProps1.xml><?xml version="1.0" encoding="utf-8"?>
<ds:datastoreItem xmlns:ds="http://schemas.openxmlformats.org/officeDocument/2006/customXml" ds:itemID="{DD2DA240-8E8B-4709-AF47-3EF4F528F2F9}"/>
</file>

<file path=customXml/itemProps2.xml><?xml version="1.0" encoding="utf-8"?>
<ds:datastoreItem xmlns:ds="http://schemas.openxmlformats.org/officeDocument/2006/customXml" ds:itemID="{59DBC9A0-8DBA-4B47-BADA-7180298A76BF}"/>
</file>

<file path=customXml/itemProps3.xml><?xml version="1.0" encoding="utf-8"?>
<ds:datastoreItem xmlns:ds="http://schemas.openxmlformats.org/officeDocument/2006/customXml" ds:itemID="{3A13F00F-46EC-4A21-9298-5224399856DD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Miller</dc:creator>
  <cp:lastModifiedBy>Megan Miller</cp:lastModifiedBy>
  <cp:revision>1</cp:revision>
  <dcterms:created xsi:type="dcterms:W3CDTF">2023-10-14T21:22:54Z</dcterms:created>
  <dcterms:modified xsi:type="dcterms:W3CDTF">2023-10-14T21:38:07Z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0x01010055DD0DAA772C9246A2C42FD00A9A966B</vt:lpwstr>
  </property>
</Properties>
</file>