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7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7000-9DC9-4B9B-A376-89B222AA1A52}" type="datetimeFigureOut">
              <a:rPr lang="en-US" smtClean="0"/>
              <a:t>6/17/15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8A0-009A-4F53-9A53-93A4055C778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7000-9DC9-4B9B-A376-89B222AA1A52}" type="datetimeFigureOut">
              <a:rPr lang="en-US" smtClean="0"/>
              <a:t>6/17/15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8A0-009A-4F53-9A53-93A4055C77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7000-9DC9-4B9B-A376-89B222AA1A52}" type="datetimeFigureOut">
              <a:rPr lang="en-US" smtClean="0"/>
              <a:t>6/17/15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8A0-009A-4F53-9A53-93A4055C77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7000-9DC9-4B9B-A376-89B222AA1A52}" type="datetimeFigureOut">
              <a:rPr lang="en-US" smtClean="0"/>
              <a:t>6/17/15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8A0-009A-4F53-9A53-93A4055C77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7000-9DC9-4B9B-A376-89B222AA1A52}" type="datetimeFigureOut">
              <a:rPr lang="en-US" smtClean="0"/>
              <a:t>6/17/15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8A0-009A-4F53-9A53-93A4055C778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7000-9DC9-4B9B-A376-89B222AA1A52}" type="datetimeFigureOut">
              <a:rPr lang="en-US" smtClean="0"/>
              <a:t>6/17/15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8A0-009A-4F53-9A53-93A4055C77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7000-9DC9-4B9B-A376-89B222AA1A52}" type="datetimeFigureOut">
              <a:rPr lang="en-US" smtClean="0"/>
              <a:t>6/17/15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8A0-009A-4F53-9A53-93A4055C77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7000-9DC9-4B9B-A376-89B222AA1A52}" type="datetimeFigureOut">
              <a:rPr lang="en-US" smtClean="0"/>
              <a:t>6/17/15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8A0-009A-4F53-9A53-93A4055C77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7000-9DC9-4B9B-A376-89B222AA1A52}" type="datetimeFigureOut">
              <a:rPr lang="en-US" smtClean="0"/>
              <a:t>6/17/15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8A0-009A-4F53-9A53-93A4055C77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7000-9DC9-4B9B-A376-89B222AA1A52}" type="datetimeFigureOut">
              <a:rPr lang="en-US" smtClean="0"/>
              <a:t>6/17/15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8A0-009A-4F53-9A53-93A4055C77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7000-9DC9-4B9B-A376-89B222AA1A52}" type="datetimeFigureOut">
              <a:rPr lang="en-US" smtClean="0"/>
              <a:t>6/17/15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F1A8A0-009A-4F53-9A53-93A4055C778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B77000-9DC9-4B9B-A376-89B222AA1A52}" type="datetimeFigureOut">
              <a:rPr lang="en-US" smtClean="0"/>
              <a:t>6/17/15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F1A8A0-009A-4F53-9A53-93A4055C778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FATTOM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FNS Course 1</a:t>
            </a:r>
          </a:p>
          <a:p>
            <a:r>
              <a:rPr lang="en-US" dirty="0" smtClean="0"/>
              <a:t>Beef - It’s </a:t>
            </a:r>
            <a:r>
              <a:rPr lang="en-US" dirty="0" smtClean="0"/>
              <a:t>What’s for Dinner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FATTOM?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acronym to help us remember the factors affecting the growth of microorganisms:</a:t>
            </a:r>
          </a:p>
          <a:p>
            <a:pPr lvl="1"/>
            <a:r>
              <a:rPr lang="en-US" dirty="0" smtClean="0"/>
              <a:t>Yeast</a:t>
            </a:r>
          </a:p>
          <a:p>
            <a:pPr lvl="1"/>
            <a:r>
              <a:rPr lang="en-US" dirty="0" smtClean="0"/>
              <a:t>Mold</a:t>
            </a:r>
          </a:p>
          <a:p>
            <a:pPr lvl="1"/>
            <a:r>
              <a:rPr lang="en-US" dirty="0" smtClean="0"/>
              <a:t>Bacteria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FATTOM?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keep microorganisms out of our food!</a:t>
            </a:r>
          </a:p>
          <a:p>
            <a:r>
              <a:rPr lang="en-US" dirty="0" smtClean="0"/>
              <a:t>To control the growth of existing microorganisms.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 is for Food</a:t>
            </a:r>
          </a:p>
          <a:p>
            <a:pPr lvl="1"/>
            <a:r>
              <a:rPr lang="en-US" dirty="0" smtClean="0"/>
              <a:t>Yeast – prefer simple sugars</a:t>
            </a:r>
          </a:p>
          <a:p>
            <a:pPr lvl="1"/>
            <a:r>
              <a:rPr lang="en-US" dirty="0" smtClean="0"/>
              <a:t>Mold – can grow in very poor nutritional conditions</a:t>
            </a:r>
          </a:p>
          <a:p>
            <a:pPr lvl="1"/>
            <a:r>
              <a:rPr lang="en-US" dirty="0" smtClean="0"/>
              <a:t>Bacteria – prefer protein-based foods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is for Acid</a:t>
            </a:r>
          </a:p>
          <a:p>
            <a:pPr lvl="1"/>
            <a:r>
              <a:rPr lang="en-US" dirty="0" smtClean="0"/>
              <a:t>Bacteria, yeast, and mold grow best in neutral conditions (pH = 7)</a:t>
            </a:r>
          </a:p>
          <a:p>
            <a:pPr lvl="1"/>
            <a:r>
              <a:rPr lang="en-US" dirty="0" smtClean="0"/>
              <a:t>Molds grow at a lower pH (acidic) than yeasts and bacteria</a:t>
            </a:r>
          </a:p>
          <a:p>
            <a:pPr lvl="1"/>
            <a:r>
              <a:rPr lang="en-US" dirty="0" smtClean="0"/>
              <a:t>Bacteria will not grow at pH &lt; 4.6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T-T is for Time and Temperature</a:t>
            </a:r>
          </a:p>
          <a:p>
            <a:pPr lvl="1"/>
            <a:r>
              <a:rPr lang="en-US" dirty="0" smtClean="0"/>
              <a:t>Microorganisms need time to reproduce</a:t>
            </a:r>
          </a:p>
          <a:p>
            <a:pPr lvl="1"/>
            <a:r>
              <a:rPr lang="en-US" dirty="0" smtClean="0"/>
              <a:t>Lower temperatures inhibit reproduction</a:t>
            </a:r>
          </a:p>
          <a:p>
            <a:pPr lvl="1"/>
            <a:r>
              <a:rPr lang="en-US" dirty="0" smtClean="0"/>
              <a:t>Keep cold foods cold until cooking and hot foods hot once cooked.</a:t>
            </a:r>
          </a:p>
          <a:p>
            <a:pPr lvl="1"/>
            <a:r>
              <a:rPr lang="en-US" dirty="0" smtClean="0"/>
              <a:t>Do not keep foods in the danger zone for more than a few minutes.</a:t>
            </a:r>
          </a:p>
          <a:p>
            <a:pPr lvl="1">
              <a:buNone/>
            </a:pPr>
            <a:r>
              <a:rPr lang="en-US" dirty="0" smtClean="0"/>
              <a:t>Class: What is the danger zone for beef?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is for Oxygen</a:t>
            </a:r>
          </a:p>
          <a:p>
            <a:pPr lvl="1"/>
            <a:r>
              <a:rPr lang="en-US" dirty="0" smtClean="0"/>
              <a:t>Molds are aerobic </a:t>
            </a:r>
          </a:p>
          <a:p>
            <a:pPr lvl="1"/>
            <a:r>
              <a:rPr lang="en-US" dirty="0" smtClean="0"/>
              <a:t>Yeasts are facultative anaerobic</a:t>
            </a:r>
          </a:p>
          <a:p>
            <a:pPr lvl="1"/>
            <a:r>
              <a:rPr lang="en-US" dirty="0" smtClean="0"/>
              <a:t>Bacteria are aerobic, anaerobic, and facultative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smtClean="0"/>
              <a:t>Class: Is controlling oxygen levels a good way to control bacteria?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 is for moisture</a:t>
            </a:r>
          </a:p>
          <a:p>
            <a:pPr lvl="1"/>
            <a:r>
              <a:rPr lang="en-US" dirty="0" smtClean="0"/>
              <a:t>All microorganisms need moisture to grow &amp; reproduce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220</Words>
  <Application>Microsoft Macintosh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FATTOM</vt:lpstr>
      <vt:lpstr>What is FATTOM?</vt:lpstr>
      <vt:lpstr>Why FATTOM?</vt:lpstr>
      <vt:lpstr>FATTOM</vt:lpstr>
      <vt:lpstr>FATTOM</vt:lpstr>
      <vt:lpstr>FATTOM</vt:lpstr>
      <vt:lpstr>FATTOM</vt:lpstr>
      <vt:lpstr>FATTOM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FATTOM</dc:title>
  <dc:creator>Katie</dc:creator>
  <cp:lastModifiedBy>Jessica Travis</cp:lastModifiedBy>
  <cp:revision>4</cp:revision>
  <dcterms:created xsi:type="dcterms:W3CDTF">2012-09-13T14:56:29Z</dcterms:created>
  <dcterms:modified xsi:type="dcterms:W3CDTF">2015-06-17T16:30:36Z</dcterms:modified>
</cp:coreProperties>
</file>