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7"/>
  </p:notesMasterIdLst>
  <p:handoutMasterIdLst>
    <p:handoutMasterId r:id="rId28"/>
  </p:handoutMasterIdLst>
  <p:sldIdLst>
    <p:sldId id="256" r:id="rId2"/>
    <p:sldId id="257" r:id="rId3"/>
    <p:sldId id="259" r:id="rId4"/>
    <p:sldId id="263" r:id="rId5"/>
    <p:sldId id="258" r:id="rId6"/>
    <p:sldId id="260" r:id="rId7"/>
    <p:sldId id="261" r:id="rId8"/>
    <p:sldId id="262" r:id="rId9"/>
    <p:sldId id="281" r:id="rId10"/>
    <p:sldId id="278" r:id="rId11"/>
    <p:sldId id="285" r:id="rId12"/>
    <p:sldId id="279" r:id="rId13"/>
    <p:sldId id="286" r:id="rId14"/>
    <p:sldId id="287" r:id="rId15"/>
    <p:sldId id="288" r:id="rId16"/>
    <p:sldId id="289" r:id="rId17"/>
    <p:sldId id="290" r:id="rId18"/>
    <p:sldId id="292" r:id="rId19"/>
    <p:sldId id="264" r:id="rId20"/>
    <p:sldId id="266" r:id="rId21"/>
    <p:sldId id="296" r:id="rId22"/>
    <p:sldId id="295" r:id="rId23"/>
    <p:sldId id="299" r:id="rId24"/>
    <p:sldId id="291" r:id="rId25"/>
    <p:sldId id="293" r:id="rId2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6600CC"/>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9" autoAdjust="0"/>
    <p:restoredTop sz="94628" autoAdjust="0"/>
  </p:normalViewPr>
  <p:slideViewPr>
    <p:cSldViewPr>
      <p:cViewPr varScale="1">
        <p:scale>
          <a:sx n="84" d="100"/>
          <a:sy n="84" d="100"/>
        </p:scale>
        <p:origin x="-72" y="-612"/>
      </p:cViewPr>
      <p:guideLst>
        <p:guide orient="horz" pos="2160"/>
        <p:guide pos="2880"/>
      </p:guideLst>
    </p:cSldViewPr>
  </p:slideViewPr>
  <p:outlineViewPr>
    <p:cViewPr>
      <p:scale>
        <a:sx n="33" d="100"/>
        <a:sy n="33" d="100"/>
      </p:scale>
      <p:origin x="0" y="6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Professor </a:t>
            </a:r>
            <a:r>
              <a:rPr lang="en-US" dirty="0" smtClean="0"/>
              <a:t>K’s Estimated </a:t>
            </a:r>
            <a:r>
              <a:rPr lang="en-US" dirty="0" smtClean="0"/>
              <a:t>Effort</a:t>
            </a:r>
            <a:endParaRPr lang="en-US" dirty="0"/>
          </a:p>
        </c:rich>
      </c:tx>
      <c:layout/>
      <c:overlay val="0"/>
    </c:title>
    <c:autoTitleDeleted val="0"/>
    <c:view3D>
      <c:rotX val="75"/>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Professor K</c:v>
                </c:pt>
              </c:strCache>
            </c:strRef>
          </c:tx>
          <c:dPt>
            <c:idx val="0"/>
            <c:bubble3D val="0"/>
            <c:spPr>
              <a:solidFill>
                <a:schemeClr val="accent6">
                  <a:lumMod val="75000"/>
                </a:schemeClr>
              </a:solidFill>
            </c:spPr>
          </c:dPt>
          <c:dPt>
            <c:idx val="1"/>
            <c:bubble3D val="0"/>
            <c:spPr>
              <a:solidFill>
                <a:schemeClr val="accent2">
                  <a:lumMod val="60000"/>
                  <a:lumOff val="40000"/>
                </a:schemeClr>
              </a:solidFill>
            </c:spPr>
          </c:dPt>
          <c:dPt>
            <c:idx val="2"/>
            <c:bubble3D val="0"/>
            <c:spPr>
              <a:solidFill>
                <a:srgbClr val="6600CC"/>
              </a:solidFill>
            </c:spPr>
          </c:dPt>
          <c:dPt>
            <c:idx val="3"/>
            <c:bubble3D val="0"/>
            <c:spPr>
              <a:solidFill>
                <a:srgbClr val="9966FF"/>
              </a:solidFill>
            </c:spPr>
          </c:dPt>
          <c:dPt>
            <c:idx val="4"/>
            <c:bubble3D val="0"/>
            <c:spPr>
              <a:solidFill>
                <a:srgbClr val="CC99FF"/>
              </a:solidFill>
            </c:spPr>
          </c:dPt>
          <c:dPt>
            <c:idx val="5"/>
            <c:bubble3D val="0"/>
            <c:spPr>
              <a:solidFill>
                <a:srgbClr val="7030A0"/>
              </a:solidFill>
            </c:spPr>
          </c:dPt>
          <c:dLbls>
            <c:dLblPos val="inEnd"/>
            <c:showLegendKey val="0"/>
            <c:showVal val="0"/>
            <c:showCatName val="0"/>
            <c:showSerName val="0"/>
            <c:showPercent val="1"/>
            <c:showBubbleSize val="0"/>
            <c:showLeaderLines val="1"/>
          </c:dLbls>
          <c:cat>
            <c:strRef>
              <c:f>Sheet1!$A$2:$A$4</c:f>
              <c:strCache>
                <c:ptCount val="3"/>
                <c:pt idx="0">
                  <c:v>Admin</c:v>
                </c:pt>
                <c:pt idx="1">
                  <c:v>Instruction</c:v>
                </c:pt>
                <c:pt idx="2">
                  <c:v>Research #1</c:v>
                </c:pt>
              </c:strCache>
            </c:strRef>
          </c:cat>
          <c:val>
            <c:numRef>
              <c:f>Sheet1!$B$2:$B$4</c:f>
              <c:numCache>
                <c:formatCode>General</c:formatCode>
                <c:ptCount val="3"/>
                <c:pt idx="0">
                  <c:v>0.05</c:v>
                </c:pt>
                <c:pt idx="1">
                  <c:v>0.25</c:v>
                </c:pt>
                <c:pt idx="2">
                  <c:v>0.7</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image" Target="../media/image4.png"/><Relationship Id="rId6" Type="http://schemas.openxmlformats.org/officeDocument/2006/relationships/image" Target="../media/image7.png"/><Relationship Id="rId5" Type="http://schemas.microsoft.com/office/2007/relationships/hdphoto" Target="../media/hdphoto2.wdp"/><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diagrams/_rels/data2.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image" Target="../media/image4.png"/><Relationship Id="rId6" Type="http://schemas.openxmlformats.org/officeDocument/2006/relationships/image" Target="../media/image7.png"/><Relationship Id="rId5" Type="http://schemas.microsoft.com/office/2007/relationships/hdphoto" Target="../media/hdphoto2.wdp"/><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image" Target="../media/image4.png"/><Relationship Id="rId6" Type="http://schemas.openxmlformats.org/officeDocument/2006/relationships/image" Target="../media/image7.png"/><Relationship Id="rId5" Type="http://schemas.microsoft.com/office/2007/relationships/hdphoto" Target="../media/hdphoto2.wdp"/><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image" Target="../media/image4.png"/><Relationship Id="rId6" Type="http://schemas.openxmlformats.org/officeDocument/2006/relationships/image" Target="../media/image7.png"/><Relationship Id="rId5" Type="http://schemas.microsoft.com/office/2007/relationships/hdphoto" Target="../media/hdphoto2.wdp"/><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40ECF4-B191-4C1C-956B-BEFE1F7A14E6}" type="doc">
      <dgm:prSet loTypeId="urn:microsoft.com/office/officeart/2005/8/layout/hList7" loCatId="process" qsTypeId="urn:microsoft.com/office/officeart/2005/8/quickstyle/simple1" qsCatId="simple" csTypeId="urn:microsoft.com/office/officeart/2005/8/colors/accent1_2" csCatId="accent1" phldr="1"/>
      <dgm:spPr/>
      <dgm:t>
        <a:bodyPr/>
        <a:lstStyle/>
        <a:p>
          <a:endParaRPr lang="en-US"/>
        </a:p>
      </dgm:t>
    </dgm:pt>
    <dgm:pt modelId="{14B77CCA-34D0-4DF2-8F1C-1E6447460A94}">
      <dgm:prSet phldrT="[Text]" custT="1">
        <dgm:style>
          <a:lnRef idx="1">
            <a:schemeClr val="accent4"/>
          </a:lnRef>
          <a:fillRef idx="3">
            <a:schemeClr val="accent4"/>
          </a:fillRef>
          <a:effectRef idx="2">
            <a:schemeClr val="accent4"/>
          </a:effectRef>
          <a:fontRef idx="minor">
            <a:schemeClr val="lt1"/>
          </a:fontRef>
        </dgm:style>
      </dgm:prSet>
      <dgm:spPr/>
      <dgm:t>
        <a:bodyPr anchor="t"/>
        <a:lstStyle/>
        <a:p>
          <a:r>
            <a:rPr lang="en-US" sz="1400" b="1" u="sng" dirty="0" smtClean="0">
              <a:solidFill>
                <a:schemeClr val="bg1"/>
              </a:solidFill>
              <a:latin typeface="Arial Narrow" pitchFamily="34" charset="0"/>
            </a:rPr>
            <a:t>STEP 1</a:t>
          </a:r>
        </a:p>
        <a:p>
          <a:r>
            <a:rPr lang="en-US" sz="1400" dirty="0" smtClean="0">
              <a:solidFill>
                <a:schemeClr val="bg1"/>
              </a:solidFill>
              <a:latin typeface="Arial Narrow" pitchFamily="34" charset="0"/>
            </a:rPr>
            <a:t>PI proposal budget</a:t>
          </a:r>
          <a:endParaRPr lang="en-US" sz="1400" dirty="0">
            <a:solidFill>
              <a:schemeClr val="bg1"/>
            </a:solidFill>
            <a:latin typeface="Arial Narrow" pitchFamily="34" charset="0"/>
          </a:endParaRPr>
        </a:p>
      </dgm:t>
    </dgm:pt>
    <dgm:pt modelId="{601FCB48-9A83-4C77-87AA-725DC5CA2B0B}" type="parTrans" cxnId="{D00C0CDE-FDB1-46C1-81CA-868455333FE1}">
      <dgm:prSet/>
      <dgm:spPr/>
      <dgm:t>
        <a:bodyPr/>
        <a:lstStyle/>
        <a:p>
          <a:endParaRPr lang="en-US"/>
        </a:p>
      </dgm:t>
    </dgm:pt>
    <dgm:pt modelId="{0CBFBB8F-4027-4D6E-8BF8-BC4465ACCCF6}" type="sibTrans" cxnId="{D00C0CDE-FDB1-46C1-81CA-868455333FE1}">
      <dgm:prSet/>
      <dgm:spPr/>
      <dgm:t>
        <a:bodyPr/>
        <a:lstStyle/>
        <a:p>
          <a:endParaRPr lang="en-US"/>
        </a:p>
      </dgm:t>
    </dgm:pt>
    <dgm:pt modelId="{871BCE9F-31C8-4C8F-808A-3D0156B6DB29}">
      <dgm:prSet phldrT="[Text]">
        <dgm:style>
          <a:lnRef idx="1">
            <a:schemeClr val="accent4"/>
          </a:lnRef>
          <a:fillRef idx="3">
            <a:schemeClr val="accent4"/>
          </a:fillRef>
          <a:effectRef idx="2">
            <a:schemeClr val="accent4"/>
          </a:effectRef>
          <a:fontRef idx="minor">
            <a:schemeClr val="lt1"/>
          </a:fontRef>
        </dgm:style>
      </dgm:prSet>
      <dgm:spPr/>
      <dgm:t>
        <a:bodyPr anchor="t"/>
        <a:lstStyle/>
        <a:p>
          <a:r>
            <a:rPr lang="en-US" b="1" u="sng" dirty="0" smtClean="0">
              <a:solidFill>
                <a:schemeClr val="bg1"/>
              </a:solidFill>
              <a:latin typeface="Arial Narrow" pitchFamily="34" charset="0"/>
            </a:rPr>
            <a:t>STEP 7</a:t>
          </a:r>
        </a:p>
        <a:p>
          <a:r>
            <a:rPr lang="en-US" dirty="0" smtClean="0">
              <a:solidFill>
                <a:schemeClr val="bg1"/>
              </a:solidFill>
              <a:latin typeface="Arial Narrow" pitchFamily="34" charset="0"/>
            </a:rPr>
            <a:t>Dept coordinates signatures and returns effort reports to SPA</a:t>
          </a:r>
          <a:endParaRPr lang="en-US" dirty="0">
            <a:solidFill>
              <a:schemeClr val="bg1"/>
            </a:solidFill>
            <a:latin typeface="Arial Narrow" pitchFamily="34" charset="0"/>
          </a:endParaRPr>
        </a:p>
      </dgm:t>
    </dgm:pt>
    <dgm:pt modelId="{37285CA0-DF48-4849-83FA-780F52FBCE88}" type="parTrans" cxnId="{FCDF05C8-6C95-460C-828B-982389192CF2}">
      <dgm:prSet/>
      <dgm:spPr/>
      <dgm:t>
        <a:bodyPr/>
        <a:lstStyle/>
        <a:p>
          <a:endParaRPr lang="en-US"/>
        </a:p>
      </dgm:t>
    </dgm:pt>
    <dgm:pt modelId="{9C1D6958-3312-4B50-A006-AE28CDBC5F67}" type="sibTrans" cxnId="{FCDF05C8-6C95-460C-828B-982389192CF2}">
      <dgm:prSet/>
      <dgm:spPr/>
      <dgm:t>
        <a:bodyPr/>
        <a:lstStyle/>
        <a:p>
          <a:endParaRPr lang="en-US"/>
        </a:p>
      </dgm:t>
    </dgm:pt>
    <dgm:pt modelId="{DABEE0F5-3F4E-4882-A185-3354101EB89F}">
      <dgm:prSet phldrT="[Text]">
        <dgm:style>
          <a:lnRef idx="1">
            <a:schemeClr val="accent5"/>
          </a:lnRef>
          <a:fillRef idx="3">
            <a:schemeClr val="accent5"/>
          </a:fillRef>
          <a:effectRef idx="2">
            <a:schemeClr val="accent5"/>
          </a:effectRef>
          <a:fontRef idx="minor">
            <a:schemeClr val="lt1"/>
          </a:fontRef>
        </dgm:style>
      </dgm:prSet>
      <dgm:spPr/>
      <dgm:t>
        <a:bodyPr anchor="t"/>
        <a:lstStyle/>
        <a:p>
          <a:r>
            <a:rPr lang="en-US" b="1" u="sng" dirty="0" smtClean="0">
              <a:solidFill>
                <a:schemeClr val="bg1"/>
              </a:solidFill>
              <a:latin typeface="Arial Narrow" pitchFamily="34" charset="0"/>
            </a:rPr>
            <a:t>STEP 8</a:t>
          </a:r>
        </a:p>
        <a:p>
          <a:r>
            <a:rPr lang="en-US" dirty="0" smtClean="0">
              <a:solidFill>
                <a:schemeClr val="bg1"/>
              </a:solidFill>
              <a:latin typeface="Arial Narrow" pitchFamily="34" charset="0"/>
            </a:rPr>
            <a:t>SPA retains effort reports for future potential audit</a:t>
          </a:r>
          <a:endParaRPr lang="en-US" dirty="0">
            <a:solidFill>
              <a:schemeClr val="bg1"/>
            </a:solidFill>
            <a:latin typeface="Arial Narrow" pitchFamily="34" charset="0"/>
          </a:endParaRPr>
        </a:p>
      </dgm:t>
    </dgm:pt>
    <dgm:pt modelId="{D90E0A45-45EC-4F0C-BD97-343D6234430E}" type="parTrans" cxnId="{F6BA92DA-3D4B-4F07-9912-C91A491DC5AA}">
      <dgm:prSet/>
      <dgm:spPr/>
      <dgm:t>
        <a:bodyPr/>
        <a:lstStyle/>
        <a:p>
          <a:endParaRPr lang="en-US"/>
        </a:p>
      </dgm:t>
    </dgm:pt>
    <dgm:pt modelId="{A48CEF6C-55E3-4585-AA15-162967075842}" type="sibTrans" cxnId="{F6BA92DA-3D4B-4F07-9912-C91A491DC5AA}">
      <dgm:prSet/>
      <dgm:spPr/>
      <dgm:t>
        <a:bodyPr/>
        <a:lstStyle/>
        <a:p>
          <a:endParaRPr lang="en-US"/>
        </a:p>
      </dgm:t>
    </dgm:pt>
    <dgm:pt modelId="{2D2DB994-BA85-4BB6-BF60-48C62690B262}">
      <dgm:prSet custT="1">
        <dgm:style>
          <a:lnRef idx="1">
            <a:schemeClr val="accent5"/>
          </a:lnRef>
          <a:fillRef idx="3">
            <a:schemeClr val="accent5"/>
          </a:fillRef>
          <a:effectRef idx="2">
            <a:schemeClr val="accent5"/>
          </a:effectRef>
          <a:fontRef idx="minor">
            <a:schemeClr val="lt1"/>
          </a:fontRef>
        </dgm:style>
      </dgm:prSet>
      <dgm:spPr/>
      <dgm:t>
        <a:bodyPr anchor="t"/>
        <a:lstStyle/>
        <a:p>
          <a:r>
            <a:rPr lang="en-US" sz="1400" b="1" u="sng" dirty="0" smtClean="0">
              <a:solidFill>
                <a:schemeClr val="bg1"/>
              </a:solidFill>
              <a:latin typeface="Arial Narrow" pitchFamily="34" charset="0"/>
            </a:rPr>
            <a:t>STEP 2</a:t>
          </a:r>
        </a:p>
        <a:p>
          <a:r>
            <a:rPr lang="en-US" sz="1400" dirty="0" smtClean="0">
              <a:solidFill>
                <a:schemeClr val="bg1"/>
              </a:solidFill>
              <a:latin typeface="Arial Narrow" pitchFamily="34" charset="0"/>
            </a:rPr>
            <a:t>Transmittal with cost share included</a:t>
          </a:r>
          <a:endParaRPr lang="en-US" sz="1400" dirty="0">
            <a:solidFill>
              <a:schemeClr val="bg1"/>
            </a:solidFill>
            <a:latin typeface="Arial Narrow" pitchFamily="34" charset="0"/>
          </a:endParaRPr>
        </a:p>
      </dgm:t>
    </dgm:pt>
    <dgm:pt modelId="{4E30E7E2-0727-4EC4-B030-C6048F7A8260}" type="parTrans" cxnId="{EA53D43D-2DCD-4A18-9446-D55DA2D63012}">
      <dgm:prSet/>
      <dgm:spPr/>
      <dgm:t>
        <a:bodyPr/>
        <a:lstStyle/>
        <a:p>
          <a:endParaRPr lang="en-US"/>
        </a:p>
      </dgm:t>
    </dgm:pt>
    <dgm:pt modelId="{580C38EB-563B-450A-B98E-EFA1FFED2AF6}" type="sibTrans" cxnId="{EA53D43D-2DCD-4A18-9446-D55DA2D63012}">
      <dgm:prSet/>
      <dgm:spPr/>
      <dgm:t>
        <a:bodyPr/>
        <a:lstStyle/>
        <a:p>
          <a:endParaRPr lang="en-US"/>
        </a:p>
      </dgm:t>
    </dgm:pt>
    <dgm:pt modelId="{CD6C1D74-895C-45FE-BCC6-643A19C238AE}">
      <dgm:prSet custT="1">
        <dgm:style>
          <a:lnRef idx="1">
            <a:schemeClr val="accent4"/>
          </a:lnRef>
          <a:fillRef idx="3">
            <a:schemeClr val="accent4"/>
          </a:fillRef>
          <a:effectRef idx="2">
            <a:schemeClr val="accent4"/>
          </a:effectRef>
          <a:fontRef idx="minor">
            <a:schemeClr val="lt1"/>
          </a:fontRef>
        </dgm:style>
      </dgm:prSet>
      <dgm:spPr/>
      <dgm:t>
        <a:bodyPr anchor="t"/>
        <a:lstStyle/>
        <a:p>
          <a:r>
            <a:rPr lang="en-US" sz="1200" b="1" u="sng" dirty="0" smtClean="0">
              <a:solidFill>
                <a:schemeClr val="bg1"/>
              </a:solidFill>
              <a:latin typeface="Arial Narrow" pitchFamily="34" charset="0"/>
            </a:rPr>
            <a:t>STEP 3</a:t>
          </a:r>
        </a:p>
        <a:p>
          <a:r>
            <a:rPr lang="en-US" sz="1200" dirty="0" smtClean="0">
              <a:solidFill>
                <a:schemeClr val="bg1"/>
              </a:solidFill>
              <a:latin typeface="Arial Narrow" pitchFamily="34" charset="0"/>
            </a:rPr>
            <a:t>SPA send Coversheets when requesting quarterly cost share reporting</a:t>
          </a:r>
          <a:endParaRPr lang="en-US" sz="1200" dirty="0">
            <a:solidFill>
              <a:schemeClr val="bg1"/>
            </a:solidFill>
            <a:latin typeface="Arial Narrow" pitchFamily="34" charset="0"/>
          </a:endParaRPr>
        </a:p>
      </dgm:t>
    </dgm:pt>
    <dgm:pt modelId="{3425CAD5-4F3B-4A91-976E-28FBD9E1AF9D}" type="parTrans" cxnId="{036964EC-0672-4A87-926A-2CE5523A7049}">
      <dgm:prSet/>
      <dgm:spPr/>
      <dgm:t>
        <a:bodyPr/>
        <a:lstStyle/>
        <a:p>
          <a:endParaRPr lang="en-US"/>
        </a:p>
      </dgm:t>
    </dgm:pt>
    <dgm:pt modelId="{C5D541A2-7727-482C-A4DA-72365F1D2F76}" type="sibTrans" cxnId="{036964EC-0672-4A87-926A-2CE5523A7049}">
      <dgm:prSet/>
      <dgm:spPr/>
      <dgm:t>
        <a:bodyPr/>
        <a:lstStyle/>
        <a:p>
          <a:endParaRPr lang="en-US"/>
        </a:p>
      </dgm:t>
    </dgm:pt>
    <dgm:pt modelId="{9FC6D823-D02A-41AA-A630-9E5083DFB929}">
      <dgm:prSet>
        <dgm:style>
          <a:lnRef idx="1">
            <a:schemeClr val="accent5"/>
          </a:lnRef>
          <a:fillRef idx="3">
            <a:schemeClr val="accent5"/>
          </a:fillRef>
          <a:effectRef idx="2">
            <a:schemeClr val="accent5"/>
          </a:effectRef>
          <a:fontRef idx="minor">
            <a:schemeClr val="lt1"/>
          </a:fontRef>
        </dgm:style>
      </dgm:prSet>
      <dgm:spPr/>
      <dgm:t>
        <a:bodyPr anchor="t"/>
        <a:lstStyle/>
        <a:p>
          <a:r>
            <a:rPr lang="en-US" b="1" u="sng" dirty="0" smtClean="0">
              <a:solidFill>
                <a:schemeClr val="bg1"/>
              </a:solidFill>
              <a:latin typeface="Arial Narrow" pitchFamily="34" charset="0"/>
            </a:rPr>
            <a:t>STEP 4</a:t>
          </a:r>
        </a:p>
        <a:p>
          <a:r>
            <a:rPr lang="en-US" dirty="0" smtClean="0">
              <a:solidFill>
                <a:schemeClr val="bg1"/>
              </a:solidFill>
              <a:latin typeface="Arial Narrow" pitchFamily="34" charset="0"/>
            </a:rPr>
            <a:t>Dept reports % effort on spreadsheet</a:t>
          </a:r>
          <a:endParaRPr lang="en-US" dirty="0">
            <a:solidFill>
              <a:schemeClr val="bg1"/>
            </a:solidFill>
            <a:latin typeface="Arial Narrow" pitchFamily="34" charset="0"/>
          </a:endParaRPr>
        </a:p>
      </dgm:t>
    </dgm:pt>
    <dgm:pt modelId="{855AFD30-5379-4D49-A93D-68C3E0E7E094}" type="parTrans" cxnId="{7A80E8EA-A28D-472C-8AB6-600C37761068}">
      <dgm:prSet/>
      <dgm:spPr/>
      <dgm:t>
        <a:bodyPr/>
        <a:lstStyle/>
        <a:p>
          <a:endParaRPr lang="en-US"/>
        </a:p>
      </dgm:t>
    </dgm:pt>
    <dgm:pt modelId="{84099D74-BBE9-487E-B097-0E6783F108A0}" type="sibTrans" cxnId="{7A80E8EA-A28D-472C-8AB6-600C37761068}">
      <dgm:prSet/>
      <dgm:spPr/>
      <dgm:t>
        <a:bodyPr/>
        <a:lstStyle/>
        <a:p>
          <a:endParaRPr lang="en-US"/>
        </a:p>
      </dgm:t>
    </dgm:pt>
    <dgm:pt modelId="{4672F1AB-A494-449E-A18D-EA8E153AE954}">
      <dgm:prSet>
        <dgm:style>
          <a:lnRef idx="1">
            <a:schemeClr val="accent4"/>
          </a:lnRef>
          <a:fillRef idx="3">
            <a:schemeClr val="accent4"/>
          </a:fillRef>
          <a:effectRef idx="2">
            <a:schemeClr val="accent4"/>
          </a:effectRef>
          <a:fontRef idx="minor">
            <a:schemeClr val="lt1"/>
          </a:fontRef>
        </dgm:style>
      </dgm:prSet>
      <dgm:spPr/>
      <dgm:t>
        <a:bodyPr anchor="t"/>
        <a:lstStyle/>
        <a:p>
          <a:r>
            <a:rPr lang="en-US" b="1" u="sng" dirty="0" smtClean="0">
              <a:solidFill>
                <a:schemeClr val="bg1"/>
              </a:solidFill>
              <a:latin typeface="Arial Narrow" pitchFamily="34" charset="0"/>
            </a:rPr>
            <a:t>STEP 5</a:t>
          </a:r>
        </a:p>
        <a:p>
          <a:r>
            <a:rPr lang="en-US" dirty="0" smtClean="0">
              <a:solidFill>
                <a:schemeClr val="bg1"/>
              </a:solidFill>
              <a:latin typeface="Arial Narrow" pitchFamily="34" charset="0"/>
            </a:rPr>
            <a:t>SPA converts % to $ for financial reporting to sponsor</a:t>
          </a:r>
          <a:endParaRPr lang="en-US" dirty="0">
            <a:solidFill>
              <a:schemeClr val="bg1"/>
            </a:solidFill>
            <a:latin typeface="Arial Narrow" pitchFamily="34" charset="0"/>
          </a:endParaRPr>
        </a:p>
      </dgm:t>
    </dgm:pt>
    <dgm:pt modelId="{D4C5D717-9951-4E23-B3A7-40DB2E2FE552}" type="parTrans" cxnId="{58492FBE-E387-488C-9976-6099D6E4091D}">
      <dgm:prSet/>
      <dgm:spPr/>
      <dgm:t>
        <a:bodyPr/>
        <a:lstStyle/>
        <a:p>
          <a:endParaRPr lang="en-US"/>
        </a:p>
      </dgm:t>
    </dgm:pt>
    <dgm:pt modelId="{47C28CD9-A136-4B2E-B1EB-EB6825886EF4}" type="sibTrans" cxnId="{58492FBE-E387-488C-9976-6099D6E4091D}">
      <dgm:prSet/>
      <dgm:spPr/>
      <dgm:t>
        <a:bodyPr/>
        <a:lstStyle/>
        <a:p>
          <a:endParaRPr lang="en-US"/>
        </a:p>
      </dgm:t>
    </dgm:pt>
    <dgm:pt modelId="{9B951ACC-09B2-487A-8057-3F6CD22278C2}">
      <dgm:prSet>
        <dgm:style>
          <a:lnRef idx="1">
            <a:schemeClr val="accent5"/>
          </a:lnRef>
          <a:fillRef idx="3">
            <a:schemeClr val="accent5"/>
          </a:fillRef>
          <a:effectRef idx="2">
            <a:schemeClr val="accent5"/>
          </a:effectRef>
          <a:fontRef idx="minor">
            <a:schemeClr val="lt1"/>
          </a:fontRef>
        </dgm:style>
      </dgm:prSet>
      <dgm:spPr/>
      <dgm:t>
        <a:bodyPr anchor="t"/>
        <a:lstStyle/>
        <a:p>
          <a:r>
            <a:rPr lang="en-US" b="1" u="sng" dirty="0" smtClean="0">
              <a:solidFill>
                <a:schemeClr val="bg1"/>
              </a:solidFill>
              <a:latin typeface="Arial Narrow" pitchFamily="34" charset="0"/>
            </a:rPr>
            <a:t>STEP 6</a:t>
          </a:r>
        </a:p>
        <a:p>
          <a:r>
            <a:rPr lang="en-US" dirty="0" smtClean="0">
              <a:solidFill>
                <a:schemeClr val="bg1"/>
              </a:solidFill>
              <a:latin typeface="Arial Narrow" pitchFamily="34" charset="0"/>
            </a:rPr>
            <a:t>SPA sends effort reports to dept to be certified</a:t>
          </a:r>
          <a:endParaRPr lang="en-US" dirty="0">
            <a:solidFill>
              <a:schemeClr val="bg1"/>
            </a:solidFill>
            <a:latin typeface="Arial Narrow" pitchFamily="34" charset="0"/>
          </a:endParaRPr>
        </a:p>
      </dgm:t>
    </dgm:pt>
    <dgm:pt modelId="{87136388-2B23-4988-A451-12916ECA6306}" type="parTrans" cxnId="{3948211A-0107-40C6-B8D7-A3A654D4F420}">
      <dgm:prSet/>
      <dgm:spPr/>
      <dgm:t>
        <a:bodyPr/>
        <a:lstStyle/>
        <a:p>
          <a:endParaRPr lang="en-US"/>
        </a:p>
      </dgm:t>
    </dgm:pt>
    <dgm:pt modelId="{C17B7DB7-C9F5-400A-9ED6-7AFF8BECA16F}" type="sibTrans" cxnId="{3948211A-0107-40C6-B8D7-A3A654D4F420}">
      <dgm:prSet/>
      <dgm:spPr/>
      <dgm:t>
        <a:bodyPr/>
        <a:lstStyle/>
        <a:p>
          <a:endParaRPr lang="en-US"/>
        </a:p>
      </dgm:t>
    </dgm:pt>
    <dgm:pt modelId="{9C7E936C-E3E8-4E43-A04C-BB84116FCCAB}" type="pres">
      <dgm:prSet presAssocID="{BB40ECF4-B191-4C1C-956B-BEFE1F7A14E6}" presName="Name0" presStyleCnt="0">
        <dgm:presLayoutVars>
          <dgm:dir/>
          <dgm:resizeHandles val="exact"/>
        </dgm:presLayoutVars>
      </dgm:prSet>
      <dgm:spPr/>
      <dgm:t>
        <a:bodyPr/>
        <a:lstStyle/>
        <a:p>
          <a:endParaRPr lang="en-US"/>
        </a:p>
      </dgm:t>
    </dgm:pt>
    <dgm:pt modelId="{5746FE3E-1059-4524-852C-550537B61F60}" type="pres">
      <dgm:prSet presAssocID="{BB40ECF4-B191-4C1C-956B-BEFE1F7A14E6}" presName="fgShape" presStyleLbl="fgShp" presStyleIdx="0" presStyleCnt="1"/>
      <dgm:spPr>
        <a:prstGeom prst="rightArrow">
          <a:avLst/>
        </a:prstGeom>
      </dgm:spPr>
    </dgm:pt>
    <dgm:pt modelId="{C8E0C8B9-E77F-46A2-85F6-3826E6A60204}" type="pres">
      <dgm:prSet presAssocID="{BB40ECF4-B191-4C1C-956B-BEFE1F7A14E6}" presName="linComp" presStyleCnt="0"/>
      <dgm:spPr/>
    </dgm:pt>
    <dgm:pt modelId="{22E41873-0089-4FC1-85FD-AB008234913A}" type="pres">
      <dgm:prSet presAssocID="{14B77CCA-34D0-4DF2-8F1C-1E6447460A94}" presName="compNode" presStyleCnt="0"/>
      <dgm:spPr/>
    </dgm:pt>
    <dgm:pt modelId="{F7F326AD-CD73-4103-B415-F86753D3A905}" type="pres">
      <dgm:prSet presAssocID="{14B77CCA-34D0-4DF2-8F1C-1E6447460A94}" presName="bkgdShape" presStyleLbl="node1" presStyleIdx="0" presStyleCnt="8"/>
      <dgm:spPr/>
      <dgm:t>
        <a:bodyPr/>
        <a:lstStyle/>
        <a:p>
          <a:endParaRPr lang="en-US"/>
        </a:p>
      </dgm:t>
    </dgm:pt>
    <dgm:pt modelId="{50159ACE-2F76-4BFF-9E1D-EB227F90F082}" type="pres">
      <dgm:prSet presAssocID="{14B77CCA-34D0-4DF2-8F1C-1E6447460A94}" presName="nodeTx" presStyleLbl="node1" presStyleIdx="0" presStyleCnt="8">
        <dgm:presLayoutVars>
          <dgm:bulletEnabled val="1"/>
        </dgm:presLayoutVars>
      </dgm:prSet>
      <dgm:spPr/>
      <dgm:t>
        <a:bodyPr/>
        <a:lstStyle/>
        <a:p>
          <a:endParaRPr lang="en-US"/>
        </a:p>
      </dgm:t>
    </dgm:pt>
    <dgm:pt modelId="{45BC4C46-BE1D-4CFA-9EFE-CB01762D1966}" type="pres">
      <dgm:prSet presAssocID="{14B77CCA-34D0-4DF2-8F1C-1E6447460A94}" presName="invisiNode" presStyleLbl="node1" presStyleIdx="0" presStyleCnt="8"/>
      <dgm:spPr/>
    </dgm:pt>
    <dgm:pt modelId="{ECFEE715-14E5-400E-88B5-169DAAFAA191}" type="pres">
      <dgm:prSet presAssocID="{14B77CCA-34D0-4DF2-8F1C-1E6447460A94}" presName="imagNode" presStyleLbl="fgImgPlace1" presStyleIdx="0" presStyleCnt="8"/>
      <dgm:spPr>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8000" r="-38000"/>
          </a:stretch>
        </a:blipFill>
      </dgm:spPr>
    </dgm:pt>
    <dgm:pt modelId="{F5A61B80-76B8-4450-87E1-5FACBE0C41A9}" type="pres">
      <dgm:prSet presAssocID="{0CBFBB8F-4027-4D6E-8BF8-BC4465ACCCF6}" presName="sibTrans" presStyleLbl="sibTrans2D1" presStyleIdx="0" presStyleCnt="0"/>
      <dgm:spPr/>
      <dgm:t>
        <a:bodyPr/>
        <a:lstStyle/>
        <a:p>
          <a:endParaRPr lang="en-US"/>
        </a:p>
      </dgm:t>
    </dgm:pt>
    <dgm:pt modelId="{7CC93943-096F-49EC-B8AE-692CD0AC7163}" type="pres">
      <dgm:prSet presAssocID="{2D2DB994-BA85-4BB6-BF60-48C62690B262}" presName="compNode" presStyleCnt="0"/>
      <dgm:spPr/>
    </dgm:pt>
    <dgm:pt modelId="{07D0A352-51D8-424B-AC00-0BB817D3AE0E}" type="pres">
      <dgm:prSet presAssocID="{2D2DB994-BA85-4BB6-BF60-48C62690B262}" presName="bkgdShape" presStyleLbl="node1" presStyleIdx="1" presStyleCnt="8"/>
      <dgm:spPr/>
      <dgm:t>
        <a:bodyPr/>
        <a:lstStyle/>
        <a:p>
          <a:endParaRPr lang="en-US"/>
        </a:p>
      </dgm:t>
    </dgm:pt>
    <dgm:pt modelId="{22B136B4-3136-417E-B618-C2CAD9CC8C78}" type="pres">
      <dgm:prSet presAssocID="{2D2DB994-BA85-4BB6-BF60-48C62690B262}" presName="nodeTx" presStyleLbl="node1" presStyleIdx="1" presStyleCnt="8">
        <dgm:presLayoutVars>
          <dgm:bulletEnabled val="1"/>
        </dgm:presLayoutVars>
      </dgm:prSet>
      <dgm:spPr/>
      <dgm:t>
        <a:bodyPr/>
        <a:lstStyle/>
        <a:p>
          <a:endParaRPr lang="en-US"/>
        </a:p>
      </dgm:t>
    </dgm:pt>
    <dgm:pt modelId="{2EF96EE1-FDD5-4C84-B680-64210B9B0B53}" type="pres">
      <dgm:prSet presAssocID="{2D2DB994-BA85-4BB6-BF60-48C62690B262}" presName="invisiNode" presStyleLbl="node1" presStyleIdx="1" presStyleCnt="8"/>
      <dgm:spPr/>
    </dgm:pt>
    <dgm:pt modelId="{CD377D02-60E9-45FA-BB1C-A60DB255847C}" type="pres">
      <dgm:prSet presAssocID="{2D2DB994-BA85-4BB6-BF60-48C62690B262}" presName="imagNode" presStyleLbl="fgImgPlace1" presStyleIdx="1" presStyleCnt="8"/>
      <dgm:spPr>
        <a:prstGeom prst="rect">
          <a:avLst/>
        </a:prstGeom>
        <a:blipFill>
          <a:blip xmlns:r="http://schemas.openxmlformats.org/officeDocument/2006/relationships"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l="-54000" r="-54000"/>
          </a:stretch>
        </a:blipFill>
      </dgm:spPr>
    </dgm:pt>
    <dgm:pt modelId="{D933033F-2DB5-4A8C-92ED-75642EE096EF}" type="pres">
      <dgm:prSet presAssocID="{580C38EB-563B-450A-B98E-EFA1FFED2AF6}" presName="sibTrans" presStyleLbl="sibTrans2D1" presStyleIdx="0" presStyleCnt="0"/>
      <dgm:spPr/>
      <dgm:t>
        <a:bodyPr/>
        <a:lstStyle/>
        <a:p>
          <a:endParaRPr lang="en-US"/>
        </a:p>
      </dgm:t>
    </dgm:pt>
    <dgm:pt modelId="{3072DC8D-4F7B-46BE-B278-0DA8CE1E632B}" type="pres">
      <dgm:prSet presAssocID="{CD6C1D74-895C-45FE-BCC6-643A19C238AE}" presName="compNode" presStyleCnt="0"/>
      <dgm:spPr/>
    </dgm:pt>
    <dgm:pt modelId="{49DF8438-29E6-4DFF-B0C4-973BB83386A9}" type="pres">
      <dgm:prSet presAssocID="{CD6C1D74-895C-45FE-BCC6-643A19C238AE}" presName="bkgdShape" presStyleLbl="node1" presStyleIdx="2" presStyleCnt="8"/>
      <dgm:spPr/>
      <dgm:t>
        <a:bodyPr/>
        <a:lstStyle/>
        <a:p>
          <a:endParaRPr lang="en-US"/>
        </a:p>
      </dgm:t>
    </dgm:pt>
    <dgm:pt modelId="{688DCD04-0164-4D65-9C33-714DD2919C94}" type="pres">
      <dgm:prSet presAssocID="{CD6C1D74-895C-45FE-BCC6-643A19C238AE}" presName="nodeTx" presStyleLbl="node1" presStyleIdx="2" presStyleCnt="8">
        <dgm:presLayoutVars>
          <dgm:bulletEnabled val="1"/>
        </dgm:presLayoutVars>
      </dgm:prSet>
      <dgm:spPr/>
      <dgm:t>
        <a:bodyPr/>
        <a:lstStyle/>
        <a:p>
          <a:endParaRPr lang="en-US"/>
        </a:p>
      </dgm:t>
    </dgm:pt>
    <dgm:pt modelId="{A8527BE4-FF00-4BD1-B145-9EA578EB7671}" type="pres">
      <dgm:prSet presAssocID="{CD6C1D74-895C-45FE-BCC6-643A19C238AE}" presName="invisiNode" presStyleLbl="node1" presStyleIdx="2" presStyleCnt="8"/>
      <dgm:spPr/>
    </dgm:pt>
    <dgm:pt modelId="{81544FE5-8CA9-46D3-AB74-A56E4833A10E}" type="pres">
      <dgm:prSet presAssocID="{CD6C1D74-895C-45FE-BCC6-643A19C238AE}" presName="imagNode" presStyleLbl="fgImgPlace1" presStyleIdx="2" presStyleCnt="8"/>
      <dgm:spPr>
        <a:prstGeom prst="rect">
          <a:avLst/>
        </a:prstGeom>
        <a:blipFill>
          <a:blip xmlns:r="http://schemas.openxmlformats.org/officeDocument/2006/relationships"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l="-21000" r="-21000"/>
          </a:stretch>
        </a:blipFill>
      </dgm:spPr>
    </dgm:pt>
    <dgm:pt modelId="{9BF7E3FE-A993-4AD8-9661-CF02474C5342}" type="pres">
      <dgm:prSet presAssocID="{C5D541A2-7727-482C-A4DA-72365F1D2F76}" presName="sibTrans" presStyleLbl="sibTrans2D1" presStyleIdx="0" presStyleCnt="0"/>
      <dgm:spPr/>
      <dgm:t>
        <a:bodyPr/>
        <a:lstStyle/>
        <a:p>
          <a:endParaRPr lang="en-US"/>
        </a:p>
      </dgm:t>
    </dgm:pt>
    <dgm:pt modelId="{8247DE7F-8BA1-40D6-83BB-623E141B84AD}" type="pres">
      <dgm:prSet presAssocID="{9FC6D823-D02A-41AA-A630-9E5083DFB929}" presName="compNode" presStyleCnt="0"/>
      <dgm:spPr/>
    </dgm:pt>
    <dgm:pt modelId="{7127A99E-7389-4B60-B15E-902224C1391D}" type="pres">
      <dgm:prSet presAssocID="{9FC6D823-D02A-41AA-A630-9E5083DFB929}" presName="bkgdShape" presStyleLbl="node1" presStyleIdx="3" presStyleCnt="8"/>
      <dgm:spPr/>
      <dgm:t>
        <a:bodyPr/>
        <a:lstStyle/>
        <a:p>
          <a:endParaRPr lang="en-US"/>
        </a:p>
      </dgm:t>
    </dgm:pt>
    <dgm:pt modelId="{A576577D-3D29-4D7A-81F7-13795971F5B4}" type="pres">
      <dgm:prSet presAssocID="{9FC6D823-D02A-41AA-A630-9E5083DFB929}" presName="nodeTx" presStyleLbl="node1" presStyleIdx="3" presStyleCnt="8">
        <dgm:presLayoutVars>
          <dgm:bulletEnabled val="1"/>
        </dgm:presLayoutVars>
      </dgm:prSet>
      <dgm:spPr/>
      <dgm:t>
        <a:bodyPr/>
        <a:lstStyle/>
        <a:p>
          <a:endParaRPr lang="en-US"/>
        </a:p>
      </dgm:t>
    </dgm:pt>
    <dgm:pt modelId="{8F8DEFB2-15FD-4C3B-8B64-50E8389422F6}" type="pres">
      <dgm:prSet presAssocID="{9FC6D823-D02A-41AA-A630-9E5083DFB929}" presName="invisiNode" presStyleLbl="node1" presStyleIdx="3" presStyleCnt="8"/>
      <dgm:spPr/>
    </dgm:pt>
    <dgm:pt modelId="{31B3E020-B9B0-4E87-B70A-D751329D668C}" type="pres">
      <dgm:prSet presAssocID="{9FC6D823-D02A-41AA-A630-9E5083DFB929}" presName="imagNode" presStyleLbl="fgImgPlace1" presStyleIdx="3" presStyleCnt="8"/>
      <dgm:spPr>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370000" r="-370000"/>
          </a:stretch>
        </a:blipFill>
      </dgm:spPr>
    </dgm:pt>
    <dgm:pt modelId="{4B6DCFDC-DAB1-4A8E-8486-C9DC4F7C4AEC}" type="pres">
      <dgm:prSet presAssocID="{84099D74-BBE9-487E-B097-0E6783F108A0}" presName="sibTrans" presStyleLbl="sibTrans2D1" presStyleIdx="0" presStyleCnt="0"/>
      <dgm:spPr/>
      <dgm:t>
        <a:bodyPr/>
        <a:lstStyle/>
        <a:p>
          <a:endParaRPr lang="en-US"/>
        </a:p>
      </dgm:t>
    </dgm:pt>
    <dgm:pt modelId="{D2EBC801-A5CA-49CB-88E6-30D28950489A}" type="pres">
      <dgm:prSet presAssocID="{4672F1AB-A494-449E-A18D-EA8E153AE954}" presName="compNode" presStyleCnt="0"/>
      <dgm:spPr/>
    </dgm:pt>
    <dgm:pt modelId="{344FA924-22C1-4A20-B898-60D0692D8833}" type="pres">
      <dgm:prSet presAssocID="{4672F1AB-A494-449E-A18D-EA8E153AE954}" presName="bkgdShape" presStyleLbl="node1" presStyleIdx="4" presStyleCnt="8"/>
      <dgm:spPr/>
      <dgm:t>
        <a:bodyPr/>
        <a:lstStyle/>
        <a:p>
          <a:endParaRPr lang="en-US"/>
        </a:p>
      </dgm:t>
    </dgm:pt>
    <dgm:pt modelId="{711A6F0E-027E-4211-880C-6396F2548D75}" type="pres">
      <dgm:prSet presAssocID="{4672F1AB-A494-449E-A18D-EA8E153AE954}" presName="nodeTx" presStyleLbl="node1" presStyleIdx="4" presStyleCnt="8">
        <dgm:presLayoutVars>
          <dgm:bulletEnabled val="1"/>
        </dgm:presLayoutVars>
      </dgm:prSet>
      <dgm:spPr/>
      <dgm:t>
        <a:bodyPr/>
        <a:lstStyle/>
        <a:p>
          <a:endParaRPr lang="en-US"/>
        </a:p>
      </dgm:t>
    </dgm:pt>
    <dgm:pt modelId="{D715BAF1-B29C-4DB2-854D-70F7AD51EAA9}" type="pres">
      <dgm:prSet presAssocID="{4672F1AB-A494-449E-A18D-EA8E153AE954}" presName="invisiNode" presStyleLbl="node1" presStyleIdx="4" presStyleCnt="8"/>
      <dgm:spPr/>
    </dgm:pt>
    <dgm:pt modelId="{21CF737C-7E25-470D-8AC2-DDDE004284B9}" type="pres">
      <dgm:prSet presAssocID="{4672F1AB-A494-449E-A18D-EA8E153AE954}" presName="imagNode" presStyleLbl="fgImgPlace1" presStyleIdx="4" presStyleCnt="8"/>
      <dgm:spPr>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92000" r="-92000"/>
          </a:stretch>
        </a:blipFill>
      </dgm:spPr>
    </dgm:pt>
    <dgm:pt modelId="{70109E35-75C9-451E-946F-622AA23F3CE5}" type="pres">
      <dgm:prSet presAssocID="{47C28CD9-A136-4B2E-B1EB-EB6825886EF4}" presName="sibTrans" presStyleLbl="sibTrans2D1" presStyleIdx="0" presStyleCnt="0"/>
      <dgm:spPr/>
      <dgm:t>
        <a:bodyPr/>
        <a:lstStyle/>
        <a:p>
          <a:endParaRPr lang="en-US"/>
        </a:p>
      </dgm:t>
    </dgm:pt>
    <dgm:pt modelId="{7547B13B-523D-4E22-9106-D2A4CEA3533D}" type="pres">
      <dgm:prSet presAssocID="{9B951ACC-09B2-487A-8057-3F6CD22278C2}" presName="compNode" presStyleCnt="0"/>
      <dgm:spPr/>
    </dgm:pt>
    <dgm:pt modelId="{901A0D24-B7C7-443B-B5FE-3565830B8A73}" type="pres">
      <dgm:prSet presAssocID="{9B951ACC-09B2-487A-8057-3F6CD22278C2}" presName="bkgdShape" presStyleLbl="node1" presStyleIdx="5" presStyleCnt="8"/>
      <dgm:spPr/>
      <dgm:t>
        <a:bodyPr/>
        <a:lstStyle/>
        <a:p>
          <a:endParaRPr lang="en-US"/>
        </a:p>
      </dgm:t>
    </dgm:pt>
    <dgm:pt modelId="{9AD45EC3-1275-48F7-A148-DE9EB37E9091}" type="pres">
      <dgm:prSet presAssocID="{9B951ACC-09B2-487A-8057-3F6CD22278C2}" presName="nodeTx" presStyleLbl="node1" presStyleIdx="5" presStyleCnt="8">
        <dgm:presLayoutVars>
          <dgm:bulletEnabled val="1"/>
        </dgm:presLayoutVars>
      </dgm:prSet>
      <dgm:spPr/>
      <dgm:t>
        <a:bodyPr/>
        <a:lstStyle/>
        <a:p>
          <a:endParaRPr lang="en-US"/>
        </a:p>
      </dgm:t>
    </dgm:pt>
    <dgm:pt modelId="{DBE08834-F3E0-4045-B490-276AA013C007}" type="pres">
      <dgm:prSet presAssocID="{9B951ACC-09B2-487A-8057-3F6CD22278C2}" presName="invisiNode" presStyleLbl="node1" presStyleIdx="5" presStyleCnt="8"/>
      <dgm:spPr/>
    </dgm:pt>
    <dgm:pt modelId="{FCD2E086-125C-4148-B982-4182160D7E04}" type="pres">
      <dgm:prSet presAssocID="{9B951ACC-09B2-487A-8057-3F6CD22278C2}" presName="imagNode" presStyleLbl="fgImgPlace1" presStyleIdx="5" presStyleCnt="8"/>
      <dgm:spPr>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63000" r="-63000"/>
          </a:stretch>
        </a:blipFill>
      </dgm:spPr>
    </dgm:pt>
    <dgm:pt modelId="{5F13A8B3-AC5F-499C-BACE-E4F05E370DD6}" type="pres">
      <dgm:prSet presAssocID="{C17B7DB7-C9F5-400A-9ED6-7AFF8BECA16F}" presName="sibTrans" presStyleLbl="sibTrans2D1" presStyleIdx="0" presStyleCnt="0"/>
      <dgm:spPr/>
      <dgm:t>
        <a:bodyPr/>
        <a:lstStyle/>
        <a:p>
          <a:endParaRPr lang="en-US"/>
        </a:p>
      </dgm:t>
    </dgm:pt>
    <dgm:pt modelId="{B92268F5-2C1D-4C61-B581-B6E3AB669F2D}" type="pres">
      <dgm:prSet presAssocID="{871BCE9F-31C8-4C8F-808A-3D0156B6DB29}" presName="compNode" presStyleCnt="0"/>
      <dgm:spPr/>
    </dgm:pt>
    <dgm:pt modelId="{246E105B-94CD-4064-BC77-4CE9786566F9}" type="pres">
      <dgm:prSet presAssocID="{871BCE9F-31C8-4C8F-808A-3D0156B6DB29}" presName="bkgdShape" presStyleLbl="node1" presStyleIdx="6" presStyleCnt="8"/>
      <dgm:spPr/>
      <dgm:t>
        <a:bodyPr/>
        <a:lstStyle/>
        <a:p>
          <a:endParaRPr lang="en-US"/>
        </a:p>
      </dgm:t>
    </dgm:pt>
    <dgm:pt modelId="{E4CB7C47-06B7-4FE5-A98F-BB8E27F6EE69}" type="pres">
      <dgm:prSet presAssocID="{871BCE9F-31C8-4C8F-808A-3D0156B6DB29}" presName="nodeTx" presStyleLbl="node1" presStyleIdx="6" presStyleCnt="8">
        <dgm:presLayoutVars>
          <dgm:bulletEnabled val="1"/>
        </dgm:presLayoutVars>
      </dgm:prSet>
      <dgm:spPr/>
      <dgm:t>
        <a:bodyPr/>
        <a:lstStyle/>
        <a:p>
          <a:endParaRPr lang="en-US"/>
        </a:p>
      </dgm:t>
    </dgm:pt>
    <dgm:pt modelId="{6B739981-DBE4-4BE2-AEED-8E6D88E735ED}" type="pres">
      <dgm:prSet presAssocID="{871BCE9F-31C8-4C8F-808A-3D0156B6DB29}" presName="invisiNode" presStyleLbl="node1" presStyleIdx="6" presStyleCnt="8"/>
      <dgm:spPr/>
    </dgm:pt>
    <dgm:pt modelId="{87EEC3AF-39EF-4A6C-9986-A1C8E8DC9FE0}" type="pres">
      <dgm:prSet presAssocID="{871BCE9F-31C8-4C8F-808A-3D0156B6DB29}" presName="imagNode" presStyleLbl="fgImgPlace1" presStyleIdx="6" presStyleCnt="8"/>
      <dgm:spPr>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63000" r="-63000"/>
          </a:stretch>
        </a:blipFill>
      </dgm:spPr>
    </dgm:pt>
    <dgm:pt modelId="{656C8A7E-C41A-4BD7-A3E5-2CB453F3BDAF}" type="pres">
      <dgm:prSet presAssocID="{9C1D6958-3312-4B50-A006-AE28CDBC5F67}" presName="sibTrans" presStyleLbl="sibTrans2D1" presStyleIdx="0" presStyleCnt="0"/>
      <dgm:spPr/>
      <dgm:t>
        <a:bodyPr/>
        <a:lstStyle/>
        <a:p>
          <a:endParaRPr lang="en-US"/>
        </a:p>
      </dgm:t>
    </dgm:pt>
    <dgm:pt modelId="{000CDB04-9A15-4848-874E-6E29F111666F}" type="pres">
      <dgm:prSet presAssocID="{DABEE0F5-3F4E-4882-A185-3354101EB89F}" presName="compNode" presStyleCnt="0"/>
      <dgm:spPr/>
    </dgm:pt>
    <dgm:pt modelId="{A34EA185-1119-434C-BE77-C8295EC0D38E}" type="pres">
      <dgm:prSet presAssocID="{DABEE0F5-3F4E-4882-A185-3354101EB89F}" presName="bkgdShape" presStyleLbl="node1" presStyleIdx="7" presStyleCnt="8"/>
      <dgm:spPr/>
      <dgm:t>
        <a:bodyPr/>
        <a:lstStyle/>
        <a:p>
          <a:endParaRPr lang="en-US"/>
        </a:p>
      </dgm:t>
    </dgm:pt>
    <dgm:pt modelId="{862F5F54-A26C-4D86-AA8C-236431CE1E21}" type="pres">
      <dgm:prSet presAssocID="{DABEE0F5-3F4E-4882-A185-3354101EB89F}" presName="nodeTx" presStyleLbl="node1" presStyleIdx="7" presStyleCnt="8">
        <dgm:presLayoutVars>
          <dgm:bulletEnabled val="1"/>
        </dgm:presLayoutVars>
      </dgm:prSet>
      <dgm:spPr/>
      <dgm:t>
        <a:bodyPr/>
        <a:lstStyle/>
        <a:p>
          <a:endParaRPr lang="en-US"/>
        </a:p>
      </dgm:t>
    </dgm:pt>
    <dgm:pt modelId="{ADB117EB-E359-4EC6-BDC2-74F15FFBF402}" type="pres">
      <dgm:prSet presAssocID="{DABEE0F5-3F4E-4882-A185-3354101EB89F}" presName="invisiNode" presStyleLbl="node1" presStyleIdx="7" presStyleCnt="8"/>
      <dgm:spPr/>
    </dgm:pt>
    <dgm:pt modelId="{A0A20C55-C833-4698-B2D6-CCD79DE1C5A7}" type="pres">
      <dgm:prSet presAssocID="{DABEE0F5-3F4E-4882-A185-3354101EB89F}" presName="imagNode" presStyleLbl="fgImgPlace1" presStyleIdx="7" presStyleCnt="8"/>
      <dgm:spPr>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64000" r="-64000"/>
          </a:stretch>
        </a:blipFill>
      </dgm:spPr>
    </dgm:pt>
  </dgm:ptLst>
  <dgm:cxnLst>
    <dgm:cxn modelId="{DEF73CB4-99B1-41ED-AC31-C0C23413715E}" type="presOf" srcId="{CD6C1D74-895C-45FE-BCC6-643A19C238AE}" destId="{688DCD04-0164-4D65-9C33-714DD2919C94}" srcOrd="1" destOrd="0" presId="urn:microsoft.com/office/officeart/2005/8/layout/hList7"/>
    <dgm:cxn modelId="{4BFBD25C-64DF-4079-A315-F1C9DF9FBCE9}" type="presOf" srcId="{DABEE0F5-3F4E-4882-A185-3354101EB89F}" destId="{A34EA185-1119-434C-BE77-C8295EC0D38E}" srcOrd="0" destOrd="0" presId="urn:microsoft.com/office/officeart/2005/8/layout/hList7"/>
    <dgm:cxn modelId="{4E8BF391-BAC3-4231-B123-EF08B509551D}" type="presOf" srcId="{0CBFBB8F-4027-4D6E-8BF8-BC4465ACCCF6}" destId="{F5A61B80-76B8-4450-87E1-5FACBE0C41A9}" srcOrd="0" destOrd="0" presId="urn:microsoft.com/office/officeart/2005/8/layout/hList7"/>
    <dgm:cxn modelId="{CD1CD2E3-3B0A-4066-9CB8-D0F11971CCAC}" type="presOf" srcId="{580C38EB-563B-450A-B98E-EFA1FFED2AF6}" destId="{D933033F-2DB5-4A8C-92ED-75642EE096EF}" srcOrd="0" destOrd="0" presId="urn:microsoft.com/office/officeart/2005/8/layout/hList7"/>
    <dgm:cxn modelId="{58492FBE-E387-488C-9976-6099D6E4091D}" srcId="{BB40ECF4-B191-4C1C-956B-BEFE1F7A14E6}" destId="{4672F1AB-A494-449E-A18D-EA8E153AE954}" srcOrd="4" destOrd="0" parTransId="{D4C5D717-9951-4E23-B3A7-40DB2E2FE552}" sibTransId="{47C28CD9-A136-4B2E-B1EB-EB6825886EF4}"/>
    <dgm:cxn modelId="{3BCBAC94-A584-414B-820C-27BA26DBEC54}" type="presOf" srcId="{9C1D6958-3312-4B50-A006-AE28CDBC5F67}" destId="{656C8A7E-C41A-4BD7-A3E5-2CB453F3BDAF}" srcOrd="0" destOrd="0" presId="urn:microsoft.com/office/officeart/2005/8/layout/hList7"/>
    <dgm:cxn modelId="{1729DD9A-0B9D-4A63-8461-EC9D44ED0D7B}" type="presOf" srcId="{14B77CCA-34D0-4DF2-8F1C-1E6447460A94}" destId="{50159ACE-2F76-4BFF-9E1D-EB227F90F082}" srcOrd="1" destOrd="0" presId="urn:microsoft.com/office/officeart/2005/8/layout/hList7"/>
    <dgm:cxn modelId="{7C375602-0A5F-4946-A897-059FA4EDB00D}" type="presOf" srcId="{DABEE0F5-3F4E-4882-A185-3354101EB89F}" destId="{862F5F54-A26C-4D86-AA8C-236431CE1E21}" srcOrd="1" destOrd="0" presId="urn:microsoft.com/office/officeart/2005/8/layout/hList7"/>
    <dgm:cxn modelId="{75DC0650-EDB5-4919-B013-D1D420340CCB}" type="presOf" srcId="{CD6C1D74-895C-45FE-BCC6-643A19C238AE}" destId="{49DF8438-29E6-4DFF-B0C4-973BB83386A9}" srcOrd="0" destOrd="0" presId="urn:microsoft.com/office/officeart/2005/8/layout/hList7"/>
    <dgm:cxn modelId="{0ACB44F1-BCB6-4EB3-B1A1-DF9AC1A6D304}" type="presOf" srcId="{C5D541A2-7727-482C-A4DA-72365F1D2F76}" destId="{9BF7E3FE-A993-4AD8-9661-CF02474C5342}" srcOrd="0" destOrd="0" presId="urn:microsoft.com/office/officeart/2005/8/layout/hList7"/>
    <dgm:cxn modelId="{EA53D43D-2DCD-4A18-9446-D55DA2D63012}" srcId="{BB40ECF4-B191-4C1C-956B-BEFE1F7A14E6}" destId="{2D2DB994-BA85-4BB6-BF60-48C62690B262}" srcOrd="1" destOrd="0" parTransId="{4E30E7E2-0727-4EC4-B030-C6048F7A8260}" sibTransId="{580C38EB-563B-450A-B98E-EFA1FFED2AF6}"/>
    <dgm:cxn modelId="{05A1CBAC-0AB8-4E6B-9D19-D8649CCFE302}" type="presOf" srcId="{9FC6D823-D02A-41AA-A630-9E5083DFB929}" destId="{A576577D-3D29-4D7A-81F7-13795971F5B4}" srcOrd="1" destOrd="0" presId="urn:microsoft.com/office/officeart/2005/8/layout/hList7"/>
    <dgm:cxn modelId="{314060FC-94ED-4A88-9B3D-A2817F9FFEC8}" type="presOf" srcId="{2D2DB994-BA85-4BB6-BF60-48C62690B262}" destId="{22B136B4-3136-417E-B618-C2CAD9CC8C78}" srcOrd="1" destOrd="0" presId="urn:microsoft.com/office/officeart/2005/8/layout/hList7"/>
    <dgm:cxn modelId="{9F7D5F36-189B-4BC1-A839-DDC5E13D6AEB}" type="presOf" srcId="{84099D74-BBE9-487E-B097-0E6783F108A0}" destId="{4B6DCFDC-DAB1-4A8E-8486-C9DC4F7C4AEC}" srcOrd="0" destOrd="0" presId="urn:microsoft.com/office/officeart/2005/8/layout/hList7"/>
    <dgm:cxn modelId="{2D27255F-348A-413A-8F3E-3C22E0515540}" type="presOf" srcId="{4672F1AB-A494-449E-A18D-EA8E153AE954}" destId="{344FA924-22C1-4A20-B898-60D0692D8833}" srcOrd="0" destOrd="0" presId="urn:microsoft.com/office/officeart/2005/8/layout/hList7"/>
    <dgm:cxn modelId="{ACAA0CE1-ECD3-4C02-BBEC-7B9B5B28D416}" type="presOf" srcId="{9B951ACC-09B2-487A-8057-3F6CD22278C2}" destId="{901A0D24-B7C7-443B-B5FE-3565830B8A73}" srcOrd="0" destOrd="0" presId="urn:microsoft.com/office/officeart/2005/8/layout/hList7"/>
    <dgm:cxn modelId="{7A80E8EA-A28D-472C-8AB6-600C37761068}" srcId="{BB40ECF4-B191-4C1C-956B-BEFE1F7A14E6}" destId="{9FC6D823-D02A-41AA-A630-9E5083DFB929}" srcOrd="3" destOrd="0" parTransId="{855AFD30-5379-4D49-A93D-68C3E0E7E094}" sibTransId="{84099D74-BBE9-487E-B097-0E6783F108A0}"/>
    <dgm:cxn modelId="{FCDF05C8-6C95-460C-828B-982389192CF2}" srcId="{BB40ECF4-B191-4C1C-956B-BEFE1F7A14E6}" destId="{871BCE9F-31C8-4C8F-808A-3D0156B6DB29}" srcOrd="6" destOrd="0" parTransId="{37285CA0-DF48-4849-83FA-780F52FBCE88}" sibTransId="{9C1D6958-3312-4B50-A006-AE28CDBC5F67}"/>
    <dgm:cxn modelId="{554E8AE0-BAAC-4ACB-8903-C85FC5A33859}" type="presOf" srcId="{9FC6D823-D02A-41AA-A630-9E5083DFB929}" destId="{7127A99E-7389-4B60-B15E-902224C1391D}" srcOrd="0" destOrd="0" presId="urn:microsoft.com/office/officeart/2005/8/layout/hList7"/>
    <dgm:cxn modelId="{985E107C-0F75-40B6-A838-EADA3F5E5471}" type="presOf" srcId="{C17B7DB7-C9F5-400A-9ED6-7AFF8BECA16F}" destId="{5F13A8B3-AC5F-499C-BACE-E4F05E370DD6}" srcOrd="0" destOrd="0" presId="urn:microsoft.com/office/officeart/2005/8/layout/hList7"/>
    <dgm:cxn modelId="{F3379343-C362-4D18-98B6-ED2DBABEA5F3}" type="presOf" srcId="{4672F1AB-A494-449E-A18D-EA8E153AE954}" destId="{711A6F0E-027E-4211-880C-6396F2548D75}" srcOrd="1" destOrd="0" presId="urn:microsoft.com/office/officeart/2005/8/layout/hList7"/>
    <dgm:cxn modelId="{82AD4302-C23B-46FA-B71C-5597AE970AE0}" type="presOf" srcId="{871BCE9F-31C8-4C8F-808A-3D0156B6DB29}" destId="{246E105B-94CD-4064-BC77-4CE9786566F9}" srcOrd="0" destOrd="0" presId="urn:microsoft.com/office/officeart/2005/8/layout/hList7"/>
    <dgm:cxn modelId="{036964EC-0672-4A87-926A-2CE5523A7049}" srcId="{BB40ECF4-B191-4C1C-956B-BEFE1F7A14E6}" destId="{CD6C1D74-895C-45FE-BCC6-643A19C238AE}" srcOrd="2" destOrd="0" parTransId="{3425CAD5-4F3B-4A91-976E-28FBD9E1AF9D}" sibTransId="{C5D541A2-7727-482C-A4DA-72365F1D2F76}"/>
    <dgm:cxn modelId="{ABC33ACF-2D86-4CD4-9507-42B6F9F1CAB7}" type="presOf" srcId="{BB40ECF4-B191-4C1C-956B-BEFE1F7A14E6}" destId="{9C7E936C-E3E8-4E43-A04C-BB84116FCCAB}" srcOrd="0" destOrd="0" presId="urn:microsoft.com/office/officeart/2005/8/layout/hList7"/>
    <dgm:cxn modelId="{1C202F10-9982-4C34-82A9-9F5A5C165738}" type="presOf" srcId="{871BCE9F-31C8-4C8F-808A-3D0156B6DB29}" destId="{E4CB7C47-06B7-4FE5-A98F-BB8E27F6EE69}" srcOrd="1" destOrd="0" presId="urn:microsoft.com/office/officeart/2005/8/layout/hList7"/>
    <dgm:cxn modelId="{3C15ECB8-90BF-49D0-AC46-B338A0E01745}" type="presOf" srcId="{47C28CD9-A136-4B2E-B1EB-EB6825886EF4}" destId="{70109E35-75C9-451E-946F-622AA23F3CE5}" srcOrd="0" destOrd="0" presId="urn:microsoft.com/office/officeart/2005/8/layout/hList7"/>
    <dgm:cxn modelId="{5EE87010-9FEB-4ADF-92CA-D98F5E59AF63}" type="presOf" srcId="{14B77CCA-34D0-4DF2-8F1C-1E6447460A94}" destId="{F7F326AD-CD73-4103-B415-F86753D3A905}" srcOrd="0" destOrd="0" presId="urn:microsoft.com/office/officeart/2005/8/layout/hList7"/>
    <dgm:cxn modelId="{D00C0CDE-FDB1-46C1-81CA-868455333FE1}" srcId="{BB40ECF4-B191-4C1C-956B-BEFE1F7A14E6}" destId="{14B77CCA-34D0-4DF2-8F1C-1E6447460A94}" srcOrd="0" destOrd="0" parTransId="{601FCB48-9A83-4C77-87AA-725DC5CA2B0B}" sibTransId="{0CBFBB8F-4027-4D6E-8BF8-BC4465ACCCF6}"/>
    <dgm:cxn modelId="{F6BA92DA-3D4B-4F07-9912-C91A491DC5AA}" srcId="{BB40ECF4-B191-4C1C-956B-BEFE1F7A14E6}" destId="{DABEE0F5-3F4E-4882-A185-3354101EB89F}" srcOrd="7" destOrd="0" parTransId="{D90E0A45-45EC-4F0C-BD97-343D6234430E}" sibTransId="{A48CEF6C-55E3-4585-AA15-162967075842}"/>
    <dgm:cxn modelId="{3948211A-0107-40C6-B8D7-A3A654D4F420}" srcId="{BB40ECF4-B191-4C1C-956B-BEFE1F7A14E6}" destId="{9B951ACC-09B2-487A-8057-3F6CD22278C2}" srcOrd="5" destOrd="0" parTransId="{87136388-2B23-4988-A451-12916ECA6306}" sibTransId="{C17B7DB7-C9F5-400A-9ED6-7AFF8BECA16F}"/>
    <dgm:cxn modelId="{7886DCC1-0356-4828-B619-C7F655D8FBD4}" type="presOf" srcId="{2D2DB994-BA85-4BB6-BF60-48C62690B262}" destId="{07D0A352-51D8-424B-AC00-0BB817D3AE0E}" srcOrd="0" destOrd="0" presId="urn:microsoft.com/office/officeart/2005/8/layout/hList7"/>
    <dgm:cxn modelId="{7A82C641-B264-4BAD-8337-69574B896742}" type="presOf" srcId="{9B951ACC-09B2-487A-8057-3F6CD22278C2}" destId="{9AD45EC3-1275-48F7-A148-DE9EB37E9091}" srcOrd="1" destOrd="0" presId="urn:microsoft.com/office/officeart/2005/8/layout/hList7"/>
    <dgm:cxn modelId="{F1BFDDC2-24BF-4C86-A8D4-529EE64D3F9C}" type="presParOf" srcId="{9C7E936C-E3E8-4E43-A04C-BB84116FCCAB}" destId="{5746FE3E-1059-4524-852C-550537B61F60}" srcOrd="0" destOrd="0" presId="urn:microsoft.com/office/officeart/2005/8/layout/hList7"/>
    <dgm:cxn modelId="{7DA212B9-B6E3-4F35-9021-338E797FDBD8}" type="presParOf" srcId="{9C7E936C-E3E8-4E43-A04C-BB84116FCCAB}" destId="{C8E0C8B9-E77F-46A2-85F6-3826E6A60204}" srcOrd="1" destOrd="0" presId="urn:microsoft.com/office/officeart/2005/8/layout/hList7"/>
    <dgm:cxn modelId="{6225D70C-C9F9-4325-B895-86A2DB4C7B10}" type="presParOf" srcId="{C8E0C8B9-E77F-46A2-85F6-3826E6A60204}" destId="{22E41873-0089-4FC1-85FD-AB008234913A}" srcOrd="0" destOrd="0" presId="urn:microsoft.com/office/officeart/2005/8/layout/hList7"/>
    <dgm:cxn modelId="{A4210035-CFD8-4A62-B173-AC10A0F03D7F}" type="presParOf" srcId="{22E41873-0089-4FC1-85FD-AB008234913A}" destId="{F7F326AD-CD73-4103-B415-F86753D3A905}" srcOrd="0" destOrd="0" presId="urn:microsoft.com/office/officeart/2005/8/layout/hList7"/>
    <dgm:cxn modelId="{57A9E13A-47C4-4BDD-94CA-B0EF9C8FF47E}" type="presParOf" srcId="{22E41873-0089-4FC1-85FD-AB008234913A}" destId="{50159ACE-2F76-4BFF-9E1D-EB227F90F082}" srcOrd="1" destOrd="0" presId="urn:microsoft.com/office/officeart/2005/8/layout/hList7"/>
    <dgm:cxn modelId="{76AF0FFC-2000-40F8-85FE-9B3D333ADA5F}" type="presParOf" srcId="{22E41873-0089-4FC1-85FD-AB008234913A}" destId="{45BC4C46-BE1D-4CFA-9EFE-CB01762D1966}" srcOrd="2" destOrd="0" presId="urn:microsoft.com/office/officeart/2005/8/layout/hList7"/>
    <dgm:cxn modelId="{00E50A8E-3C39-46A8-A3A5-B604DC1AB387}" type="presParOf" srcId="{22E41873-0089-4FC1-85FD-AB008234913A}" destId="{ECFEE715-14E5-400E-88B5-169DAAFAA191}" srcOrd="3" destOrd="0" presId="urn:microsoft.com/office/officeart/2005/8/layout/hList7"/>
    <dgm:cxn modelId="{78E9448E-482F-4D29-8579-1DB327F2B63F}" type="presParOf" srcId="{C8E0C8B9-E77F-46A2-85F6-3826E6A60204}" destId="{F5A61B80-76B8-4450-87E1-5FACBE0C41A9}" srcOrd="1" destOrd="0" presId="urn:microsoft.com/office/officeart/2005/8/layout/hList7"/>
    <dgm:cxn modelId="{3DA28A43-D418-4A2F-98DC-B7A42996506A}" type="presParOf" srcId="{C8E0C8B9-E77F-46A2-85F6-3826E6A60204}" destId="{7CC93943-096F-49EC-B8AE-692CD0AC7163}" srcOrd="2" destOrd="0" presId="urn:microsoft.com/office/officeart/2005/8/layout/hList7"/>
    <dgm:cxn modelId="{89A44CA4-65FE-402A-BF32-1288B88E008A}" type="presParOf" srcId="{7CC93943-096F-49EC-B8AE-692CD0AC7163}" destId="{07D0A352-51D8-424B-AC00-0BB817D3AE0E}" srcOrd="0" destOrd="0" presId="urn:microsoft.com/office/officeart/2005/8/layout/hList7"/>
    <dgm:cxn modelId="{E28B9158-916A-4FA5-93AC-C59D37FB07FE}" type="presParOf" srcId="{7CC93943-096F-49EC-B8AE-692CD0AC7163}" destId="{22B136B4-3136-417E-B618-C2CAD9CC8C78}" srcOrd="1" destOrd="0" presId="urn:microsoft.com/office/officeart/2005/8/layout/hList7"/>
    <dgm:cxn modelId="{5B03FA4A-F786-4295-BE01-DB7E2BF0251D}" type="presParOf" srcId="{7CC93943-096F-49EC-B8AE-692CD0AC7163}" destId="{2EF96EE1-FDD5-4C84-B680-64210B9B0B53}" srcOrd="2" destOrd="0" presId="urn:microsoft.com/office/officeart/2005/8/layout/hList7"/>
    <dgm:cxn modelId="{6EF47B29-BCFB-4BED-9B99-E9202DA8A520}" type="presParOf" srcId="{7CC93943-096F-49EC-B8AE-692CD0AC7163}" destId="{CD377D02-60E9-45FA-BB1C-A60DB255847C}" srcOrd="3" destOrd="0" presId="urn:microsoft.com/office/officeart/2005/8/layout/hList7"/>
    <dgm:cxn modelId="{67912DBA-8D7D-47F4-A48C-12DFA900D787}" type="presParOf" srcId="{C8E0C8B9-E77F-46A2-85F6-3826E6A60204}" destId="{D933033F-2DB5-4A8C-92ED-75642EE096EF}" srcOrd="3" destOrd="0" presId="urn:microsoft.com/office/officeart/2005/8/layout/hList7"/>
    <dgm:cxn modelId="{A8F3BB5E-70EB-4036-946B-D7ABBA7C08F6}" type="presParOf" srcId="{C8E0C8B9-E77F-46A2-85F6-3826E6A60204}" destId="{3072DC8D-4F7B-46BE-B278-0DA8CE1E632B}" srcOrd="4" destOrd="0" presId="urn:microsoft.com/office/officeart/2005/8/layout/hList7"/>
    <dgm:cxn modelId="{4F28E482-2501-429C-B3C2-D6380A3EFB63}" type="presParOf" srcId="{3072DC8D-4F7B-46BE-B278-0DA8CE1E632B}" destId="{49DF8438-29E6-4DFF-B0C4-973BB83386A9}" srcOrd="0" destOrd="0" presId="urn:microsoft.com/office/officeart/2005/8/layout/hList7"/>
    <dgm:cxn modelId="{027049D3-A9A4-40A8-A4F5-803416620B3F}" type="presParOf" srcId="{3072DC8D-4F7B-46BE-B278-0DA8CE1E632B}" destId="{688DCD04-0164-4D65-9C33-714DD2919C94}" srcOrd="1" destOrd="0" presId="urn:microsoft.com/office/officeart/2005/8/layout/hList7"/>
    <dgm:cxn modelId="{331463D5-DD62-4813-9857-457B5DC9F3E6}" type="presParOf" srcId="{3072DC8D-4F7B-46BE-B278-0DA8CE1E632B}" destId="{A8527BE4-FF00-4BD1-B145-9EA578EB7671}" srcOrd="2" destOrd="0" presId="urn:microsoft.com/office/officeart/2005/8/layout/hList7"/>
    <dgm:cxn modelId="{58A82452-CE6D-4752-A3BA-FE10B7ABA51D}" type="presParOf" srcId="{3072DC8D-4F7B-46BE-B278-0DA8CE1E632B}" destId="{81544FE5-8CA9-46D3-AB74-A56E4833A10E}" srcOrd="3" destOrd="0" presId="urn:microsoft.com/office/officeart/2005/8/layout/hList7"/>
    <dgm:cxn modelId="{DE5B2692-9745-4A62-8CDC-347F18BDAFA9}" type="presParOf" srcId="{C8E0C8B9-E77F-46A2-85F6-3826E6A60204}" destId="{9BF7E3FE-A993-4AD8-9661-CF02474C5342}" srcOrd="5" destOrd="0" presId="urn:microsoft.com/office/officeart/2005/8/layout/hList7"/>
    <dgm:cxn modelId="{ECEF140F-D4C6-4919-9551-DABB14BEF78B}" type="presParOf" srcId="{C8E0C8B9-E77F-46A2-85F6-3826E6A60204}" destId="{8247DE7F-8BA1-40D6-83BB-623E141B84AD}" srcOrd="6" destOrd="0" presId="urn:microsoft.com/office/officeart/2005/8/layout/hList7"/>
    <dgm:cxn modelId="{F79B4BB6-56FF-413B-8B5E-73CF650AEDB6}" type="presParOf" srcId="{8247DE7F-8BA1-40D6-83BB-623E141B84AD}" destId="{7127A99E-7389-4B60-B15E-902224C1391D}" srcOrd="0" destOrd="0" presId="urn:microsoft.com/office/officeart/2005/8/layout/hList7"/>
    <dgm:cxn modelId="{F2782713-ACA4-4A41-942A-13C0CDFCC0FF}" type="presParOf" srcId="{8247DE7F-8BA1-40D6-83BB-623E141B84AD}" destId="{A576577D-3D29-4D7A-81F7-13795971F5B4}" srcOrd="1" destOrd="0" presId="urn:microsoft.com/office/officeart/2005/8/layout/hList7"/>
    <dgm:cxn modelId="{86DDCFB8-D743-4157-8BFD-22A21066127A}" type="presParOf" srcId="{8247DE7F-8BA1-40D6-83BB-623E141B84AD}" destId="{8F8DEFB2-15FD-4C3B-8B64-50E8389422F6}" srcOrd="2" destOrd="0" presId="urn:microsoft.com/office/officeart/2005/8/layout/hList7"/>
    <dgm:cxn modelId="{E7845F1A-3968-4650-8EF9-7718E61BBC20}" type="presParOf" srcId="{8247DE7F-8BA1-40D6-83BB-623E141B84AD}" destId="{31B3E020-B9B0-4E87-B70A-D751329D668C}" srcOrd="3" destOrd="0" presId="urn:microsoft.com/office/officeart/2005/8/layout/hList7"/>
    <dgm:cxn modelId="{018A134C-3134-422F-A32D-CD0E832881FD}" type="presParOf" srcId="{C8E0C8B9-E77F-46A2-85F6-3826E6A60204}" destId="{4B6DCFDC-DAB1-4A8E-8486-C9DC4F7C4AEC}" srcOrd="7" destOrd="0" presId="urn:microsoft.com/office/officeart/2005/8/layout/hList7"/>
    <dgm:cxn modelId="{355746B8-22CD-4B24-AB7F-3B5366DBA192}" type="presParOf" srcId="{C8E0C8B9-E77F-46A2-85F6-3826E6A60204}" destId="{D2EBC801-A5CA-49CB-88E6-30D28950489A}" srcOrd="8" destOrd="0" presId="urn:microsoft.com/office/officeart/2005/8/layout/hList7"/>
    <dgm:cxn modelId="{4E1570B8-4D23-4663-9BFF-288603CADA7B}" type="presParOf" srcId="{D2EBC801-A5CA-49CB-88E6-30D28950489A}" destId="{344FA924-22C1-4A20-B898-60D0692D8833}" srcOrd="0" destOrd="0" presId="urn:microsoft.com/office/officeart/2005/8/layout/hList7"/>
    <dgm:cxn modelId="{2169989E-8099-463B-83D1-4CAD8D913AA1}" type="presParOf" srcId="{D2EBC801-A5CA-49CB-88E6-30D28950489A}" destId="{711A6F0E-027E-4211-880C-6396F2548D75}" srcOrd="1" destOrd="0" presId="urn:microsoft.com/office/officeart/2005/8/layout/hList7"/>
    <dgm:cxn modelId="{A2FE3A23-569B-42A2-87EE-352F91E5856C}" type="presParOf" srcId="{D2EBC801-A5CA-49CB-88E6-30D28950489A}" destId="{D715BAF1-B29C-4DB2-854D-70F7AD51EAA9}" srcOrd="2" destOrd="0" presId="urn:microsoft.com/office/officeart/2005/8/layout/hList7"/>
    <dgm:cxn modelId="{4AE22830-14F0-4B29-A49D-182A628094BA}" type="presParOf" srcId="{D2EBC801-A5CA-49CB-88E6-30D28950489A}" destId="{21CF737C-7E25-470D-8AC2-DDDE004284B9}" srcOrd="3" destOrd="0" presId="urn:microsoft.com/office/officeart/2005/8/layout/hList7"/>
    <dgm:cxn modelId="{F17AB8D3-0D40-4207-A786-8CCE3D40D168}" type="presParOf" srcId="{C8E0C8B9-E77F-46A2-85F6-3826E6A60204}" destId="{70109E35-75C9-451E-946F-622AA23F3CE5}" srcOrd="9" destOrd="0" presId="urn:microsoft.com/office/officeart/2005/8/layout/hList7"/>
    <dgm:cxn modelId="{8D2200C2-56AC-4CE3-BF1E-6184FF1B78A0}" type="presParOf" srcId="{C8E0C8B9-E77F-46A2-85F6-3826E6A60204}" destId="{7547B13B-523D-4E22-9106-D2A4CEA3533D}" srcOrd="10" destOrd="0" presId="urn:microsoft.com/office/officeart/2005/8/layout/hList7"/>
    <dgm:cxn modelId="{682FEDC7-4507-4FB9-81A1-9EF648845A41}" type="presParOf" srcId="{7547B13B-523D-4E22-9106-D2A4CEA3533D}" destId="{901A0D24-B7C7-443B-B5FE-3565830B8A73}" srcOrd="0" destOrd="0" presId="urn:microsoft.com/office/officeart/2005/8/layout/hList7"/>
    <dgm:cxn modelId="{83C24CDE-DC81-48DD-B46B-A4B97326C463}" type="presParOf" srcId="{7547B13B-523D-4E22-9106-D2A4CEA3533D}" destId="{9AD45EC3-1275-48F7-A148-DE9EB37E9091}" srcOrd="1" destOrd="0" presId="urn:microsoft.com/office/officeart/2005/8/layout/hList7"/>
    <dgm:cxn modelId="{981966C9-CDB8-4995-98A5-D7C6D4E1703D}" type="presParOf" srcId="{7547B13B-523D-4E22-9106-D2A4CEA3533D}" destId="{DBE08834-F3E0-4045-B490-276AA013C007}" srcOrd="2" destOrd="0" presId="urn:microsoft.com/office/officeart/2005/8/layout/hList7"/>
    <dgm:cxn modelId="{298D5040-14FA-45F0-9EB3-28EC3A6CE1C6}" type="presParOf" srcId="{7547B13B-523D-4E22-9106-D2A4CEA3533D}" destId="{FCD2E086-125C-4148-B982-4182160D7E04}" srcOrd="3" destOrd="0" presId="urn:microsoft.com/office/officeart/2005/8/layout/hList7"/>
    <dgm:cxn modelId="{79D0287D-7B42-4CD9-8016-D3AAFC8B99D8}" type="presParOf" srcId="{C8E0C8B9-E77F-46A2-85F6-3826E6A60204}" destId="{5F13A8B3-AC5F-499C-BACE-E4F05E370DD6}" srcOrd="11" destOrd="0" presId="urn:microsoft.com/office/officeart/2005/8/layout/hList7"/>
    <dgm:cxn modelId="{92A08FEA-35FB-4660-BAD0-73940F72AA5B}" type="presParOf" srcId="{C8E0C8B9-E77F-46A2-85F6-3826E6A60204}" destId="{B92268F5-2C1D-4C61-B581-B6E3AB669F2D}" srcOrd="12" destOrd="0" presId="urn:microsoft.com/office/officeart/2005/8/layout/hList7"/>
    <dgm:cxn modelId="{BA25AA38-8A16-4091-8058-55118FC24025}" type="presParOf" srcId="{B92268F5-2C1D-4C61-B581-B6E3AB669F2D}" destId="{246E105B-94CD-4064-BC77-4CE9786566F9}" srcOrd="0" destOrd="0" presId="urn:microsoft.com/office/officeart/2005/8/layout/hList7"/>
    <dgm:cxn modelId="{1297529C-5768-4637-B62A-0CEB0F857D83}" type="presParOf" srcId="{B92268F5-2C1D-4C61-B581-B6E3AB669F2D}" destId="{E4CB7C47-06B7-4FE5-A98F-BB8E27F6EE69}" srcOrd="1" destOrd="0" presId="urn:microsoft.com/office/officeart/2005/8/layout/hList7"/>
    <dgm:cxn modelId="{F30AC351-BF0F-44B4-8925-17C2AE18B7A6}" type="presParOf" srcId="{B92268F5-2C1D-4C61-B581-B6E3AB669F2D}" destId="{6B739981-DBE4-4BE2-AEED-8E6D88E735ED}" srcOrd="2" destOrd="0" presId="urn:microsoft.com/office/officeart/2005/8/layout/hList7"/>
    <dgm:cxn modelId="{F50BCECD-5687-4A5F-BE21-6B0BD11D940F}" type="presParOf" srcId="{B92268F5-2C1D-4C61-B581-B6E3AB669F2D}" destId="{87EEC3AF-39EF-4A6C-9986-A1C8E8DC9FE0}" srcOrd="3" destOrd="0" presId="urn:microsoft.com/office/officeart/2005/8/layout/hList7"/>
    <dgm:cxn modelId="{B16B9456-49F6-4A35-81E3-3412E5C95ED8}" type="presParOf" srcId="{C8E0C8B9-E77F-46A2-85F6-3826E6A60204}" destId="{656C8A7E-C41A-4BD7-A3E5-2CB453F3BDAF}" srcOrd="13" destOrd="0" presId="urn:microsoft.com/office/officeart/2005/8/layout/hList7"/>
    <dgm:cxn modelId="{D4115679-559E-43AF-A494-218EB876D278}" type="presParOf" srcId="{C8E0C8B9-E77F-46A2-85F6-3826E6A60204}" destId="{000CDB04-9A15-4848-874E-6E29F111666F}" srcOrd="14" destOrd="0" presId="urn:microsoft.com/office/officeart/2005/8/layout/hList7"/>
    <dgm:cxn modelId="{ED92CACE-7672-4AA9-8554-C6182395A628}" type="presParOf" srcId="{000CDB04-9A15-4848-874E-6E29F111666F}" destId="{A34EA185-1119-434C-BE77-C8295EC0D38E}" srcOrd="0" destOrd="0" presId="urn:microsoft.com/office/officeart/2005/8/layout/hList7"/>
    <dgm:cxn modelId="{F5FD85D2-3700-47AA-B49E-852EE6123BBE}" type="presParOf" srcId="{000CDB04-9A15-4848-874E-6E29F111666F}" destId="{862F5F54-A26C-4D86-AA8C-236431CE1E21}" srcOrd="1" destOrd="0" presId="urn:microsoft.com/office/officeart/2005/8/layout/hList7"/>
    <dgm:cxn modelId="{C6BA0385-CE5F-4DED-ABA2-17BED0D67926}" type="presParOf" srcId="{000CDB04-9A15-4848-874E-6E29F111666F}" destId="{ADB117EB-E359-4EC6-BDC2-74F15FFBF402}" srcOrd="2" destOrd="0" presId="urn:microsoft.com/office/officeart/2005/8/layout/hList7"/>
    <dgm:cxn modelId="{FDFF5FFA-1CDB-4830-9105-F71F8F19CBF3}" type="presParOf" srcId="{000CDB04-9A15-4848-874E-6E29F111666F}" destId="{A0A20C55-C833-4698-B2D6-CCD79DE1C5A7}"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40ECF4-B191-4C1C-956B-BEFE1F7A14E6}" type="doc">
      <dgm:prSet loTypeId="urn:microsoft.com/office/officeart/2005/8/layout/hList7" loCatId="process" qsTypeId="urn:microsoft.com/office/officeart/2005/8/quickstyle/simple1" qsCatId="simple" csTypeId="urn:microsoft.com/office/officeart/2005/8/colors/accent1_2" csCatId="accent1" phldr="1"/>
      <dgm:spPr/>
      <dgm:t>
        <a:bodyPr/>
        <a:lstStyle/>
        <a:p>
          <a:endParaRPr lang="en-US"/>
        </a:p>
      </dgm:t>
    </dgm:pt>
    <dgm:pt modelId="{14B77CCA-34D0-4DF2-8F1C-1E6447460A94}">
      <dgm:prSet phldrT="[Text]" custT="1">
        <dgm:style>
          <a:lnRef idx="1">
            <a:schemeClr val="accent4"/>
          </a:lnRef>
          <a:fillRef idx="3">
            <a:schemeClr val="accent4"/>
          </a:fillRef>
          <a:effectRef idx="2">
            <a:schemeClr val="accent4"/>
          </a:effectRef>
          <a:fontRef idx="minor">
            <a:schemeClr val="lt1"/>
          </a:fontRef>
        </dgm:style>
      </dgm:prSet>
      <dgm:spPr/>
      <dgm:t>
        <a:bodyPr anchor="t"/>
        <a:lstStyle/>
        <a:p>
          <a:r>
            <a:rPr lang="en-US" sz="1400" b="1" u="sng" dirty="0" smtClean="0">
              <a:latin typeface="Arial Narrow" pitchFamily="34" charset="0"/>
            </a:rPr>
            <a:t>STEP 1</a:t>
          </a:r>
        </a:p>
        <a:p>
          <a:r>
            <a:rPr lang="en-US" sz="1400" dirty="0" smtClean="0">
              <a:latin typeface="Arial Narrow" pitchFamily="34" charset="0"/>
            </a:rPr>
            <a:t>PI proposal budget</a:t>
          </a:r>
          <a:endParaRPr lang="en-US" sz="1400" dirty="0">
            <a:latin typeface="Arial Narrow" pitchFamily="34" charset="0"/>
          </a:endParaRPr>
        </a:p>
      </dgm:t>
    </dgm:pt>
    <dgm:pt modelId="{601FCB48-9A83-4C77-87AA-725DC5CA2B0B}" type="parTrans" cxnId="{D00C0CDE-FDB1-46C1-81CA-868455333FE1}">
      <dgm:prSet/>
      <dgm:spPr/>
      <dgm:t>
        <a:bodyPr/>
        <a:lstStyle/>
        <a:p>
          <a:endParaRPr lang="en-US"/>
        </a:p>
      </dgm:t>
    </dgm:pt>
    <dgm:pt modelId="{0CBFBB8F-4027-4D6E-8BF8-BC4465ACCCF6}" type="sibTrans" cxnId="{D00C0CDE-FDB1-46C1-81CA-868455333FE1}">
      <dgm:prSet/>
      <dgm:spPr/>
      <dgm:t>
        <a:bodyPr/>
        <a:lstStyle/>
        <a:p>
          <a:endParaRPr lang="en-US"/>
        </a:p>
      </dgm:t>
    </dgm:pt>
    <dgm:pt modelId="{871BCE9F-31C8-4C8F-808A-3D0156B6DB29}">
      <dgm:prSet phldrT="[Text]">
        <dgm:style>
          <a:lnRef idx="1">
            <a:schemeClr val="accent4"/>
          </a:lnRef>
          <a:fillRef idx="3">
            <a:schemeClr val="accent4"/>
          </a:fillRef>
          <a:effectRef idx="2">
            <a:schemeClr val="accent4"/>
          </a:effectRef>
          <a:fontRef idx="minor">
            <a:schemeClr val="lt1"/>
          </a:fontRef>
        </dgm:style>
      </dgm:prSet>
      <dgm:spPr/>
      <dgm:t>
        <a:bodyPr anchor="t"/>
        <a:lstStyle/>
        <a:p>
          <a:r>
            <a:rPr lang="en-US" b="1" u="sng" dirty="0" smtClean="0">
              <a:latin typeface="Arial Narrow" pitchFamily="34" charset="0"/>
            </a:rPr>
            <a:t>STEP 7</a:t>
          </a:r>
        </a:p>
        <a:p>
          <a:r>
            <a:rPr lang="en-US" dirty="0" smtClean="0">
              <a:latin typeface="Arial Narrow" pitchFamily="34" charset="0"/>
            </a:rPr>
            <a:t>Dept coordinates signatures and returns effort reports to SPA</a:t>
          </a:r>
          <a:endParaRPr lang="en-US" dirty="0">
            <a:latin typeface="Arial Narrow" pitchFamily="34" charset="0"/>
          </a:endParaRPr>
        </a:p>
      </dgm:t>
    </dgm:pt>
    <dgm:pt modelId="{37285CA0-DF48-4849-83FA-780F52FBCE88}" type="parTrans" cxnId="{FCDF05C8-6C95-460C-828B-982389192CF2}">
      <dgm:prSet/>
      <dgm:spPr/>
      <dgm:t>
        <a:bodyPr/>
        <a:lstStyle/>
        <a:p>
          <a:endParaRPr lang="en-US"/>
        </a:p>
      </dgm:t>
    </dgm:pt>
    <dgm:pt modelId="{9C1D6958-3312-4B50-A006-AE28CDBC5F67}" type="sibTrans" cxnId="{FCDF05C8-6C95-460C-828B-982389192CF2}">
      <dgm:prSet/>
      <dgm:spPr/>
      <dgm:t>
        <a:bodyPr/>
        <a:lstStyle/>
        <a:p>
          <a:endParaRPr lang="en-US"/>
        </a:p>
      </dgm:t>
    </dgm:pt>
    <dgm:pt modelId="{DABEE0F5-3F4E-4882-A185-3354101EB89F}">
      <dgm:prSet phldrT="[Text]">
        <dgm:style>
          <a:lnRef idx="1">
            <a:schemeClr val="accent5"/>
          </a:lnRef>
          <a:fillRef idx="3">
            <a:schemeClr val="accent5"/>
          </a:fillRef>
          <a:effectRef idx="2">
            <a:schemeClr val="accent5"/>
          </a:effectRef>
          <a:fontRef idx="minor">
            <a:schemeClr val="lt1"/>
          </a:fontRef>
        </dgm:style>
      </dgm:prSet>
      <dgm:spPr/>
      <dgm:t>
        <a:bodyPr anchor="t"/>
        <a:lstStyle/>
        <a:p>
          <a:r>
            <a:rPr lang="en-US" b="1" u="sng" dirty="0" smtClean="0">
              <a:latin typeface="Arial Narrow" pitchFamily="34" charset="0"/>
            </a:rPr>
            <a:t>STEP 8</a:t>
          </a:r>
        </a:p>
        <a:p>
          <a:r>
            <a:rPr lang="en-US" dirty="0" smtClean="0">
              <a:latin typeface="Arial Narrow" pitchFamily="34" charset="0"/>
            </a:rPr>
            <a:t>SPA retains effort reports for future potential audit</a:t>
          </a:r>
          <a:endParaRPr lang="en-US" dirty="0">
            <a:latin typeface="Arial Narrow" pitchFamily="34" charset="0"/>
          </a:endParaRPr>
        </a:p>
      </dgm:t>
    </dgm:pt>
    <dgm:pt modelId="{D90E0A45-45EC-4F0C-BD97-343D6234430E}" type="parTrans" cxnId="{F6BA92DA-3D4B-4F07-9912-C91A491DC5AA}">
      <dgm:prSet/>
      <dgm:spPr/>
      <dgm:t>
        <a:bodyPr/>
        <a:lstStyle/>
        <a:p>
          <a:endParaRPr lang="en-US"/>
        </a:p>
      </dgm:t>
    </dgm:pt>
    <dgm:pt modelId="{A48CEF6C-55E3-4585-AA15-162967075842}" type="sibTrans" cxnId="{F6BA92DA-3D4B-4F07-9912-C91A491DC5AA}">
      <dgm:prSet/>
      <dgm:spPr/>
      <dgm:t>
        <a:bodyPr/>
        <a:lstStyle/>
        <a:p>
          <a:endParaRPr lang="en-US"/>
        </a:p>
      </dgm:t>
    </dgm:pt>
    <dgm:pt modelId="{2D2DB994-BA85-4BB6-BF60-48C62690B262}">
      <dgm:prSet custT="1">
        <dgm:style>
          <a:lnRef idx="1">
            <a:schemeClr val="accent5"/>
          </a:lnRef>
          <a:fillRef idx="3">
            <a:schemeClr val="accent5"/>
          </a:fillRef>
          <a:effectRef idx="2">
            <a:schemeClr val="accent5"/>
          </a:effectRef>
          <a:fontRef idx="minor">
            <a:schemeClr val="lt1"/>
          </a:fontRef>
        </dgm:style>
      </dgm:prSet>
      <dgm:spPr/>
      <dgm:t>
        <a:bodyPr anchor="t"/>
        <a:lstStyle/>
        <a:p>
          <a:r>
            <a:rPr lang="en-US" sz="1400" b="1" u="sng" dirty="0" smtClean="0">
              <a:latin typeface="Arial Narrow" pitchFamily="34" charset="0"/>
            </a:rPr>
            <a:t>STEP 2</a:t>
          </a:r>
        </a:p>
        <a:p>
          <a:r>
            <a:rPr lang="en-US" sz="1400" dirty="0" smtClean="0">
              <a:latin typeface="Arial Narrow" pitchFamily="34" charset="0"/>
            </a:rPr>
            <a:t>Transmittal with cost share included</a:t>
          </a:r>
          <a:endParaRPr lang="en-US" sz="1400" dirty="0">
            <a:latin typeface="Arial Narrow" pitchFamily="34" charset="0"/>
          </a:endParaRPr>
        </a:p>
      </dgm:t>
    </dgm:pt>
    <dgm:pt modelId="{4E30E7E2-0727-4EC4-B030-C6048F7A8260}" type="parTrans" cxnId="{EA53D43D-2DCD-4A18-9446-D55DA2D63012}">
      <dgm:prSet/>
      <dgm:spPr/>
      <dgm:t>
        <a:bodyPr/>
        <a:lstStyle/>
        <a:p>
          <a:endParaRPr lang="en-US"/>
        </a:p>
      </dgm:t>
    </dgm:pt>
    <dgm:pt modelId="{580C38EB-563B-450A-B98E-EFA1FFED2AF6}" type="sibTrans" cxnId="{EA53D43D-2DCD-4A18-9446-D55DA2D63012}">
      <dgm:prSet/>
      <dgm:spPr/>
      <dgm:t>
        <a:bodyPr/>
        <a:lstStyle/>
        <a:p>
          <a:endParaRPr lang="en-US"/>
        </a:p>
      </dgm:t>
    </dgm:pt>
    <dgm:pt modelId="{CD6C1D74-895C-45FE-BCC6-643A19C238AE}">
      <dgm:prSet custT="1">
        <dgm:style>
          <a:lnRef idx="1">
            <a:schemeClr val="accent4"/>
          </a:lnRef>
          <a:fillRef idx="3">
            <a:schemeClr val="accent4"/>
          </a:fillRef>
          <a:effectRef idx="2">
            <a:schemeClr val="accent4"/>
          </a:effectRef>
          <a:fontRef idx="minor">
            <a:schemeClr val="lt1"/>
          </a:fontRef>
        </dgm:style>
      </dgm:prSet>
      <dgm:spPr/>
      <dgm:t>
        <a:bodyPr anchor="t"/>
        <a:lstStyle/>
        <a:p>
          <a:r>
            <a:rPr lang="en-US" sz="1200" b="1" u="sng" dirty="0" smtClean="0">
              <a:latin typeface="Arial Narrow" pitchFamily="34" charset="0"/>
            </a:rPr>
            <a:t>STEP 3</a:t>
          </a:r>
        </a:p>
        <a:p>
          <a:r>
            <a:rPr lang="en-US" sz="1200" dirty="0" smtClean="0">
              <a:latin typeface="Arial Narrow" pitchFamily="34" charset="0"/>
            </a:rPr>
            <a:t>SPA send Coversheets when requesting quarterly cost share reporting</a:t>
          </a:r>
          <a:endParaRPr lang="en-US" sz="1200" dirty="0">
            <a:latin typeface="Arial Narrow" pitchFamily="34" charset="0"/>
          </a:endParaRPr>
        </a:p>
      </dgm:t>
    </dgm:pt>
    <dgm:pt modelId="{3425CAD5-4F3B-4A91-976E-28FBD9E1AF9D}" type="parTrans" cxnId="{036964EC-0672-4A87-926A-2CE5523A7049}">
      <dgm:prSet/>
      <dgm:spPr/>
      <dgm:t>
        <a:bodyPr/>
        <a:lstStyle/>
        <a:p>
          <a:endParaRPr lang="en-US"/>
        </a:p>
      </dgm:t>
    </dgm:pt>
    <dgm:pt modelId="{C5D541A2-7727-482C-A4DA-72365F1D2F76}" type="sibTrans" cxnId="{036964EC-0672-4A87-926A-2CE5523A7049}">
      <dgm:prSet/>
      <dgm:spPr/>
      <dgm:t>
        <a:bodyPr/>
        <a:lstStyle/>
        <a:p>
          <a:endParaRPr lang="en-US"/>
        </a:p>
      </dgm:t>
    </dgm:pt>
    <dgm:pt modelId="{9FC6D823-D02A-41AA-A630-9E5083DFB929}">
      <dgm:prSet>
        <dgm:style>
          <a:lnRef idx="1">
            <a:schemeClr val="accent5"/>
          </a:lnRef>
          <a:fillRef idx="3">
            <a:schemeClr val="accent5"/>
          </a:fillRef>
          <a:effectRef idx="2">
            <a:schemeClr val="accent5"/>
          </a:effectRef>
          <a:fontRef idx="minor">
            <a:schemeClr val="lt1"/>
          </a:fontRef>
        </dgm:style>
      </dgm:prSet>
      <dgm:spPr/>
      <dgm:t>
        <a:bodyPr anchor="t"/>
        <a:lstStyle/>
        <a:p>
          <a:r>
            <a:rPr lang="en-US" b="1" u="sng" dirty="0" smtClean="0">
              <a:latin typeface="Arial Narrow" pitchFamily="34" charset="0"/>
            </a:rPr>
            <a:t>STEP 4</a:t>
          </a:r>
        </a:p>
        <a:p>
          <a:r>
            <a:rPr lang="en-US" dirty="0" smtClean="0">
              <a:latin typeface="Arial Narrow" pitchFamily="34" charset="0"/>
            </a:rPr>
            <a:t>Dept reports % effort on spreadsheet</a:t>
          </a:r>
          <a:endParaRPr lang="en-US" dirty="0">
            <a:latin typeface="Arial Narrow" pitchFamily="34" charset="0"/>
          </a:endParaRPr>
        </a:p>
      </dgm:t>
    </dgm:pt>
    <dgm:pt modelId="{855AFD30-5379-4D49-A93D-68C3E0E7E094}" type="parTrans" cxnId="{7A80E8EA-A28D-472C-8AB6-600C37761068}">
      <dgm:prSet/>
      <dgm:spPr/>
      <dgm:t>
        <a:bodyPr/>
        <a:lstStyle/>
        <a:p>
          <a:endParaRPr lang="en-US"/>
        </a:p>
      </dgm:t>
    </dgm:pt>
    <dgm:pt modelId="{84099D74-BBE9-487E-B097-0E6783F108A0}" type="sibTrans" cxnId="{7A80E8EA-A28D-472C-8AB6-600C37761068}">
      <dgm:prSet/>
      <dgm:spPr/>
      <dgm:t>
        <a:bodyPr/>
        <a:lstStyle/>
        <a:p>
          <a:endParaRPr lang="en-US"/>
        </a:p>
      </dgm:t>
    </dgm:pt>
    <dgm:pt modelId="{4672F1AB-A494-449E-A18D-EA8E153AE954}">
      <dgm:prSet>
        <dgm:style>
          <a:lnRef idx="1">
            <a:schemeClr val="accent4"/>
          </a:lnRef>
          <a:fillRef idx="3">
            <a:schemeClr val="accent4"/>
          </a:fillRef>
          <a:effectRef idx="2">
            <a:schemeClr val="accent4"/>
          </a:effectRef>
          <a:fontRef idx="minor">
            <a:schemeClr val="lt1"/>
          </a:fontRef>
        </dgm:style>
      </dgm:prSet>
      <dgm:spPr/>
      <dgm:t>
        <a:bodyPr anchor="t"/>
        <a:lstStyle/>
        <a:p>
          <a:r>
            <a:rPr lang="en-US" b="1" u="sng" dirty="0" smtClean="0">
              <a:latin typeface="Arial Narrow" pitchFamily="34" charset="0"/>
            </a:rPr>
            <a:t>STEP 5</a:t>
          </a:r>
        </a:p>
        <a:p>
          <a:r>
            <a:rPr lang="en-US" dirty="0" smtClean="0">
              <a:latin typeface="Arial Narrow" pitchFamily="34" charset="0"/>
            </a:rPr>
            <a:t>SPA converts % to $ for financial reporting to sponsor</a:t>
          </a:r>
          <a:endParaRPr lang="en-US" dirty="0">
            <a:latin typeface="Arial Narrow" pitchFamily="34" charset="0"/>
          </a:endParaRPr>
        </a:p>
      </dgm:t>
    </dgm:pt>
    <dgm:pt modelId="{D4C5D717-9951-4E23-B3A7-40DB2E2FE552}" type="parTrans" cxnId="{58492FBE-E387-488C-9976-6099D6E4091D}">
      <dgm:prSet/>
      <dgm:spPr/>
      <dgm:t>
        <a:bodyPr/>
        <a:lstStyle/>
        <a:p>
          <a:endParaRPr lang="en-US"/>
        </a:p>
      </dgm:t>
    </dgm:pt>
    <dgm:pt modelId="{47C28CD9-A136-4B2E-B1EB-EB6825886EF4}" type="sibTrans" cxnId="{58492FBE-E387-488C-9976-6099D6E4091D}">
      <dgm:prSet/>
      <dgm:spPr/>
      <dgm:t>
        <a:bodyPr/>
        <a:lstStyle/>
        <a:p>
          <a:endParaRPr lang="en-US"/>
        </a:p>
      </dgm:t>
    </dgm:pt>
    <dgm:pt modelId="{9B951ACC-09B2-487A-8057-3F6CD22278C2}">
      <dgm:prSet>
        <dgm:style>
          <a:lnRef idx="1">
            <a:schemeClr val="accent5"/>
          </a:lnRef>
          <a:fillRef idx="3">
            <a:schemeClr val="accent5"/>
          </a:fillRef>
          <a:effectRef idx="2">
            <a:schemeClr val="accent5"/>
          </a:effectRef>
          <a:fontRef idx="minor">
            <a:schemeClr val="lt1"/>
          </a:fontRef>
        </dgm:style>
      </dgm:prSet>
      <dgm:spPr/>
      <dgm:t>
        <a:bodyPr anchor="t"/>
        <a:lstStyle/>
        <a:p>
          <a:r>
            <a:rPr lang="en-US" b="1" u="sng" dirty="0" smtClean="0">
              <a:latin typeface="Arial Narrow" pitchFamily="34" charset="0"/>
            </a:rPr>
            <a:t>STEP 6</a:t>
          </a:r>
        </a:p>
        <a:p>
          <a:r>
            <a:rPr lang="en-US" dirty="0" smtClean="0">
              <a:latin typeface="Arial Narrow" pitchFamily="34" charset="0"/>
            </a:rPr>
            <a:t>SPA sends effort reports to dept to be certified</a:t>
          </a:r>
          <a:endParaRPr lang="en-US" dirty="0">
            <a:latin typeface="Arial Narrow" pitchFamily="34" charset="0"/>
          </a:endParaRPr>
        </a:p>
      </dgm:t>
    </dgm:pt>
    <dgm:pt modelId="{87136388-2B23-4988-A451-12916ECA6306}" type="parTrans" cxnId="{3948211A-0107-40C6-B8D7-A3A654D4F420}">
      <dgm:prSet/>
      <dgm:spPr/>
      <dgm:t>
        <a:bodyPr/>
        <a:lstStyle/>
        <a:p>
          <a:endParaRPr lang="en-US"/>
        </a:p>
      </dgm:t>
    </dgm:pt>
    <dgm:pt modelId="{C17B7DB7-C9F5-400A-9ED6-7AFF8BECA16F}" type="sibTrans" cxnId="{3948211A-0107-40C6-B8D7-A3A654D4F420}">
      <dgm:prSet/>
      <dgm:spPr/>
      <dgm:t>
        <a:bodyPr/>
        <a:lstStyle/>
        <a:p>
          <a:endParaRPr lang="en-US"/>
        </a:p>
      </dgm:t>
    </dgm:pt>
    <dgm:pt modelId="{9C7E936C-E3E8-4E43-A04C-BB84116FCCAB}" type="pres">
      <dgm:prSet presAssocID="{BB40ECF4-B191-4C1C-956B-BEFE1F7A14E6}" presName="Name0" presStyleCnt="0">
        <dgm:presLayoutVars>
          <dgm:dir/>
          <dgm:resizeHandles val="exact"/>
        </dgm:presLayoutVars>
      </dgm:prSet>
      <dgm:spPr/>
      <dgm:t>
        <a:bodyPr/>
        <a:lstStyle/>
        <a:p>
          <a:endParaRPr lang="en-US"/>
        </a:p>
      </dgm:t>
    </dgm:pt>
    <dgm:pt modelId="{5746FE3E-1059-4524-852C-550537B61F60}" type="pres">
      <dgm:prSet presAssocID="{BB40ECF4-B191-4C1C-956B-BEFE1F7A14E6}" presName="fgShape" presStyleLbl="fgShp" presStyleIdx="0" presStyleCnt="1"/>
      <dgm:spPr>
        <a:prstGeom prst="rightArrow">
          <a:avLst/>
        </a:prstGeom>
      </dgm:spPr>
    </dgm:pt>
    <dgm:pt modelId="{C8E0C8B9-E77F-46A2-85F6-3826E6A60204}" type="pres">
      <dgm:prSet presAssocID="{BB40ECF4-B191-4C1C-956B-BEFE1F7A14E6}" presName="linComp" presStyleCnt="0"/>
      <dgm:spPr/>
    </dgm:pt>
    <dgm:pt modelId="{22E41873-0089-4FC1-85FD-AB008234913A}" type="pres">
      <dgm:prSet presAssocID="{14B77CCA-34D0-4DF2-8F1C-1E6447460A94}" presName="compNode" presStyleCnt="0"/>
      <dgm:spPr/>
    </dgm:pt>
    <dgm:pt modelId="{F7F326AD-CD73-4103-B415-F86753D3A905}" type="pres">
      <dgm:prSet presAssocID="{14B77CCA-34D0-4DF2-8F1C-1E6447460A94}" presName="bkgdShape" presStyleLbl="node1" presStyleIdx="0" presStyleCnt="8"/>
      <dgm:spPr/>
      <dgm:t>
        <a:bodyPr/>
        <a:lstStyle/>
        <a:p>
          <a:endParaRPr lang="en-US"/>
        </a:p>
      </dgm:t>
    </dgm:pt>
    <dgm:pt modelId="{50159ACE-2F76-4BFF-9E1D-EB227F90F082}" type="pres">
      <dgm:prSet presAssocID="{14B77CCA-34D0-4DF2-8F1C-1E6447460A94}" presName="nodeTx" presStyleLbl="node1" presStyleIdx="0" presStyleCnt="8">
        <dgm:presLayoutVars>
          <dgm:bulletEnabled val="1"/>
        </dgm:presLayoutVars>
      </dgm:prSet>
      <dgm:spPr/>
      <dgm:t>
        <a:bodyPr/>
        <a:lstStyle/>
        <a:p>
          <a:endParaRPr lang="en-US"/>
        </a:p>
      </dgm:t>
    </dgm:pt>
    <dgm:pt modelId="{45BC4C46-BE1D-4CFA-9EFE-CB01762D1966}" type="pres">
      <dgm:prSet presAssocID="{14B77CCA-34D0-4DF2-8F1C-1E6447460A94}" presName="invisiNode" presStyleLbl="node1" presStyleIdx="0" presStyleCnt="8"/>
      <dgm:spPr/>
    </dgm:pt>
    <dgm:pt modelId="{ECFEE715-14E5-400E-88B5-169DAAFAA191}" type="pres">
      <dgm:prSet presAssocID="{14B77CCA-34D0-4DF2-8F1C-1E6447460A94}" presName="imagNode" presStyleLbl="fgImgPlace1" presStyleIdx="0" presStyleCnt="8"/>
      <dgm:spPr>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8000" r="-38000"/>
          </a:stretch>
        </a:blipFill>
      </dgm:spPr>
    </dgm:pt>
    <dgm:pt modelId="{F5A61B80-76B8-4450-87E1-5FACBE0C41A9}" type="pres">
      <dgm:prSet presAssocID="{0CBFBB8F-4027-4D6E-8BF8-BC4465ACCCF6}" presName="sibTrans" presStyleLbl="sibTrans2D1" presStyleIdx="0" presStyleCnt="0"/>
      <dgm:spPr/>
      <dgm:t>
        <a:bodyPr/>
        <a:lstStyle/>
        <a:p>
          <a:endParaRPr lang="en-US"/>
        </a:p>
      </dgm:t>
    </dgm:pt>
    <dgm:pt modelId="{7CC93943-096F-49EC-B8AE-692CD0AC7163}" type="pres">
      <dgm:prSet presAssocID="{2D2DB994-BA85-4BB6-BF60-48C62690B262}" presName="compNode" presStyleCnt="0"/>
      <dgm:spPr/>
    </dgm:pt>
    <dgm:pt modelId="{07D0A352-51D8-424B-AC00-0BB817D3AE0E}" type="pres">
      <dgm:prSet presAssocID="{2D2DB994-BA85-4BB6-BF60-48C62690B262}" presName="bkgdShape" presStyleLbl="node1" presStyleIdx="1" presStyleCnt="8"/>
      <dgm:spPr/>
      <dgm:t>
        <a:bodyPr/>
        <a:lstStyle/>
        <a:p>
          <a:endParaRPr lang="en-US"/>
        </a:p>
      </dgm:t>
    </dgm:pt>
    <dgm:pt modelId="{22B136B4-3136-417E-B618-C2CAD9CC8C78}" type="pres">
      <dgm:prSet presAssocID="{2D2DB994-BA85-4BB6-BF60-48C62690B262}" presName="nodeTx" presStyleLbl="node1" presStyleIdx="1" presStyleCnt="8">
        <dgm:presLayoutVars>
          <dgm:bulletEnabled val="1"/>
        </dgm:presLayoutVars>
      </dgm:prSet>
      <dgm:spPr/>
      <dgm:t>
        <a:bodyPr/>
        <a:lstStyle/>
        <a:p>
          <a:endParaRPr lang="en-US"/>
        </a:p>
      </dgm:t>
    </dgm:pt>
    <dgm:pt modelId="{2EF96EE1-FDD5-4C84-B680-64210B9B0B53}" type="pres">
      <dgm:prSet presAssocID="{2D2DB994-BA85-4BB6-BF60-48C62690B262}" presName="invisiNode" presStyleLbl="node1" presStyleIdx="1" presStyleCnt="8"/>
      <dgm:spPr/>
    </dgm:pt>
    <dgm:pt modelId="{CD377D02-60E9-45FA-BB1C-A60DB255847C}" type="pres">
      <dgm:prSet presAssocID="{2D2DB994-BA85-4BB6-BF60-48C62690B262}" presName="imagNode" presStyleLbl="fgImgPlace1" presStyleIdx="1" presStyleCnt="8"/>
      <dgm:spPr>
        <a:prstGeom prst="rect">
          <a:avLst/>
        </a:prstGeom>
        <a:blipFill>
          <a:blip xmlns:r="http://schemas.openxmlformats.org/officeDocument/2006/relationships"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l="-54000" r="-54000"/>
          </a:stretch>
        </a:blipFill>
      </dgm:spPr>
    </dgm:pt>
    <dgm:pt modelId="{D933033F-2DB5-4A8C-92ED-75642EE096EF}" type="pres">
      <dgm:prSet presAssocID="{580C38EB-563B-450A-B98E-EFA1FFED2AF6}" presName="sibTrans" presStyleLbl="sibTrans2D1" presStyleIdx="0" presStyleCnt="0"/>
      <dgm:spPr/>
      <dgm:t>
        <a:bodyPr/>
        <a:lstStyle/>
        <a:p>
          <a:endParaRPr lang="en-US"/>
        </a:p>
      </dgm:t>
    </dgm:pt>
    <dgm:pt modelId="{3072DC8D-4F7B-46BE-B278-0DA8CE1E632B}" type="pres">
      <dgm:prSet presAssocID="{CD6C1D74-895C-45FE-BCC6-643A19C238AE}" presName="compNode" presStyleCnt="0"/>
      <dgm:spPr/>
    </dgm:pt>
    <dgm:pt modelId="{49DF8438-29E6-4DFF-B0C4-973BB83386A9}" type="pres">
      <dgm:prSet presAssocID="{CD6C1D74-895C-45FE-BCC6-643A19C238AE}" presName="bkgdShape" presStyleLbl="node1" presStyleIdx="2" presStyleCnt="8"/>
      <dgm:spPr/>
      <dgm:t>
        <a:bodyPr/>
        <a:lstStyle/>
        <a:p>
          <a:endParaRPr lang="en-US"/>
        </a:p>
      </dgm:t>
    </dgm:pt>
    <dgm:pt modelId="{688DCD04-0164-4D65-9C33-714DD2919C94}" type="pres">
      <dgm:prSet presAssocID="{CD6C1D74-895C-45FE-BCC6-643A19C238AE}" presName="nodeTx" presStyleLbl="node1" presStyleIdx="2" presStyleCnt="8">
        <dgm:presLayoutVars>
          <dgm:bulletEnabled val="1"/>
        </dgm:presLayoutVars>
      </dgm:prSet>
      <dgm:spPr/>
      <dgm:t>
        <a:bodyPr/>
        <a:lstStyle/>
        <a:p>
          <a:endParaRPr lang="en-US"/>
        </a:p>
      </dgm:t>
    </dgm:pt>
    <dgm:pt modelId="{A8527BE4-FF00-4BD1-B145-9EA578EB7671}" type="pres">
      <dgm:prSet presAssocID="{CD6C1D74-895C-45FE-BCC6-643A19C238AE}" presName="invisiNode" presStyleLbl="node1" presStyleIdx="2" presStyleCnt="8"/>
      <dgm:spPr/>
    </dgm:pt>
    <dgm:pt modelId="{81544FE5-8CA9-46D3-AB74-A56E4833A10E}" type="pres">
      <dgm:prSet presAssocID="{CD6C1D74-895C-45FE-BCC6-643A19C238AE}" presName="imagNode" presStyleLbl="fgImgPlace1" presStyleIdx="2" presStyleCnt="8"/>
      <dgm:spPr>
        <a:prstGeom prst="rect">
          <a:avLst/>
        </a:prstGeom>
        <a:blipFill>
          <a:blip xmlns:r="http://schemas.openxmlformats.org/officeDocument/2006/relationships"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l="-21000" r="-21000"/>
          </a:stretch>
        </a:blipFill>
      </dgm:spPr>
    </dgm:pt>
    <dgm:pt modelId="{9BF7E3FE-A993-4AD8-9661-CF02474C5342}" type="pres">
      <dgm:prSet presAssocID="{C5D541A2-7727-482C-A4DA-72365F1D2F76}" presName="sibTrans" presStyleLbl="sibTrans2D1" presStyleIdx="0" presStyleCnt="0"/>
      <dgm:spPr/>
      <dgm:t>
        <a:bodyPr/>
        <a:lstStyle/>
        <a:p>
          <a:endParaRPr lang="en-US"/>
        </a:p>
      </dgm:t>
    </dgm:pt>
    <dgm:pt modelId="{8247DE7F-8BA1-40D6-83BB-623E141B84AD}" type="pres">
      <dgm:prSet presAssocID="{9FC6D823-D02A-41AA-A630-9E5083DFB929}" presName="compNode" presStyleCnt="0"/>
      <dgm:spPr/>
    </dgm:pt>
    <dgm:pt modelId="{7127A99E-7389-4B60-B15E-902224C1391D}" type="pres">
      <dgm:prSet presAssocID="{9FC6D823-D02A-41AA-A630-9E5083DFB929}" presName="bkgdShape" presStyleLbl="node1" presStyleIdx="3" presStyleCnt="8"/>
      <dgm:spPr/>
      <dgm:t>
        <a:bodyPr/>
        <a:lstStyle/>
        <a:p>
          <a:endParaRPr lang="en-US"/>
        </a:p>
      </dgm:t>
    </dgm:pt>
    <dgm:pt modelId="{A576577D-3D29-4D7A-81F7-13795971F5B4}" type="pres">
      <dgm:prSet presAssocID="{9FC6D823-D02A-41AA-A630-9E5083DFB929}" presName="nodeTx" presStyleLbl="node1" presStyleIdx="3" presStyleCnt="8">
        <dgm:presLayoutVars>
          <dgm:bulletEnabled val="1"/>
        </dgm:presLayoutVars>
      </dgm:prSet>
      <dgm:spPr/>
      <dgm:t>
        <a:bodyPr/>
        <a:lstStyle/>
        <a:p>
          <a:endParaRPr lang="en-US"/>
        </a:p>
      </dgm:t>
    </dgm:pt>
    <dgm:pt modelId="{8F8DEFB2-15FD-4C3B-8B64-50E8389422F6}" type="pres">
      <dgm:prSet presAssocID="{9FC6D823-D02A-41AA-A630-9E5083DFB929}" presName="invisiNode" presStyleLbl="node1" presStyleIdx="3" presStyleCnt="8"/>
      <dgm:spPr/>
    </dgm:pt>
    <dgm:pt modelId="{31B3E020-B9B0-4E87-B70A-D751329D668C}" type="pres">
      <dgm:prSet presAssocID="{9FC6D823-D02A-41AA-A630-9E5083DFB929}" presName="imagNode" presStyleLbl="fgImgPlace1" presStyleIdx="3" presStyleCnt="8"/>
      <dgm:spPr>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370000" r="-370000"/>
          </a:stretch>
        </a:blipFill>
      </dgm:spPr>
    </dgm:pt>
    <dgm:pt modelId="{4B6DCFDC-DAB1-4A8E-8486-C9DC4F7C4AEC}" type="pres">
      <dgm:prSet presAssocID="{84099D74-BBE9-487E-B097-0E6783F108A0}" presName="sibTrans" presStyleLbl="sibTrans2D1" presStyleIdx="0" presStyleCnt="0"/>
      <dgm:spPr/>
      <dgm:t>
        <a:bodyPr/>
        <a:lstStyle/>
        <a:p>
          <a:endParaRPr lang="en-US"/>
        </a:p>
      </dgm:t>
    </dgm:pt>
    <dgm:pt modelId="{D2EBC801-A5CA-49CB-88E6-30D28950489A}" type="pres">
      <dgm:prSet presAssocID="{4672F1AB-A494-449E-A18D-EA8E153AE954}" presName="compNode" presStyleCnt="0"/>
      <dgm:spPr/>
    </dgm:pt>
    <dgm:pt modelId="{344FA924-22C1-4A20-B898-60D0692D8833}" type="pres">
      <dgm:prSet presAssocID="{4672F1AB-A494-449E-A18D-EA8E153AE954}" presName="bkgdShape" presStyleLbl="node1" presStyleIdx="4" presStyleCnt="8"/>
      <dgm:spPr/>
      <dgm:t>
        <a:bodyPr/>
        <a:lstStyle/>
        <a:p>
          <a:endParaRPr lang="en-US"/>
        </a:p>
      </dgm:t>
    </dgm:pt>
    <dgm:pt modelId="{711A6F0E-027E-4211-880C-6396F2548D75}" type="pres">
      <dgm:prSet presAssocID="{4672F1AB-A494-449E-A18D-EA8E153AE954}" presName="nodeTx" presStyleLbl="node1" presStyleIdx="4" presStyleCnt="8">
        <dgm:presLayoutVars>
          <dgm:bulletEnabled val="1"/>
        </dgm:presLayoutVars>
      </dgm:prSet>
      <dgm:spPr/>
      <dgm:t>
        <a:bodyPr/>
        <a:lstStyle/>
        <a:p>
          <a:endParaRPr lang="en-US"/>
        </a:p>
      </dgm:t>
    </dgm:pt>
    <dgm:pt modelId="{D715BAF1-B29C-4DB2-854D-70F7AD51EAA9}" type="pres">
      <dgm:prSet presAssocID="{4672F1AB-A494-449E-A18D-EA8E153AE954}" presName="invisiNode" presStyleLbl="node1" presStyleIdx="4" presStyleCnt="8"/>
      <dgm:spPr/>
    </dgm:pt>
    <dgm:pt modelId="{21CF737C-7E25-470D-8AC2-DDDE004284B9}" type="pres">
      <dgm:prSet presAssocID="{4672F1AB-A494-449E-A18D-EA8E153AE954}" presName="imagNode" presStyleLbl="fgImgPlace1" presStyleIdx="4" presStyleCnt="8"/>
      <dgm:spPr>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92000" r="-92000"/>
          </a:stretch>
        </a:blipFill>
      </dgm:spPr>
    </dgm:pt>
    <dgm:pt modelId="{70109E35-75C9-451E-946F-622AA23F3CE5}" type="pres">
      <dgm:prSet presAssocID="{47C28CD9-A136-4B2E-B1EB-EB6825886EF4}" presName="sibTrans" presStyleLbl="sibTrans2D1" presStyleIdx="0" presStyleCnt="0"/>
      <dgm:spPr/>
      <dgm:t>
        <a:bodyPr/>
        <a:lstStyle/>
        <a:p>
          <a:endParaRPr lang="en-US"/>
        </a:p>
      </dgm:t>
    </dgm:pt>
    <dgm:pt modelId="{7547B13B-523D-4E22-9106-D2A4CEA3533D}" type="pres">
      <dgm:prSet presAssocID="{9B951ACC-09B2-487A-8057-3F6CD22278C2}" presName="compNode" presStyleCnt="0"/>
      <dgm:spPr/>
    </dgm:pt>
    <dgm:pt modelId="{901A0D24-B7C7-443B-B5FE-3565830B8A73}" type="pres">
      <dgm:prSet presAssocID="{9B951ACC-09B2-487A-8057-3F6CD22278C2}" presName="bkgdShape" presStyleLbl="node1" presStyleIdx="5" presStyleCnt="8"/>
      <dgm:spPr/>
      <dgm:t>
        <a:bodyPr/>
        <a:lstStyle/>
        <a:p>
          <a:endParaRPr lang="en-US"/>
        </a:p>
      </dgm:t>
    </dgm:pt>
    <dgm:pt modelId="{9AD45EC3-1275-48F7-A148-DE9EB37E9091}" type="pres">
      <dgm:prSet presAssocID="{9B951ACC-09B2-487A-8057-3F6CD22278C2}" presName="nodeTx" presStyleLbl="node1" presStyleIdx="5" presStyleCnt="8">
        <dgm:presLayoutVars>
          <dgm:bulletEnabled val="1"/>
        </dgm:presLayoutVars>
      </dgm:prSet>
      <dgm:spPr/>
      <dgm:t>
        <a:bodyPr/>
        <a:lstStyle/>
        <a:p>
          <a:endParaRPr lang="en-US"/>
        </a:p>
      </dgm:t>
    </dgm:pt>
    <dgm:pt modelId="{DBE08834-F3E0-4045-B490-276AA013C007}" type="pres">
      <dgm:prSet presAssocID="{9B951ACC-09B2-487A-8057-3F6CD22278C2}" presName="invisiNode" presStyleLbl="node1" presStyleIdx="5" presStyleCnt="8"/>
      <dgm:spPr/>
    </dgm:pt>
    <dgm:pt modelId="{FCD2E086-125C-4148-B982-4182160D7E04}" type="pres">
      <dgm:prSet presAssocID="{9B951ACC-09B2-487A-8057-3F6CD22278C2}" presName="imagNode" presStyleLbl="fgImgPlace1" presStyleIdx="5" presStyleCnt="8"/>
      <dgm:spPr>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63000" r="-63000"/>
          </a:stretch>
        </a:blipFill>
      </dgm:spPr>
    </dgm:pt>
    <dgm:pt modelId="{5F13A8B3-AC5F-499C-BACE-E4F05E370DD6}" type="pres">
      <dgm:prSet presAssocID="{C17B7DB7-C9F5-400A-9ED6-7AFF8BECA16F}" presName="sibTrans" presStyleLbl="sibTrans2D1" presStyleIdx="0" presStyleCnt="0"/>
      <dgm:spPr/>
      <dgm:t>
        <a:bodyPr/>
        <a:lstStyle/>
        <a:p>
          <a:endParaRPr lang="en-US"/>
        </a:p>
      </dgm:t>
    </dgm:pt>
    <dgm:pt modelId="{B92268F5-2C1D-4C61-B581-B6E3AB669F2D}" type="pres">
      <dgm:prSet presAssocID="{871BCE9F-31C8-4C8F-808A-3D0156B6DB29}" presName="compNode" presStyleCnt="0"/>
      <dgm:spPr/>
    </dgm:pt>
    <dgm:pt modelId="{246E105B-94CD-4064-BC77-4CE9786566F9}" type="pres">
      <dgm:prSet presAssocID="{871BCE9F-31C8-4C8F-808A-3D0156B6DB29}" presName="bkgdShape" presStyleLbl="node1" presStyleIdx="6" presStyleCnt="8"/>
      <dgm:spPr/>
      <dgm:t>
        <a:bodyPr/>
        <a:lstStyle/>
        <a:p>
          <a:endParaRPr lang="en-US"/>
        </a:p>
      </dgm:t>
    </dgm:pt>
    <dgm:pt modelId="{E4CB7C47-06B7-4FE5-A98F-BB8E27F6EE69}" type="pres">
      <dgm:prSet presAssocID="{871BCE9F-31C8-4C8F-808A-3D0156B6DB29}" presName="nodeTx" presStyleLbl="node1" presStyleIdx="6" presStyleCnt="8">
        <dgm:presLayoutVars>
          <dgm:bulletEnabled val="1"/>
        </dgm:presLayoutVars>
      </dgm:prSet>
      <dgm:spPr/>
      <dgm:t>
        <a:bodyPr/>
        <a:lstStyle/>
        <a:p>
          <a:endParaRPr lang="en-US"/>
        </a:p>
      </dgm:t>
    </dgm:pt>
    <dgm:pt modelId="{6B739981-DBE4-4BE2-AEED-8E6D88E735ED}" type="pres">
      <dgm:prSet presAssocID="{871BCE9F-31C8-4C8F-808A-3D0156B6DB29}" presName="invisiNode" presStyleLbl="node1" presStyleIdx="6" presStyleCnt="8"/>
      <dgm:spPr/>
    </dgm:pt>
    <dgm:pt modelId="{87EEC3AF-39EF-4A6C-9986-A1C8E8DC9FE0}" type="pres">
      <dgm:prSet presAssocID="{871BCE9F-31C8-4C8F-808A-3D0156B6DB29}" presName="imagNode" presStyleLbl="fgImgPlace1" presStyleIdx="6" presStyleCnt="8"/>
      <dgm:spPr>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63000" r="-63000"/>
          </a:stretch>
        </a:blipFill>
      </dgm:spPr>
    </dgm:pt>
    <dgm:pt modelId="{656C8A7E-C41A-4BD7-A3E5-2CB453F3BDAF}" type="pres">
      <dgm:prSet presAssocID="{9C1D6958-3312-4B50-A006-AE28CDBC5F67}" presName="sibTrans" presStyleLbl="sibTrans2D1" presStyleIdx="0" presStyleCnt="0"/>
      <dgm:spPr/>
      <dgm:t>
        <a:bodyPr/>
        <a:lstStyle/>
        <a:p>
          <a:endParaRPr lang="en-US"/>
        </a:p>
      </dgm:t>
    </dgm:pt>
    <dgm:pt modelId="{000CDB04-9A15-4848-874E-6E29F111666F}" type="pres">
      <dgm:prSet presAssocID="{DABEE0F5-3F4E-4882-A185-3354101EB89F}" presName="compNode" presStyleCnt="0"/>
      <dgm:spPr/>
    </dgm:pt>
    <dgm:pt modelId="{A34EA185-1119-434C-BE77-C8295EC0D38E}" type="pres">
      <dgm:prSet presAssocID="{DABEE0F5-3F4E-4882-A185-3354101EB89F}" presName="bkgdShape" presStyleLbl="node1" presStyleIdx="7" presStyleCnt="8"/>
      <dgm:spPr/>
      <dgm:t>
        <a:bodyPr/>
        <a:lstStyle/>
        <a:p>
          <a:endParaRPr lang="en-US"/>
        </a:p>
      </dgm:t>
    </dgm:pt>
    <dgm:pt modelId="{862F5F54-A26C-4D86-AA8C-236431CE1E21}" type="pres">
      <dgm:prSet presAssocID="{DABEE0F5-3F4E-4882-A185-3354101EB89F}" presName="nodeTx" presStyleLbl="node1" presStyleIdx="7" presStyleCnt="8">
        <dgm:presLayoutVars>
          <dgm:bulletEnabled val="1"/>
        </dgm:presLayoutVars>
      </dgm:prSet>
      <dgm:spPr/>
      <dgm:t>
        <a:bodyPr/>
        <a:lstStyle/>
        <a:p>
          <a:endParaRPr lang="en-US"/>
        </a:p>
      </dgm:t>
    </dgm:pt>
    <dgm:pt modelId="{ADB117EB-E359-4EC6-BDC2-74F15FFBF402}" type="pres">
      <dgm:prSet presAssocID="{DABEE0F5-3F4E-4882-A185-3354101EB89F}" presName="invisiNode" presStyleLbl="node1" presStyleIdx="7" presStyleCnt="8"/>
      <dgm:spPr/>
    </dgm:pt>
    <dgm:pt modelId="{A0A20C55-C833-4698-B2D6-CCD79DE1C5A7}" type="pres">
      <dgm:prSet presAssocID="{DABEE0F5-3F4E-4882-A185-3354101EB89F}" presName="imagNode" presStyleLbl="fgImgPlace1" presStyleIdx="7" presStyleCnt="8"/>
      <dgm:spPr>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64000" r="-64000"/>
          </a:stretch>
        </a:blipFill>
      </dgm:spPr>
    </dgm:pt>
  </dgm:ptLst>
  <dgm:cxnLst>
    <dgm:cxn modelId="{05A25FCF-4E24-4FA1-A94F-7820ADDA0ADD}" type="presOf" srcId="{580C38EB-563B-450A-B98E-EFA1FFED2AF6}" destId="{D933033F-2DB5-4A8C-92ED-75642EE096EF}" srcOrd="0" destOrd="0" presId="urn:microsoft.com/office/officeart/2005/8/layout/hList7"/>
    <dgm:cxn modelId="{680D9F39-EDA4-418D-B4F9-943F06D0B337}" type="presOf" srcId="{DABEE0F5-3F4E-4882-A185-3354101EB89F}" destId="{A34EA185-1119-434C-BE77-C8295EC0D38E}" srcOrd="0" destOrd="0" presId="urn:microsoft.com/office/officeart/2005/8/layout/hList7"/>
    <dgm:cxn modelId="{1D2C38C3-C123-4407-B4B3-05A403134D96}" type="presOf" srcId="{4672F1AB-A494-449E-A18D-EA8E153AE954}" destId="{711A6F0E-027E-4211-880C-6396F2548D75}" srcOrd="1" destOrd="0" presId="urn:microsoft.com/office/officeart/2005/8/layout/hList7"/>
    <dgm:cxn modelId="{BE8EF480-9B2C-4391-9964-EB07CC6361C4}" type="presOf" srcId="{14B77CCA-34D0-4DF2-8F1C-1E6447460A94}" destId="{50159ACE-2F76-4BFF-9E1D-EB227F90F082}" srcOrd="1" destOrd="0" presId="urn:microsoft.com/office/officeart/2005/8/layout/hList7"/>
    <dgm:cxn modelId="{D00C0CDE-FDB1-46C1-81CA-868455333FE1}" srcId="{BB40ECF4-B191-4C1C-956B-BEFE1F7A14E6}" destId="{14B77CCA-34D0-4DF2-8F1C-1E6447460A94}" srcOrd="0" destOrd="0" parTransId="{601FCB48-9A83-4C77-87AA-725DC5CA2B0B}" sibTransId="{0CBFBB8F-4027-4D6E-8BF8-BC4465ACCCF6}"/>
    <dgm:cxn modelId="{25EF559C-FDA0-4AA5-A8E6-98AB3A567591}" type="presOf" srcId="{4672F1AB-A494-449E-A18D-EA8E153AE954}" destId="{344FA924-22C1-4A20-B898-60D0692D8833}" srcOrd="0" destOrd="0" presId="urn:microsoft.com/office/officeart/2005/8/layout/hList7"/>
    <dgm:cxn modelId="{EC7A1E73-A1C5-42E3-9BDB-CAFC84C81D83}" type="presOf" srcId="{C5D541A2-7727-482C-A4DA-72365F1D2F76}" destId="{9BF7E3FE-A993-4AD8-9661-CF02474C5342}" srcOrd="0" destOrd="0" presId="urn:microsoft.com/office/officeart/2005/8/layout/hList7"/>
    <dgm:cxn modelId="{EA53D43D-2DCD-4A18-9446-D55DA2D63012}" srcId="{BB40ECF4-B191-4C1C-956B-BEFE1F7A14E6}" destId="{2D2DB994-BA85-4BB6-BF60-48C62690B262}" srcOrd="1" destOrd="0" parTransId="{4E30E7E2-0727-4EC4-B030-C6048F7A8260}" sibTransId="{580C38EB-563B-450A-B98E-EFA1FFED2AF6}"/>
    <dgm:cxn modelId="{F0D9D113-936D-4220-834B-366DA326127B}" type="presOf" srcId="{9FC6D823-D02A-41AA-A630-9E5083DFB929}" destId="{7127A99E-7389-4B60-B15E-902224C1391D}" srcOrd="0" destOrd="0" presId="urn:microsoft.com/office/officeart/2005/8/layout/hList7"/>
    <dgm:cxn modelId="{941223DA-F00F-452E-B78B-CD9A7596EA1D}" type="presOf" srcId="{2D2DB994-BA85-4BB6-BF60-48C62690B262}" destId="{07D0A352-51D8-424B-AC00-0BB817D3AE0E}" srcOrd="0" destOrd="0" presId="urn:microsoft.com/office/officeart/2005/8/layout/hList7"/>
    <dgm:cxn modelId="{B4454CD7-6FCC-4211-BE72-884309A88158}" type="presOf" srcId="{14B77CCA-34D0-4DF2-8F1C-1E6447460A94}" destId="{F7F326AD-CD73-4103-B415-F86753D3A905}" srcOrd="0" destOrd="0" presId="urn:microsoft.com/office/officeart/2005/8/layout/hList7"/>
    <dgm:cxn modelId="{E8465971-A845-4824-85D8-757ADA51D245}" type="presOf" srcId="{9B951ACC-09B2-487A-8057-3F6CD22278C2}" destId="{901A0D24-B7C7-443B-B5FE-3565830B8A73}" srcOrd="0" destOrd="0" presId="urn:microsoft.com/office/officeart/2005/8/layout/hList7"/>
    <dgm:cxn modelId="{12291849-7D01-4CCB-A830-C36EF10E26AD}" type="presOf" srcId="{DABEE0F5-3F4E-4882-A185-3354101EB89F}" destId="{862F5F54-A26C-4D86-AA8C-236431CE1E21}" srcOrd="1" destOrd="0" presId="urn:microsoft.com/office/officeart/2005/8/layout/hList7"/>
    <dgm:cxn modelId="{29DBFA6C-CBE9-40AD-B31A-EF0E70568E9A}" type="presOf" srcId="{871BCE9F-31C8-4C8F-808A-3D0156B6DB29}" destId="{246E105B-94CD-4064-BC77-4CE9786566F9}" srcOrd="0" destOrd="0" presId="urn:microsoft.com/office/officeart/2005/8/layout/hList7"/>
    <dgm:cxn modelId="{FD5E018F-69AA-4B6C-97E4-E2F57D669460}" type="presOf" srcId="{CD6C1D74-895C-45FE-BCC6-643A19C238AE}" destId="{49DF8438-29E6-4DFF-B0C4-973BB83386A9}" srcOrd="0" destOrd="0" presId="urn:microsoft.com/office/officeart/2005/8/layout/hList7"/>
    <dgm:cxn modelId="{B04D867C-1BBF-4126-B84F-BA32DB259BCA}" type="presOf" srcId="{47C28CD9-A136-4B2E-B1EB-EB6825886EF4}" destId="{70109E35-75C9-451E-946F-622AA23F3CE5}" srcOrd="0" destOrd="0" presId="urn:microsoft.com/office/officeart/2005/8/layout/hList7"/>
    <dgm:cxn modelId="{44529F8F-753E-4005-B945-697D9475B609}" type="presOf" srcId="{9C1D6958-3312-4B50-A006-AE28CDBC5F67}" destId="{656C8A7E-C41A-4BD7-A3E5-2CB453F3BDAF}" srcOrd="0" destOrd="0" presId="urn:microsoft.com/office/officeart/2005/8/layout/hList7"/>
    <dgm:cxn modelId="{8CC14A7D-CA21-4A7A-BD72-6B237AA2DB2F}" type="presOf" srcId="{CD6C1D74-895C-45FE-BCC6-643A19C238AE}" destId="{688DCD04-0164-4D65-9C33-714DD2919C94}" srcOrd="1" destOrd="0" presId="urn:microsoft.com/office/officeart/2005/8/layout/hList7"/>
    <dgm:cxn modelId="{E2557ECC-174F-4746-92EF-9B255AA65509}" type="presOf" srcId="{84099D74-BBE9-487E-B097-0E6783F108A0}" destId="{4B6DCFDC-DAB1-4A8E-8486-C9DC4F7C4AEC}" srcOrd="0" destOrd="0" presId="urn:microsoft.com/office/officeart/2005/8/layout/hList7"/>
    <dgm:cxn modelId="{3948211A-0107-40C6-B8D7-A3A654D4F420}" srcId="{BB40ECF4-B191-4C1C-956B-BEFE1F7A14E6}" destId="{9B951ACC-09B2-487A-8057-3F6CD22278C2}" srcOrd="5" destOrd="0" parTransId="{87136388-2B23-4988-A451-12916ECA6306}" sibTransId="{C17B7DB7-C9F5-400A-9ED6-7AFF8BECA16F}"/>
    <dgm:cxn modelId="{7A80E8EA-A28D-472C-8AB6-600C37761068}" srcId="{BB40ECF4-B191-4C1C-956B-BEFE1F7A14E6}" destId="{9FC6D823-D02A-41AA-A630-9E5083DFB929}" srcOrd="3" destOrd="0" parTransId="{855AFD30-5379-4D49-A93D-68C3E0E7E094}" sibTransId="{84099D74-BBE9-487E-B097-0E6783F108A0}"/>
    <dgm:cxn modelId="{55A6C1F6-264E-4B3B-A3D1-9F6F97C12A73}" type="presOf" srcId="{BB40ECF4-B191-4C1C-956B-BEFE1F7A14E6}" destId="{9C7E936C-E3E8-4E43-A04C-BB84116FCCAB}" srcOrd="0" destOrd="0" presId="urn:microsoft.com/office/officeart/2005/8/layout/hList7"/>
    <dgm:cxn modelId="{036964EC-0672-4A87-926A-2CE5523A7049}" srcId="{BB40ECF4-B191-4C1C-956B-BEFE1F7A14E6}" destId="{CD6C1D74-895C-45FE-BCC6-643A19C238AE}" srcOrd="2" destOrd="0" parTransId="{3425CAD5-4F3B-4A91-976E-28FBD9E1AF9D}" sibTransId="{C5D541A2-7727-482C-A4DA-72365F1D2F76}"/>
    <dgm:cxn modelId="{55EC9905-FBF4-4FDE-AC40-49BA854A1FE8}" type="presOf" srcId="{2D2DB994-BA85-4BB6-BF60-48C62690B262}" destId="{22B136B4-3136-417E-B618-C2CAD9CC8C78}" srcOrd="1" destOrd="0" presId="urn:microsoft.com/office/officeart/2005/8/layout/hList7"/>
    <dgm:cxn modelId="{E7A93055-7D98-430F-8408-CDFBF68D3146}" type="presOf" srcId="{871BCE9F-31C8-4C8F-808A-3D0156B6DB29}" destId="{E4CB7C47-06B7-4FE5-A98F-BB8E27F6EE69}" srcOrd="1" destOrd="0" presId="urn:microsoft.com/office/officeart/2005/8/layout/hList7"/>
    <dgm:cxn modelId="{454729C1-7E24-4995-88AA-EA8F87A5FF8C}" type="presOf" srcId="{9FC6D823-D02A-41AA-A630-9E5083DFB929}" destId="{A576577D-3D29-4D7A-81F7-13795971F5B4}" srcOrd="1" destOrd="0" presId="urn:microsoft.com/office/officeart/2005/8/layout/hList7"/>
    <dgm:cxn modelId="{04648B6B-AAD3-4C66-9D7C-5F8BA535EDFE}" type="presOf" srcId="{C17B7DB7-C9F5-400A-9ED6-7AFF8BECA16F}" destId="{5F13A8B3-AC5F-499C-BACE-E4F05E370DD6}" srcOrd="0" destOrd="0" presId="urn:microsoft.com/office/officeart/2005/8/layout/hList7"/>
    <dgm:cxn modelId="{FCDF05C8-6C95-460C-828B-982389192CF2}" srcId="{BB40ECF4-B191-4C1C-956B-BEFE1F7A14E6}" destId="{871BCE9F-31C8-4C8F-808A-3D0156B6DB29}" srcOrd="6" destOrd="0" parTransId="{37285CA0-DF48-4849-83FA-780F52FBCE88}" sibTransId="{9C1D6958-3312-4B50-A006-AE28CDBC5F67}"/>
    <dgm:cxn modelId="{3ABB583F-1244-4069-A389-57EEB494A845}" type="presOf" srcId="{0CBFBB8F-4027-4D6E-8BF8-BC4465ACCCF6}" destId="{F5A61B80-76B8-4450-87E1-5FACBE0C41A9}" srcOrd="0" destOrd="0" presId="urn:microsoft.com/office/officeart/2005/8/layout/hList7"/>
    <dgm:cxn modelId="{58492FBE-E387-488C-9976-6099D6E4091D}" srcId="{BB40ECF4-B191-4C1C-956B-BEFE1F7A14E6}" destId="{4672F1AB-A494-449E-A18D-EA8E153AE954}" srcOrd="4" destOrd="0" parTransId="{D4C5D717-9951-4E23-B3A7-40DB2E2FE552}" sibTransId="{47C28CD9-A136-4B2E-B1EB-EB6825886EF4}"/>
    <dgm:cxn modelId="{F6BA92DA-3D4B-4F07-9912-C91A491DC5AA}" srcId="{BB40ECF4-B191-4C1C-956B-BEFE1F7A14E6}" destId="{DABEE0F5-3F4E-4882-A185-3354101EB89F}" srcOrd="7" destOrd="0" parTransId="{D90E0A45-45EC-4F0C-BD97-343D6234430E}" sibTransId="{A48CEF6C-55E3-4585-AA15-162967075842}"/>
    <dgm:cxn modelId="{4C041891-0049-4BA3-A0AA-B3A14757A4B2}" type="presOf" srcId="{9B951ACC-09B2-487A-8057-3F6CD22278C2}" destId="{9AD45EC3-1275-48F7-A148-DE9EB37E9091}" srcOrd="1" destOrd="0" presId="urn:microsoft.com/office/officeart/2005/8/layout/hList7"/>
    <dgm:cxn modelId="{3C7872B5-7416-4284-A8E3-C6C25FBB65EA}" type="presParOf" srcId="{9C7E936C-E3E8-4E43-A04C-BB84116FCCAB}" destId="{5746FE3E-1059-4524-852C-550537B61F60}" srcOrd="0" destOrd="0" presId="urn:microsoft.com/office/officeart/2005/8/layout/hList7"/>
    <dgm:cxn modelId="{1E47FF4E-0960-41C5-B717-850E76017E5F}" type="presParOf" srcId="{9C7E936C-E3E8-4E43-A04C-BB84116FCCAB}" destId="{C8E0C8B9-E77F-46A2-85F6-3826E6A60204}" srcOrd="1" destOrd="0" presId="urn:microsoft.com/office/officeart/2005/8/layout/hList7"/>
    <dgm:cxn modelId="{56122051-8975-4A28-B14D-58BF2671773A}" type="presParOf" srcId="{C8E0C8B9-E77F-46A2-85F6-3826E6A60204}" destId="{22E41873-0089-4FC1-85FD-AB008234913A}" srcOrd="0" destOrd="0" presId="urn:microsoft.com/office/officeart/2005/8/layout/hList7"/>
    <dgm:cxn modelId="{0418B401-9494-47D1-A9D4-8D4F9154523B}" type="presParOf" srcId="{22E41873-0089-4FC1-85FD-AB008234913A}" destId="{F7F326AD-CD73-4103-B415-F86753D3A905}" srcOrd="0" destOrd="0" presId="urn:microsoft.com/office/officeart/2005/8/layout/hList7"/>
    <dgm:cxn modelId="{3903D09C-17A7-44F0-81B6-5417D23C2EB6}" type="presParOf" srcId="{22E41873-0089-4FC1-85FD-AB008234913A}" destId="{50159ACE-2F76-4BFF-9E1D-EB227F90F082}" srcOrd="1" destOrd="0" presId="urn:microsoft.com/office/officeart/2005/8/layout/hList7"/>
    <dgm:cxn modelId="{B02791D4-4310-4F84-B9BB-556B6BEDDB91}" type="presParOf" srcId="{22E41873-0089-4FC1-85FD-AB008234913A}" destId="{45BC4C46-BE1D-4CFA-9EFE-CB01762D1966}" srcOrd="2" destOrd="0" presId="urn:microsoft.com/office/officeart/2005/8/layout/hList7"/>
    <dgm:cxn modelId="{FFA20BD5-D6EB-4DD6-A464-4EFDEF7C498E}" type="presParOf" srcId="{22E41873-0089-4FC1-85FD-AB008234913A}" destId="{ECFEE715-14E5-400E-88B5-169DAAFAA191}" srcOrd="3" destOrd="0" presId="urn:microsoft.com/office/officeart/2005/8/layout/hList7"/>
    <dgm:cxn modelId="{9D2A77B3-5432-431D-B757-F60AE36A05B6}" type="presParOf" srcId="{C8E0C8B9-E77F-46A2-85F6-3826E6A60204}" destId="{F5A61B80-76B8-4450-87E1-5FACBE0C41A9}" srcOrd="1" destOrd="0" presId="urn:microsoft.com/office/officeart/2005/8/layout/hList7"/>
    <dgm:cxn modelId="{28DE36F4-6AF6-40B0-BAA7-547AD6375597}" type="presParOf" srcId="{C8E0C8B9-E77F-46A2-85F6-3826E6A60204}" destId="{7CC93943-096F-49EC-B8AE-692CD0AC7163}" srcOrd="2" destOrd="0" presId="urn:microsoft.com/office/officeart/2005/8/layout/hList7"/>
    <dgm:cxn modelId="{0AFA26AD-DEDC-4155-AD75-A764F28303D6}" type="presParOf" srcId="{7CC93943-096F-49EC-B8AE-692CD0AC7163}" destId="{07D0A352-51D8-424B-AC00-0BB817D3AE0E}" srcOrd="0" destOrd="0" presId="urn:microsoft.com/office/officeart/2005/8/layout/hList7"/>
    <dgm:cxn modelId="{4A057D1A-AF7D-4D39-B3AF-FFF0902F9A83}" type="presParOf" srcId="{7CC93943-096F-49EC-B8AE-692CD0AC7163}" destId="{22B136B4-3136-417E-B618-C2CAD9CC8C78}" srcOrd="1" destOrd="0" presId="urn:microsoft.com/office/officeart/2005/8/layout/hList7"/>
    <dgm:cxn modelId="{FC4DBC85-0C89-4540-A718-203B3F8D8647}" type="presParOf" srcId="{7CC93943-096F-49EC-B8AE-692CD0AC7163}" destId="{2EF96EE1-FDD5-4C84-B680-64210B9B0B53}" srcOrd="2" destOrd="0" presId="urn:microsoft.com/office/officeart/2005/8/layout/hList7"/>
    <dgm:cxn modelId="{98421B6F-0FD4-44F5-846A-8106BD169820}" type="presParOf" srcId="{7CC93943-096F-49EC-B8AE-692CD0AC7163}" destId="{CD377D02-60E9-45FA-BB1C-A60DB255847C}" srcOrd="3" destOrd="0" presId="urn:microsoft.com/office/officeart/2005/8/layout/hList7"/>
    <dgm:cxn modelId="{433DE1B1-0812-4D64-A078-E279E251E5F9}" type="presParOf" srcId="{C8E0C8B9-E77F-46A2-85F6-3826E6A60204}" destId="{D933033F-2DB5-4A8C-92ED-75642EE096EF}" srcOrd="3" destOrd="0" presId="urn:microsoft.com/office/officeart/2005/8/layout/hList7"/>
    <dgm:cxn modelId="{D1D76CB9-8073-4E55-B2C8-D251D0CA9F92}" type="presParOf" srcId="{C8E0C8B9-E77F-46A2-85F6-3826E6A60204}" destId="{3072DC8D-4F7B-46BE-B278-0DA8CE1E632B}" srcOrd="4" destOrd="0" presId="urn:microsoft.com/office/officeart/2005/8/layout/hList7"/>
    <dgm:cxn modelId="{2CEC0AD4-7565-4BD4-9018-150CBF5467DF}" type="presParOf" srcId="{3072DC8D-4F7B-46BE-B278-0DA8CE1E632B}" destId="{49DF8438-29E6-4DFF-B0C4-973BB83386A9}" srcOrd="0" destOrd="0" presId="urn:microsoft.com/office/officeart/2005/8/layout/hList7"/>
    <dgm:cxn modelId="{387672E3-C473-4003-9766-C525F14F8D7B}" type="presParOf" srcId="{3072DC8D-4F7B-46BE-B278-0DA8CE1E632B}" destId="{688DCD04-0164-4D65-9C33-714DD2919C94}" srcOrd="1" destOrd="0" presId="urn:microsoft.com/office/officeart/2005/8/layout/hList7"/>
    <dgm:cxn modelId="{91CE95BB-FDB6-483E-8F49-E24E40FBF611}" type="presParOf" srcId="{3072DC8D-4F7B-46BE-B278-0DA8CE1E632B}" destId="{A8527BE4-FF00-4BD1-B145-9EA578EB7671}" srcOrd="2" destOrd="0" presId="urn:microsoft.com/office/officeart/2005/8/layout/hList7"/>
    <dgm:cxn modelId="{C345A13B-77B0-4D9F-B262-D27EE04D6043}" type="presParOf" srcId="{3072DC8D-4F7B-46BE-B278-0DA8CE1E632B}" destId="{81544FE5-8CA9-46D3-AB74-A56E4833A10E}" srcOrd="3" destOrd="0" presId="urn:microsoft.com/office/officeart/2005/8/layout/hList7"/>
    <dgm:cxn modelId="{053616BA-129F-40EC-922A-C749C7D6DB07}" type="presParOf" srcId="{C8E0C8B9-E77F-46A2-85F6-3826E6A60204}" destId="{9BF7E3FE-A993-4AD8-9661-CF02474C5342}" srcOrd="5" destOrd="0" presId="urn:microsoft.com/office/officeart/2005/8/layout/hList7"/>
    <dgm:cxn modelId="{7CF7931C-361F-49DF-B735-931760C264C1}" type="presParOf" srcId="{C8E0C8B9-E77F-46A2-85F6-3826E6A60204}" destId="{8247DE7F-8BA1-40D6-83BB-623E141B84AD}" srcOrd="6" destOrd="0" presId="urn:microsoft.com/office/officeart/2005/8/layout/hList7"/>
    <dgm:cxn modelId="{67ABAB73-CAD2-468B-AC6C-5C5BE44CD172}" type="presParOf" srcId="{8247DE7F-8BA1-40D6-83BB-623E141B84AD}" destId="{7127A99E-7389-4B60-B15E-902224C1391D}" srcOrd="0" destOrd="0" presId="urn:microsoft.com/office/officeart/2005/8/layout/hList7"/>
    <dgm:cxn modelId="{38E3E01B-0A06-423D-A957-1C7324A29C8E}" type="presParOf" srcId="{8247DE7F-8BA1-40D6-83BB-623E141B84AD}" destId="{A576577D-3D29-4D7A-81F7-13795971F5B4}" srcOrd="1" destOrd="0" presId="urn:microsoft.com/office/officeart/2005/8/layout/hList7"/>
    <dgm:cxn modelId="{D1B11D31-BE97-47D6-BCB5-7641697FE4DD}" type="presParOf" srcId="{8247DE7F-8BA1-40D6-83BB-623E141B84AD}" destId="{8F8DEFB2-15FD-4C3B-8B64-50E8389422F6}" srcOrd="2" destOrd="0" presId="urn:microsoft.com/office/officeart/2005/8/layout/hList7"/>
    <dgm:cxn modelId="{11CB7DFA-3A7D-4679-9246-3F992F1DB672}" type="presParOf" srcId="{8247DE7F-8BA1-40D6-83BB-623E141B84AD}" destId="{31B3E020-B9B0-4E87-B70A-D751329D668C}" srcOrd="3" destOrd="0" presId="urn:microsoft.com/office/officeart/2005/8/layout/hList7"/>
    <dgm:cxn modelId="{C81B5DD2-F8A9-411B-A4F2-63C4E0814EE7}" type="presParOf" srcId="{C8E0C8B9-E77F-46A2-85F6-3826E6A60204}" destId="{4B6DCFDC-DAB1-4A8E-8486-C9DC4F7C4AEC}" srcOrd="7" destOrd="0" presId="urn:microsoft.com/office/officeart/2005/8/layout/hList7"/>
    <dgm:cxn modelId="{A28D80B9-83A1-4D95-A405-D549A64DBF7E}" type="presParOf" srcId="{C8E0C8B9-E77F-46A2-85F6-3826E6A60204}" destId="{D2EBC801-A5CA-49CB-88E6-30D28950489A}" srcOrd="8" destOrd="0" presId="urn:microsoft.com/office/officeart/2005/8/layout/hList7"/>
    <dgm:cxn modelId="{80C8A71A-B2CF-4C1D-B905-6CE6C45E1DAB}" type="presParOf" srcId="{D2EBC801-A5CA-49CB-88E6-30D28950489A}" destId="{344FA924-22C1-4A20-B898-60D0692D8833}" srcOrd="0" destOrd="0" presId="urn:microsoft.com/office/officeart/2005/8/layout/hList7"/>
    <dgm:cxn modelId="{3E66BA77-8750-4062-846F-776865E92A4D}" type="presParOf" srcId="{D2EBC801-A5CA-49CB-88E6-30D28950489A}" destId="{711A6F0E-027E-4211-880C-6396F2548D75}" srcOrd="1" destOrd="0" presId="urn:microsoft.com/office/officeart/2005/8/layout/hList7"/>
    <dgm:cxn modelId="{C8A67BD9-522B-46B2-94AF-0ED1D35B7E89}" type="presParOf" srcId="{D2EBC801-A5CA-49CB-88E6-30D28950489A}" destId="{D715BAF1-B29C-4DB2-854D-70F7AD51EAA9}" srcOrd="2" destOrd="0" presId="urn:microsoft.com/office/officeart/2005/8/layout/hList7"/>
    <dgm:cxn modelId="{5688C8C6-4648-4A07-9B5E-7C30671353AD}" type="presParOf" srcId="{D2EBC801-A5CA-49CB-88E6-30D28950489A}" destId="{21CF737C-7E25-470D-8AC2-DDDE004284B9}" srcOrd="3" destOrd="0" presId="urn:microsoft.com/office/officeart/2005/8/layout/hList7"/>
    <dgm:cxn modelId="{7C3839D7-50F1-4F0C-B55C-90D86FB92953}" type="presParOf" srcId="{C8E0C8B9-E77F-46A2-85F6-3826E6A60204}" destId="{70109E35-75C9-451E-946F-622AA23F3CE5}" srcOrd="9" destOrd="0" presId="urn:microsoft.com/office/officeart/2005/8/layout/hList7"/>
    <dgm:cxn modelId="{7E05CE7A-64AC-4B65-A669-616D341042E2}" type="presParOf" srcId="{C8E0C8B9-E77F-46A2-85F6-3826E6A60204}" destId="{7547B13B-523D-4E22-9106-D2A4CEA3533D}" srcOrd="10" destOrd="0" presId="urn:microsoft.com/office/officeart/2005/8/layout/hList7"/>
    <dgm:cxn modelId="{54FB7AED-52A3-420A-AF98-E771D5A729AE}" type="presParOf" srcId="{7547B13B-523D-4E22-9106-D2A4CEA3533D}" destId="{901A0D24-B7C7-443B-B5FE-3565830B8A73}" srcOrd="0" destOrd="0" presId="urn:microsoft.com/office/officeart/2005/8/layout/hList7"/>
    <dgm:cxn modelId="{BA4ED8B2-42CF-42F9-AE6E-BC99BFEBBDCC}" type="presParOf" srcId="{7547B13B-523D-4E22-9106-D2A4CEA3533D}" destId="{9AD45EC3-1275-48F7-A148-DE9EB37E9091}" srcOrd="1" destOrd="0" presId="urn:microsoft.com/office/officeart/2005/8/layout/hList7"/>
    <dgm:cxn modelId="{A734AAE7-26BB-4D11-8AE6-FB566E0B8BD1}" type="presParOf" srcId="{7547B13B-523D-4E22-9106-D2A4CEA3533D}" destId="{DBE08834-F3E0-4045-B490-276AA013C007}" srcOrd="2" destOrd="0" presId="urn:microsoft.com/office/officeart/2005/8/layout/hList7"/>
    <dgm:cxn modelId="{371AB871-DD2A-4160-86BC-AEB8951A8C7F}" type="presParOf" srcId="{7547B13B-523D-4E22-9106-D2A4CEA3533D}" destId="{FCD2E086-125C-4148-B982-4182160D7E04}" srcOrd="3" destOrd="0" presId="urn:microsoft.com/office/officeart/2005/8/layout/hList7"/>
    <dgm:cxn modelId="{15D6149E-A37D-4EA7-A9CA-F78F1E5E888E}" type="presParOf" srcId="{C8E0C8B9-E77F-46A2-85F6-3826E6A60204}" destId="{5F13A8B3-AC5F-499C-BACE-E4F05E370DD6}" srcOrd="11" destOrd="0" presId="urn:microsoft.com/office/officeart/2005/8/layout/hList7"/>
    <dgm:cxn modelId="{16191EDA-5349-46DE-A101-C7CBFB004F6A}" type="presParOf" srcId="{C8E0C8B9-E77F-46A2-85F6-3826E6A60204}" destId="{B92268F5-2C1D-4C61-B581-B6E3AB669F2D}" srcOrd="12" destOrd="0" presId="urn:microsoft.com/office/officeart/2005/8/layout/hList7"/>
    <dgm:cxn modelId="{5966DCE1-308C-4EB8-92C3-288E10CC6678}" type="presParOf" srcId="{B92268F5-2C1D-4C61-B581-B6E3AB669F2D}" destId="{246E105B-94CD-4064-BC77-4CE9786566F9}" srcOrd="0" destOrd="0" presId="urn:microsoft.com/office/officeart/2005/8/layout/hList7"/>
    <dgm:cxn modelId="{8386D257-C457-48AE-8D69-3F59B7702254}" type="presParOf" srcId="{B92268F5-2C1D-4C61-B581-B6E3AB669F2D}" destId="{E4CB7C47-06B7-4FE5-A98F-BB8E27F6EE69}" srcOrd="1" destOrd="0" presId="urn:microsoft.com/office/officeart/2005/8/layout/hList7"/>
    <dgm:cxn modelId="{222CAFFB-643A-4FA7-BFDB-E0F2D76CB772}" type="presParOf" srcId="{B92268F5-2C1D-4C61-B581-B6E3AB669F2D}" destId="{6B739981-DBE4-4BE2-AEED-8E6D88E735ED}" srcOrd="2" destOrd="0" presId="urn:microsoft.com/office/officeart/2005/8/layout/hList7"/>
    <dgm:cxn modelId="{7E8F583E-747C-4D62-8535-B66B80A23E95}" type="presParOf" srcId="{B92268F5-2C1D-4C61-B581-B6E3AB669F2D}" destId="{87EEC3AF-39EF-4A6C-9986-A1C8E8DC9FE0}" srcOrd="3" destOrd="0" presId="urn:microsoft.com/office/officeart/2005/8/layout/hList7"/>
    <dgm:cxn modelId="{5657EA90-AE41-4A84-8D0A-D63275B79B36}" type="presParOf" srcId="{C8E0C8B9-E77F-46A2-85F6-3826E6A60204}" destId="{656C8A7E-C41A-4BD7-A3E5-2CB453F3BDAF}" srcOrd="13" destOrd="0" presId="urn:microsoft.com/office/officeart/2005/8/layout/hList7"/>
    <dgm:cxn modelId="{23E41931-1847-4A01-AC3A-DA6BBBE1D30D}" type="presParOf" srcId="{C8E0C8B9-E77F-46A2-85F6-3826E6A60204}" destId="{000CDB04-9A15-4848-874E-6E29F111666F}" srcOrd="14" destOrd="0" presId="urn:microsoft.com/office/officeart/2005/8/layout/hList7"/>
    <dgm:cxn modelId="{AE0FAC10-0C57-4078-ACB0-7F36A7CB142E}" type="presParOf" srcId="{000CDB04-9A15-4848-874E-6E29F111666F}" destId="{A34EA185-1119-434C-BE77-C8295EC0D38E}" srcOrd="0" destOrd="0" presId="urn:microsoft.com/office/officeart/2005/8/layout/hList7"/>
    <dgm:cxn modelId="{102031A8-1883-41F8-8560-0CF14C1608F7}" type="presParOf" srcId="{000CDB04-9A15-4848-874E-6E29F111666F}" destId="{862F5F54-A26C-4D86-AA8C-236431CE1E21}" srcOrd="1" destOrd="0" presId="urn:microsoft.com/office/officeart/2005/8/layout/hList7"/>
    <dgm:cxn modelId="{7BD4BC3D-171F-4160-BF27-A239C47EEA6D}" type="presParOf" srcId="{000CDB04-9A15-4848-874E-6E29F111666F}" destId="{ADB117EB-E359-4EC6-BDC2-74F15FFBF402}" srcOrd="2" destOrd="0" presId="urn:microsoft.com/office/officeart/2005/8/layout/hList7"/>
    <dgm:cxn modelId="{0EE9DD80-02DC-435B-BB87-AC999989F848}" type="presParOf" srcId="{000CDB04-9A15-4848-874E-6E29F111666F}" destId="{A0A20C55-C833-4698-B2D6-CCD79DE1C5A7}"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326AD-CD73-4103-B415-F86753D3A905}">
      <dsp:nvSpPr>
        <dsp:cNvPr id="0" name=""/>
        <dsp:cNvSpPr/>
      </dsp:nvSpPr>
      <dsp:spPr>
        <a:xfrm>
          <a:off x="3145" y="0"/>
          <a:ext cx="945932" cy="4572000"/>
        </a:xfrm>
        <a:prstGeom prst="roundRect">
          <a:avLst>
            <a:gd name="adj" fmla="val 10000"/>
          </a:avLst>
        </a:prstGeom>
        <a:gradFill rotWithShape="1">
          <a:gsLst>
            <a:gs pos="0">
              <a:schemeClr val="accent4">
                <a:tint val="48000"/>
                <a:satMod val="138000"/>
              </a:schemeClr>
            </a:gs>
            <a:gs pos="25000">
              <a:schemeClr val="accent4">
                <a:tint val="85000"/>
              </a:schemeClr>
            </a:gs>
            <a:gs pos="40000">
              <a:schemeClr val="accent4">
                <a:tint val="92000"/>
              </a:schemeClr>
            </a:gs>
            <a:gs pos="50000">
              <a:schemeClr val="accent4">
                <a:tint val="93000"/>
              </a:schemeClr>
            </a:gs>
            <a:gs pos="60000">
              <a:schemeClr val="accent4">
                <a:tint val="92000"/>
              </a:schemeClr>
            </a:gs>
            <a:gs pos="75000">
              <a:schemeClr val="accent4">
                <a:tint val="83000"/>
                <a:satMod val="108000"/>
              </a:schemeClr>
            </a:gs>
            <a:gs pos="100000">
              <a:schemeClr val="accent4">
                <a:tint val="48000"/>
                <a:satMod val="150000"/>
              </a:schemeClr>
            </a:gs>
          </a:gsLst>
          <a:lin ang="5400000" scaled="0"/>
        </a:gradFill>
        <a:ln w="12000" cap="flat" cmpd="sng" algn="ctr">
          <a:solidFill>
            <a:schemeClr val="accent4"/>
          </a:solidFill>
          <a:prstDash val="solid"/>
        </a:ln>
        <a:effectLst>
          <a:glow rad="63500">
            <a:schemeClr val="accent4">
              <a:alpha val="45000"/>
              <a:satMod val="120000"/>
            </a:schemeClr>
          </a:glow>
        </a:effectLst>
        <a:scene3d>
          <a:camera prst="orthographicFront" fov="0">
            <a:rot lat="0" lon="0" rev="0"/>
          </a:camera>
          <a:lightRig rig="brightRoom" dir="tl">
            <a:rot lat="0" lon="0" rev="8700000"/>
          </a:lightRig>
        </a:scene3d>
        <a:sp3d>
          <a:bevelT w="0" h="0"/>
          <a:contourClr>
            <a:schemeClr val="accent4">
              <a:tint val="70000"/>
            </a:schemeClr>
          </a:contourClr>
        </a:sp3d>
      </dsp:spPr>
      <dsp:style>
        <a:lnRef idx="1">
          <a:schemeClr val="accent4"/>
        </a:lnRef>
        <a:fillRef idx="3">
          <a:schemeClr val="accent4"/>
        </a:fillRef>
        <a:effectRef idx="2">
          <a:schemeClr val="accent4"/>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b="1" u="sng" kern="1200" dirty="0" smtClean="0">
              <a:solidFill>
                <a:schemeClr val="bg1"/>
              </a:solidFill>
              <a:latin typeface="Arial Narrow" pitchFamily="34" charset="0"/>
            </a:rPr>
            <a:t>STEP 1</a:t>
          </a:r>
        </a:p>
        <a:p>
          <a:pPr lvl="0" algn="ctr" defTabSz="622300">
            <a:lnSpc>
              <a:spcPct val="90000"/>
            </a:lnSpc>
            <a:spcBef>
              <a:spcPct val="0"/>
            </a:spcBef>
            <a:spcAft>
              <a:spcPct val="35000"/>
            </a:spcAft>
          </a:pPr>
          <a:r>
            <a:rPr lang="en-US" sz="1400" kern="1200" dirty="0" smtClean="0">
              <a:solidFill>
                <a:schemeClr val="bg1"/>
              </a:solidFill>
              <a:latin typeface="Arial Narrow" pitchFamily="34" charset="0"/>
            </a:rPr>
            <a:t>PI proposal budget</a:t>
          </a:r>
          <a:endParaRPr lang="en-US" sz="1400" kern="1200" dirty="0">
            <a:solidFill>
              <a:schemeClr val="bg1"/>
            </a:solidFill>
            <a:latin typeface="Arial Narrow" pitchFamily="34" charset="0"/>
          </a:endParaRPr>
        </a:p>
      </dsp:txBody>
      <dsp:txXfrm>
        <a:off x="3145" y="1828800"/>
        <a:ext cx="945932" cy="1828800"/>
      </dsp:txXfrm>
    </dsp:sp>
    <dsp:sp modelId="{ECFEE715-14E5-400E-88B5-169DAAFAA191}">
      <dsp:nvSpPr>
        <dsp:cNvPr id="0" name=""/>
        <dsp:cNvSpPr/>
      </dsp:nvSpPr>
      <dsp:spPr>
        <a:xfrm>
          <a:off x="31523" y="274320"/>
          <a:ext cx="889176" cy="152247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8000" r="-38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D0A352-51D8-424B-AC00-0BB817D3AE0E}">
      <dsp:nvSpPr>
        <dsp:cNvPr id="0" name=""/>
        <dsp:cNvSpPr/>
      </dsp:nvSpPr>
      <dsp:spPr>
        <a:xfrm>
          <a:off x="977456" y="0"/>
          <a:ext cx="945932" cy="4572000"/>
        </a:xfrm>
        <a:prstGeom prst="roundRect">
          <a:avLst>
            <a:gd name="adj" fmla="val 10000"/>
          </a:avLst>
        </a:prstGeom>
        <a:gradFill rotWithShape="1">
          <a:gsLst>
            <a:gs pos="0">
              <a:schemeClr val="accent5">
                <a:tint val="48000"/>
                <a:satMod val="138000"/>
              </a:schemeClr>
            </a:gs>
            <a:gs pos="25000">
              <a:schemeClr val="accent5">
                <a:tint val="85000"/>
              </a:schemeClr>
            </a:gs>
            <a:gs pos="40000">
              <a:schemeClr val="accent5">
                <a:tint val="92000"/>
              </a:schemeClr>
            </a:gs>
            <a:gs pos="50000">
              <a:schemeClr val="accent5">
                <a:tint val="93000"/>
              </a:schemeClr>
            </a:gs>
            <a:gs pos="60000">
              <a:schemeClr val="accent5">
                <a:tint val="92000"/>
              </a:schemeClr>
            </a:gs>
            <a:gs pos="75000">
              <a:schemeClr val="accent5">
                <a:tint val="83000"/>
                <a:satMod val="108000"/>
              </a:schemeClr>
            </a:gs>
            <a:gs pos="100000">
              <a:schemeClr val="accent5">
                <a:tint val="48000"/>
                <a:satMod val="150000"/>
              </a:schemeClr>
            </a:gs>
          </a:gsLst>
          <a:lin ang="5400000" scaled="0"/>
        </a:gradFill>
        <a:ln w="12000" cap="flat" cmpd="sng" algn="ctr">
          <a:solidFill>
            <a:schemeClr val="accent5"/>
          </a:solidFill>
          <a:prstDash val="solid"/>
        </a:ln>
        <a:effectLst>
          <a:glow rad="63500">
            <a:schemeClr val="accent5">
              <a:alpha val="45000"/>
              <a:satMod val="120000"/>
            </a:schemeClr>
          </a:glow>
        </a:effectLst>
        <a:scene3d>
          <a:camera prst="orthographicFront" fov="0">
            <a:rot lat="0" lon="0" rev="0"/>
          </a:camera>
          <a:lightRig rig="brightRoom" dir="tl">
            <a:rot lat="0" lon="0" rev="8700000"/>
          </a:lightRig>
        </a:scene3d>
        <a:sp3d>
          <a:bevelT w="0" h="0"/>
          <a:contourClr>
            <a:schemeClr val="accent5">
              <a:tint val="70000"/>
            </a:schemeClr>
          </a:contourClr>
        </a:sp3d>
      </dsp:spPr>
      <dsp:style>
        <a:lnRef idx="1">
          <a:schemeClr val="accent5"/>
        </a:lnRef>
        <a:fillRef idx="3">
          <a:schemeClr val="accent5"/>
        </a:fillRef>
        <a:effectRef idx="2">
          <a:schemeClr val="accent5"/>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b="1" u="sng" kern="1200" dirty="0" smtClean="0">
              <a:solidFill>
                <a:schemeClr val="bg1"/>
              </a:solidFill>
              <a:latin typeface="Arial Narrow" pitchFamily="34" charset="0"/>
            </a:rPr>
            <a:t>STEP 2</a:t>
          </a:r>
        </a:p>
        <a:p>
          <a:pPr lvl="0" algn="ctr" defTabSz="622300">
            <a:lnSpc>
              <a:spcPct val="90000"/>
            </a:lnSpc>
            <a:spcBef>
              <a:spcPct val="0"/>
            </a:spcBef>
            <a:spcAft>
              <a:spcPct val="35000"/>
            </a:spcAft>
          </a:pPr>
          <a:r>
            <a:rPr lang="en-US" sz="1400" kern="1200" dirty="0" smtClean="0">
              <a:solidFill>
                <a:schemeClr val="bg1"/>
              </a:solidFill>
              <a:latin typeface="Arial Narrow" pitchFamily="34" charset="0"/>
            </a:rPr>
            <a:t>Transmittal with cost share included</a:t>
          </a:r>
          <a:endParaRPr lang="en-US" sz="1400" kern="1200" dirty="0">
            <a:solidFill>
              <a:schemeClr val="bg1"/>
            </a:solidFill>
            <a:latin typeface="Arial Narrow" pitchFamily="34" charset="0"/>
          </a:endParaRPr>
        </a:p>
      </dsp:txBody>
      <dsp:txXfrm>
        <a:off x="977456" y="1828800"/>
        <a:ext cx="945932" cy="1828800"/>
      </dsp:txXfrm>
    </dsp:sp>
    <dsp:sp modelId="{CD377D02-60E9-45FA-BB1C-A60DB255847C}">
      <dsp:nvSpPr>
        <dsp:cNvPr id="0" name=""/>
        <dsp:cNvSpPr/>
      </dsp:nvSpPr>
      <dsp:spPr>
        <a:xfrm>
          <a:off x="1005834" y="274320"/>
          <a:ext cx="889176" cy="1522476"/>
        </a:xfrm>
        <a:prstGeom prst="rect">
          <a:avLst/>
        </a:prstGeom>
        <a:blipFill>
          <a:blip xmlns:r="http://schemas.openxmlformats.org/officeDocument/2006/relationships"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l="-54000" r="-54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DF8438-29E6-4DFF-B0C4-973BB83386A9}">
      <dsp:nvSpPr>
        <dsp:cNvPr id="0" name=""/>
        <dsp:cNvSpPr/>
      </dsp:nvSpPr>
      <dsp:spPr>
        <a:xfrm>
          <a:off x="1951767" y="0"/>
          <a:ext cx="945932" cy="4572000"/>
        </a:xfrm>
        <a:prstGeom prst="roundRect">
          <a:avLst>
            <a:gd name="adj" fmla="val 10000"/>
          </a:avLst>
        </a:prstGeom>
        <a:gradFill rotWithShape="1">
          <a:gsLst>
            <a:gs pos="0">
              <a:schemeClr val="accent4">
                <a:tint val="48000"/>
                <a:satMod val="138000"/>
              </a:schemeClr>
            </a:gs>
            <a:gs pos="25000">
              <a:schemeClr val="accent4">
                <a:tint val="85000"/>
              </a:schemeClr>
            </a:gs>
            <a:gs pos="40000">
              <a:schemeClr val="accent4">
                <a:tint val="92000"/>
              </a:schemeClr>
            </a:gs>
            <a:gs pos="50000">
              <a:schemeClr val="accent4">
                <a:tint val="93000"/>
              </a:schemeClr>
            </a:gs>
            <a:gs pos="60000">
              <a:schemeClr val="accent4">
                <a:tint val="92000"/>
              </a:schemeClr>
            </a:gs>
            <a:gs pos="75000">
              <a:schemeClr val="accent4">
                <a:tint val="83000"/>
                <a:satMod val="108000"/>
              </a:schemeClr>
            </a:gs>
            <a:gs pos="100000">
              <a:schemeClr val="accent4">
                <a:tint val="48000"/>
                <a:satMod val="150000"/>
              </a:schemeClr>
            </a:gs>
          </a:gsLst>
          <a:lin ang="5400000" scaled="0"/>
        </a:gradFill>
        <a:ln w="12000" cap="flat" cmpd="sng" algn="ctr">
          <a:solidFill>
            <a:schemeClr val="accent4"/>
          </a:solidFill>
          <a:prstDash val="solid"/>
        </a:ln>
        <a:effectLst>
          <a:glow rad="63500">
            <a:schemeClr val="accent4">
              <a:alpha val="45000"/>
              <a:satMod val="120000"/>
            </a:schemeClr>
          </a:glow>
        </a:effectLst>
        <a:scene3d>
          <a:camera prst="orthographicFront" fov="0">
            <a:rot lat="0" lon="0" rev="0"/>
          </a:camera>
          <a:lightRig rig="brightRoom" dir="tl">
            <a:rot lat="0" lon="0" rev="8700000"/>
          </a:lightRig>
        </a:scene3d>
        <a:sp3d>
          <a:bevelT w="0" h="0"/>
          <a:contourClr>
            <a:schemeClr val="accent4">
              <a:tint val="70000"/>
            </a:schemeClr>
          </a:contourClr>
        </a:sp3d>
      </dsp:spPr>
      <dsp:style>
        <a:lnRef idx="1">
          <a:schemeClr val="accent4"/>
        </a:lnRef>
        <a:fillRef idx="3">
          <a:schemeClr val="accent4"/>
        </a:fillRef>
        <a:effectRef idx="2">
          <a:schemeClr val="accent4"/>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b="1" u="sng" kern="1200" dirty="0" smtClean="0">
              <a:solidFill>
                <a:schemeClr val="bg1"/>
              </a:solidFill>
              <a:latin typeface="Arial Narrow" pitchFamily="34" charset="0"/>
            </a:rPr>
            <a:t>STEP 3</a:t>
          </a:r>
        </a:p>
        <a:p>
          <a:pPr lvl="0" algn="ctr" defTabSz="533400">
            <a:lnSpc>
              <a:spcPct val="90000"/>
            </a:lnSpc>
            <a:spcBef>
              <a:spcPct val="0"/>
            </a:spcBef>
            <a:spcAft>
              <a:spcPct val="35000"/>
            </a:spcAft>
          </a:pPr>
          <a:r>
            <a:rPr lang="en-US" sz="1200" kern="1200" dirty="0" smtClean="0">
              <a:solidFill>
                <a:schemeClr val="bg1"/>
              </a:solidFill>
              <a:latin typeface="Arial Narrow" pitchFamily="34" charset="0"/>
            </a:rPr>
            <a:t>SPA send Coversheets when requesting quarterly cost share reporting</a:t>
          </a:r>
          <a:endParaRPr lang="en-US" sz="1200" kern="1200" dirty="0">
            <a:solidFill>
              <a:schemeClr val="bg1"/>
            </a:solidFill>
            <a:latin typeface="Arial Narrow" pitchFamily="34" charset="0"/>
          </a:endParaRPr>
        </a:p>
      </dsp:txBody>
      <dsp:txXfrm>
        <a:off x="1951767" y="1828800"/>
        <a:ext cx="945932" cy="1828800"/>
      </dsp:txXfrm>
    </dsp:sp>
    <dsp:sp modelId="{81544FE5-8CA9-46D3-AB74-A56E4833A10E}">
      <dsp:nvSpPr>
        <dsp:cNvPr id="0" name=""/>
        <dsp:cNvSpPr/>
      </dsp:nvSpPr>
      <dsp:spPr>
        <a:xfrm>
          <a:off x="1980145" y="274320"/>
          <a:ext cx="889176" cy="1522476"/>
        </a:xfrm>
        <a:prstGeom prst="rect">
          <a:avLst/>
        </a:prstGeom>
        <a:blipFill>
          <a:blip xmlns:r="http://schemas.openxmlformats.org/officeDocument/2006/relationships"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l="-21000" r="-21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27A99E-7389-4B60-B15E-902224C1391D}">
      <dsp:nvSpPr>
        <dsp:cNvPr id="0" name=""/>
        <dsp:cNvSpPr/>
      </dsp:nvSpPr>
      <dsp:spPr>
        <a:xfrm>
          <a:off x="2926078" y="0"/>
          <a:ext cx="945932" cy="4572000"/>
        </a:xfrm>
        <a:prstGeom prst="roundRect">
          <a:avLst>
            <a:gd name="adj" fmla="val 10000"/>
          </a:avLst>
        </a:prstGeom>
        <a:gradFill rotWithShape="1">
          <a:gsLst>
            <a:gs pos="0">
              <a:schemeClr val="accent5">
                <a:tint val="48000"/>
                <a:satMod val="138000"/>
              </a:schemeClr>
            </a:gs>
            <a:gs pos="25000">
              <a:schemeClr val="accent5">
                <a:tint val="85000"/>
              </a:schemeClr>
            </a:gs>
            <a:gs pos="40000">
              <a:schemeClr val="accent5">
                <a:tint val="92000"/>
              </a:schemeClr>
            </a:gs>
            <a:gs pos="50000">
              <a:schemeClr val="accent5">
                <a:tint val="93000"/>
              </a:schemeClr>
            </a:gs>
            <a:gs pos="60000">
              <a:schemeClr val="accent5">
                <a:tint val="92000"/>
              </a:schemeClr>
            </a:gs>
            <a:gs pos="75000">
              <a:schemeClr val="accent5">
                <a:tint val="83000"/>
                <a:satMod val="108000"/>
              </a:schemeClr>
            </a:gs>
            <a:gs pos="100000">
              <a:schemeClr val="accent5">
                <a:tint val="48000"/>
                <a:satMod val="150000"/>
              </a:schemeClr>
            </a:gs>
          </a:gsLst>
          <a:lin ang="5400000" scaled="0"/>
        </a:gradFill>
        <a:ln w="12000" cap="flat" cmpd="sng" algn="ctr">
          <a:solidFill>
            <a:schemeClr val="accent5"/>
          </a:solidFill>
          <a:prstDash val="solid"/>
        </a:ln>
        <a:effectLst>
          <a:glow rad="63500">
            <a:schemeClr val="accent5">
              <a:alpha val="45000"/>
              <a:satMod val="120000"/>
            </a:schemeClr>
          </a:glow>
        </a:effectLst>
        <a:scene3d>
          <a:camera prst="orthographicFront" fov="0">
            <a:rot lat="0" lon="0" rev="0"/>
          </a:camera>
          <a:lightRig rig="brightRoom" dir="tl">
            <a:rot lat="0" lon="0" rev="8700000"/>
          </a:lightRig>
        </a:scene3d>
        <a:sp3d>
          <a:bevelT w="0" h="0"/>
          <a:contourClr>
            <a:schemeClr val="accent5">
              <a:tint val="70000"/>
            </a:schemeClr>
          </a:contourClr>
        </a:sp3d>
      </dsp:spPr>
      <dsp:style>
        <a:lnRef idx="1">
          <a:schemeClr val="accent5"/>
        </a:lnRef>
        <a:fillRef idx="3">
          <a:schemeClr val="accent5"/>
        </a:fillRef>
        <a:effectRef idx="2">
          <a:schemeClr val="accent5"/>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u="sng" kern="1200" dirty="0" smtClean="0">
              <a:solidFill>
                <a:schemeClr val="bg1"/>
              </a:solidFill>
              <a:latin typeface="Arial Narrow" pitchFamily="34" charset="0"/>
            </a:rPr>
            <a:t>STEP 4</a:t>
          </a:r>
        </a:p>
        <a:p>
          <a:pPr lvl="0" algn="ctr" defTabSz="577850">
            <a:lnSpc>
              <a:spcPct val="90000"/>
            </a:lnSpc>
            <a:spcBef>
              <a:spcPct val="0"/>
            </a:spcBef>
            <a:spcAft>
              <a:spcPct val="35000"/>
            </a:spcAft>
          </a:pPr>
          <a:r>
            <a:rPr lang="en-US" sz="1300" kern="1200" dirty="0" smtClean="0">
              <a:solidFill>
                <a:schemeClr val="bg1"/>
              </a:solidFill>
              <a:latin typeface="Arial Narrow" pitchFamily="34" charset="0"/>
            </a:rPr>
            <a:t>Dept reports % effort on spreadsheet</a:t>
          </a:r>
          <a:endParaRPr lang="en-US" sz="1300" kern="1200" dirty="0">
            <a:solidFill>
              <a:schemeClr val="bg1"/>
            </a:solidFill>
            <a:latin typeface="Arial Narrow" pitchFamily="34" charset="0"/>
          </a:endParaRPr>
        </a:p>
      </dsp:txBody>
      <dsp:txXfrm>
        <a:off x="2926078" y="1828800"/>
        <a:ext cx="945932" cy="1828800"/>
      </dsp:txXfrm>
    </dsp:sp>
    <dsp:sp modelId="{31B3E020-B9B0-4E87-B70A-D751329D668C}">
      <dsp:nvSpPr>
        <dsp:cNvPr id="0" name=""/>
        <dsp:cNvSpPr/>
      </dsp:nvSpPr>
      <dsp:spPr>
        <a:xfrm>
          <a:off x="2954456" y="274320"/>
          <a:ext cx="889176" cy="1522476"/>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370000" r="-370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4FA924-22C1-4A20-B898-60D0692D8833}">
      <dsp:nvSpPr>
        <dsp:cNvPr id="0" name=""/>
        <dsp:cNvSpPr/>
      </dsp:nvSpPr>
      <dsp:spPr>
        <a:xfrm>
          <a:off x="3900388" y="0"/>
          <a:ext cx="945932" cy="4572000"/>
        </a:xfrm>
        <a:prstGeom prst="roundRect">
          <a:avLst>
            <a:gd name="adj" fmla="val 10000"/>
          </a:avLst>
        </a:prstGeom>
        <a:gradFill rotWithShape="1">
          <a:gsLst>
            <a:gs pos="0">
              <a:schemeClr val="accent4">
                <a:tint val="48000"/>
                <a:satMod val="138000"/>
              </a:schemeClr>
            </a:gs>
            <a:gs pos="25000">
              <a:schemeClr val="accent4">
                <a:tint val="85000"/>
              </a:schemeClr>
            </a:gs>
            <a:gs pos="40000">
              <a:schemeClr val="accent4">
                <a:tint val="92000"/>
              </a:schemeClr>
            </a:gs>
            <a:gs pos="50000">
              <a:schemeClr val="accent4">
                <a:tint val="93000"/>
              </a:schemeClr>
            </a:gs>
            <a:gs pos="60000">
              <a:schemeClr val="accent4">
                <a:tint val="92000"/>
              </a:schemeClr>
            </a:gs>
            <a:gs pos="75000">
              <a:schemeClr val="accent4">
                <a:tint val="83000"/>
                <a:satMod val="108000"/>
              </a:schemeClr>
            </a:gs>
            <a:gs pos="100000">
              <a:schemeClr val="accent4">
                <a:tint val="48000"/>
                <a:satMod val="150000"/>
              </a:schemeClr>
            </a:gs>
          </a:gsLst>
          <a:lin ang="5400000" scaled="0"/>
        </a:gradFill>
        <a:ln w="12000" cap="flat" cmpd="sng" algn="ctr">
          <a:solidFill>
            <a:schemeClr val="accent4"/>
          </a:solidFill>
          <a:prstDash val="solid"/>
        </a:ln>
        <a:effectLst>
          <a:glow rad="63500">
            <a:schemeClr val="accent4">
              <a:alpha val="45000"/>
              <a:satMod val="120000"/>
            </a:schemeClr>
          </a:glow>
        </a:effectLst>
        <a:scene3d>
          <a:camera prst="orthographicFront" fov="0">
            <a:rot lat="0" lon="0" rev="0"/>
          </a:camera>
          <a:lightRig rig="brightRoom" dir="tl">
            <a:rot lat="0" lon="0" rev="8700000"/>
          </a:lightRig>
        </a:scene3d>
        <a:sp3d>
          <a:bevelT w="0" h="0"/>
          <a:contourClr>
            <a:schemeClr val="accent4">
              <a:tint val="70000"/>
            </a:schemeClr>
          </a:contourClr>
        </a:sp3d>
      </dsp:spPr>
      <dsp:style>
        <a:lnRef idx="1">
          <a:schemeClr val="accent4"/>
        </a:lnRef>
        <a:fillRef idx="3">
          <a:schemeClr val="accent4"/>
        </a:fillRef>
        <a:effectRef idx="2">
          <a:schemeClr val="accent4"/>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u="sng" kern="1200" dirty="0" smtClean="0">
              <a:solidFill>
                <a:schemeClr val="bg1"/>
              </a:solidFill>
              <a:latin typeface="Arial Narrow" pitchFamily="34" charset="0"/>
            </a:rPr>
            <a:t>STEP 5</a:t>
          </a:r>
        </a:p>
        <a:p>
          <a:pPr lvl="0" algn="ctr" defTabSz="577850">
            <a:lnSpc>
              <a:spcPct val="90000"/>
            </a:lnSpc>
            <a:spcBef>
              <a:spcPct val="0"/>
            </a:spcBef>
            <a:spcAft>
              <a:spcPct val="35000"/>
            </a:spcAft>
          </a:pPr>
          <a:r>
            <a:rPr lang="en-US" sz="1300" kern="1200" dirty="0" smtClean="0">
              <a:solidFill>
                <a:schemeClr val="bg1"/>
              </a:solidFill>
              <a:latin typeface="Arial Narrow" pitchFamily="34" charset="0"/>
            </a:rPr>
            <a:t>SPA converts % to $ for financial reporting to sponsor</a:t>
          </a:r>
          <a:endParaRPr lang="en-US" sz="1300" kern="1200" dirty="0">
            <a:solidFill>
              <a:schemeClr val="bg1"/>
            </a:solidFill>
            <a:latin typeface="Arial Narrow" pitchFamily="34" charset="0"/>
          </a:endParaRPr>
        </a:p>
      </dsp:txBody>
      <dsp:txXfrm>
        <a:off x="3900388" y="1828800"/>
        <a:ext cx="945932" cy="1828800"/>
      </dsp:txXfrm>
    </dsp:sp>
    <dsp:sp modelId="{21CF737C-7E25-470D-8AC2-DDDE004284B9}">
      <dsp:nvSpPr>
        <dsp:cNvPr id="0" name=""/>
        <dsp:cNvSpPr/>
      </dsp:nvSpPr>
      <dsp:spPr>
        <a:xfrm>
          <a:off x="3928766" y="274320"/>
          <a:ext cx="889176" cy="1522476"/>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92000" r="-92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1A0D24-B7C7-443B-B5FE-3565830B8A73}">
      <dsp:nvSpPr>
        <dsp:cNvPr id="0" name=""/>
        <dsp:cNvSpPr/>
      </dsp:nvSpPr>
      <dsp:spPr>
        <a:xfrm>
          <a:off x="4874699" y="0"/>
          <a:ext cx="945932" cy="4572000"/>
        </a:xfrm>
        <a:prstGeom prst="roundRect">
          <a:avLst>
            <a:gd name="adj" fmla="val 10000"/>
          </a:avLst>
        </a:prstGeom>
        <a:gradFill rotWithShape="1">
          <a:gsLst>
            <a:gs pos="0">
              <a:schemeClr val="accent5">
                <a:tint val="48000"/>
                <a:satMod val="138000"/>
              </a:schemeClr>
            </a:gs>
            <a:gs pos="25000">
              <a:schemeClr val="accent5">
                <a:tint val="85000"/>
              </a:schemeClr>
            </a:gs>
            <a:gs pos="40000">
              <a:schemeClr val="accent5">
                <a:tint val="92000"/>
              </a:schemeClr>
            </a:gs>
            <a:gs pos="50000">
              <a:schemeClr val="accent5">
                <a:tint val="93000"/>
              </a:schemeClr>
            </a:gs>
            <a:gs pos="60000">
              <a:schemeClr val="accent5">
                <a:tint val="92000"/>
              </a:schemeClr>
            </a:gs>
            <a:gs pos="75000">
              <a:schemeClr val="accent5">
                <a:tint val="83000"/>
                <a:satMod val="108000"/>
              </a:schemeClr>
            </a:gs>
            <a:gs pos="100000">
              <a:schemeClr val="accent5">
                <a:tint val="48000"/>
                <a:satMod val="150000"/>
              </a:schemeClr>
            </a:gs>
          </a:gsLst>
          <a:lin ang="5400000" scaled="0"/>
        </a:gradFill>
        <a:ln w="12000" cap="flat" cmpd="sng" algn="ctr">
          <a:solidFill>
            <a:schemeClr val="accent5"/>
          </a:solidFill>
          <a:prstDash val="solid"/>
        </a:ln>
        <a:effectLst>
          <a:glow rad="63500">
            <a:schemeClr val="accent5">
              <a:alpha val="45000"/>
              <a:satMod val="120000"/>
            </a:schemeClr>
          </a:glow>
        </a:effectLst>
        <a:scene3d>
          <a:camera prst="orthographicFront" fov="0">
            <a:rot lat="0" lon="0" rev="0"/>
          </a:camera>
          <a:lightRig rig="brightRoom" dir="tl">
            <a:rot lat="0" lon="0" rev="8700000"/>
          </a:lightRig>
        </a:scene3d>
        <a:sp3d>
          <a:bevelT w="0" h="0"/>
          <a:contourClr>
            <a:schemeClr val="accent5">
              <a:tint val="70000"/>
            </a:schemeClr>
          </a:contourClr>
        </a:sp3d>
      </dsp:spPr>
      <dsp:style>
        <a:lnRef idx="1">
          <a:schemeClr val="accent5"/>
        </a:lnRef>
        <a:fillRef idx="3">
          <a:schemeClr val="accent5"/>
        </a:fillRef>
        <a:effectRef idx="2">
          <a:schemeClr val="accent5"/>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u="sng" kern="1200" dirty="0" smtClean="0">
              <a:solidFill>
                <a:schemeClr val="bg1"/>
              </a:solidFill>
              <a:latin typeface="Arial Narrow" pitchFamily="34" charset="0"/>
            </a:rPr>
            <a:t>STEP 6</a:t>
          </a:r>
        </a:p>
        <a:p>
          <a:pPr lvl="0" algn="ctr" defTabSz="577850">
            <a:lnSpc>
              <a:spcPct val="90000"/>
            </a:lnSpc>
            <a:spcBef>
              <a:spcPct val="0"/>
            </a:spcBef>
            <a:spcAft>
              <a:spcPct val="35000"/>
            </a:spcAft>
          </a:pPr>
          <a:r>
            <a:rPr lang="en-US" sz="1300" kern="1200" dirty="0" smtClean="0">
              <a:solidFill>
                <a:schemeClr val="bg1"/>
              </a:solidFill>
              <a:latin typeface="Arial Narrow" pitchFamily="34" charset="0"/>
            </a:rPr>
            <a:t>SPA sends effort reports to dept to be certified</a:t>
          </a:r>
          <a:endParaRPr lang="en-US" sz="1300" kern="1200" dirty="0">
            <a:solidFill>
              <a:schemeClr val="bg1"/>
            </a:solidFill>
            <a:latin typeface="Arial Narrow" pitchFamily="34" charset="0"/>
          </a:endParaRPr>
        </a:p>
      </dsp:txBody>
      <dsp:txXfrm>
        <a:off x="4874699" y="1828800"/>
        <a:ext cx="945932" cy="1828800"/>
      </dsp:txXfrm>
    </dsp:sp>
    <dsp:sp modelId="{FCD2E086-125C-4148-B982-4182160D7E04}">
      <dsp:nvSpPr>
        <dsp:cNvPr id="0" name=""/>
        <dsp:cNvSpPr/>
      </dsp:nvSpPr>
      <dsp:spPr>
        <a:xfrm>
          <a:off x="4903077" y="274320"/>
          <a:ext cx="889176" cy="1522476"/>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63000" r="-63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6E105B-94CD-4064-BC77-4CE9786566F9}">
      <dsp:nvSpPr>
        <dsp:cNvPr id="0" name=""/>
        <dsp:cNvSpPr/>
      </dsp:nvSpPr>
      <dsp:spPr>
        <a:xfrm>
          <a:off x="5849010" y="0"/>
          <a:ext cx="945932" cy="4572000"/>
        </a:xfrm>
        <a:prstGeom prst="roundRect">
          <a:avLst>
            <a:gd name="adj" fmla="val 10000"/>
          </a:avLst>
        </a:prstGeom>
        <a:gradFill rotWithShape="1">
          <a:gsLst>
            <a:gs pos="0">
              <a:schemeClr val="accent4">
                <a:tint val="48000"/>
                <a:satMod val="138000"/>
              </a:schemeClr>
            </a:gs>
            <a:gs pos="25000">
              <a:schemeClr val="accent4">
                <a:tint val="85000"/>
              </a:schemeClr>
            </a:gs>
            <a:gs pos="40000">
              <a:schemeClr val="accent4">
                <a:tint val="92000"/>
              </a:schemeClr>
            </a:gs>
            <a:gs pos="50000">
              <a:schemeClr val="accent4">
                <a:tint val="93000"/>
              </a:schemeClr>
            </a:gs>
            <a:gs pos="60000">
              <a:schemeClr val="accent4">
                <a:tint val="92000"/>
              </a:schemeClr>
            </a:gs>
            <a:gs pos="75000">
              <a:schemeClr val="accent4">
                <a:tint val="83000"/>
                <a:satMod val="108000"/>
              </a:schemeClr>
            </a:gs>
            <a:gs pos="100000">
              <a:schemeClr val="accent4">
                <a:tint val="48000"/>
                <a:satMod val="150000"/>
              </a:schemeClr>
            </a:gs>
          </a:gsLst>
          <a:lin ang="5400000" scaled="0"/>
        </a:gradFill>
        <a:ln w="12000" cap="flat" cmpd="sng" algn="ctr">
          <a:solidFill>
            <a:schemeClr val="accent4"/>
          </a:solidFill>
          <a:prstDash val="solid"/>
        </a:ln>
        <a:effectLst>
          <a:glow rad="63500">
            <a:schemeClr val="accent4">
              <a:alpha val="45000"/>
              <a:satMod val="120000"/>
            </a:schemeClr>
          </a:glow>
        </a:effectLst>
        <a:scene3d>
          <a:camera prst="orthographicFront" fov="0">
            <a:rot lat="0" lon="0" rev="0"/>
          </a:camera>
          <a:lightRig rig="brightRoom" dir="tl">
            <a:rot lat="0" lon="0" rev="8700000"/>
          </a:lightRig>
        </a:scene3d>
        <a:sp3d>
          <a:bevelT w="0" h="0"/>
          <a:contourClr>
            <a:schemeClr val="accent4">
              <a:tint val="70000"/>
            </a:schemeClr>
          </a:contourClr>
        </a:sp3d>
      </dsp:spPr>
      <dsp:style>
        <a:lnRef idx="1">
          <a:schemeClr val="accent4"/>
        </a:lnRef>
        <a:fillRef idx="3">
          <a:schemeClr val="accent4"/>
        </a:fillRef>
        <a:effectRef idx="2">
          <a:schemeClr val="accent4"/>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u="sng" kern="1200" dirty="0" smtClean="0">
              <a:solidFill>
                <a:schemeClr val="bg1"/>
              </a:solidFill>
              <a:latin typeface="Arial Narrow" pitchFamily="34" charset="0"/>
            </a:rPr>
            <a:t>STEP 7</a:t>
          </a:r>
        </a:p>
        <a:p>
          <a:pPr lvl="0" algn="ctr" defTabSz="577850">
            <a:lnSpc>
              <a:spcPct val="90000"/>
            </a:lnSpc>
            <a:spcBef>
              <a:spcPct val="0"/>
            </a:spcBef>
            <a:spcAft>
              <a:spcPct val="35000"/>
            </a:spcAft>
          </a:pPr>
          <a:r>
            <a:rPr lang="en-US" sz="1300" kern="1200" dirty="0" smtClean="0">
              <a:solidFill>
                <a:schemeClr val="bg1"/>
              </a:solidFill>
              <a:latin typeface="Arial Narrow" pitchFamily="34" charset="0"/>
            </a:rPr>
            <a:t>Dept coordinates signatures and returns effort reports to SPA</a:t>
          </a:r>
          <a:endParaRPr lang="en-US" sz="1300" kern="1200" dirty="0">
            <a:solidFill>
              <a:schemeClr val="bg1"/>
            </a:solidFill>
            <a:latin typeface="Arial Narrow" pitchFamily="34" charset="0"/>
          </a:endParaRPr>
        </a:p>
      </dsp:txBody>
      <dsp:txXfrm>
        <a:off x="5849010" y="1828800"/>
        <a:ext cx="945932" cy="1828800"/>
      </dsp:txXfrm>
    </dsp:sp>
    <dsp:sp modelId="{87EEC3AF-39EF-4A6C-9986-A1C8E8DC9FE0}">
      <dsp:nvSpPr>
        <dsp:cNvPr id="0" name=""/>
        <dsp:cNvSpPr/>
      </dsp:nvSpPr>
      <dsp:spPr>
        <a:xfrm>
          <a:off x="5877388" y="274320"/>
          <a:ext cx="889176" cy="1522476"/>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63000" r="-63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4EA185-1119-434C-BE77-C8295EC0D38E}">
      <dsp:nvSpPr>
        <dsp:cNvPr id="0" name=""/>
        <dsp:cNvSpPr/>
      </dsp:nvSpPr>
      <dsp:spPr>
        <a:xfrm>
          <a:off x="6823321" y="0"/>
          <a:ext cx="945932" cy="4572000"/>
        </a:xfrm>
        <a:prstGeom prst="roundRect">
          <a:avLst>
            <a:gd name="adj" fmla="val 10000"/>
          </a:avLst>
        </a:prstGeom>
        <a:gradFill rotWithShape="1">
          <a:gsLst>
            <a:gs pos="0">
              <a:schemeClr val="accent5">
                <a:tint val="48000"/>
                <a:satMod val="138000"/>
              </a:schemeClr>
            </a:gs>
            <a:gs pos="25000">
              <a:schemeClr val="accent5">
                <a:tint val="85000"/>
              </a:schemeClr>
            </a:gs>
            <a:gs pos="40000">
              <a:schemeClr val="accent5">
                <a:tint val="92000"/>
              </a:schemeClr>
            </a:gs>
            <a:gs pos="50000">
              <a:schemeClr val="accent5">
                <a:tint val="93000"/>
              </a:schemeClr>
            </a:gs>
            <a:gs pos="60000">
              <a:schemeClr val="accent5">
                <a:tint val="92000"/>
              </a:schemeClr>
            </a:gs>
            <a:gs pos="75000">
              <a:schemeClr val="accent5">
                <a:tint val="83000"/>
                <a:satMod val="108000"/>
              </a:schemeClr>
            </a:gs>
            <a:gs pos="100000">
              <a:schemeClr val="accent5">
                <a:tint val="48000"/>
                <a:satMod val="150000"/>
              </a:schemeClr>
            </a:gs>
          </a:gsLst>
          <a:lin ang="5400000" scaled="0"/>
        </a:gradFill>
        <a:ln w="12000" cap="flat" cmpd="sng" algn="ctr">
          <a:solidFill>
            <a:schemeClr val="accent5"/>
          </a:solidFill>
          <a:prstDash val="solid"/>
        </a:ln>
        <a:effectLst>
          <a:glow rad="63500">
            <a:schemeClr val="accent5">
              <a:alpha val="45000"/>
              <a:satMod val="120000"/>
            </a:schemeClr>
          </a:glow>
        </a:effectLst>
        <a:scene3d>
          <a:camera prst="orthographicFront" fov="0">
            <a:rot lat="0" lon="0" rev="0"/>
          </a:camera>
          <a:lightRig rig="brightRoom" dir="tl">
            <a:rot lat="0" lon="0" rev="8700000"/>
          </a:lightRig>
        </a:scene3d>
        <a:sp3d>
          <a:bevelT w="0" h="0"/>
          <a:contourClr>
            <a:schemeClr val="accent5">
              <a:tint val="70000"/>
            </a:schemeClr>
          </a:contourClr>
        </a:sp3d>
      </dsp:spPr>
      <dsp:style>
        <a:lnRef idx="1">
          <a:schemeClr val="accent5"/>
        </a:lnRef>
        <a:fillRef idx="3">
          <a:schemeClr val="accent5"/>
        </a:fillRef>
        <a:effectRef idx="2">
          <a:schemeClr val="accent5"/>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u="sng" kern="1200" dirty="0" smtClean="0">
              <a:solidFill>
                <a:schemeClr val="bg1"/>
              </a:solidFill>
              <a:latin typeface="Arial Narrow" pitchFamily="34" charset="0"/>
            </a:rPr>
            <a:t>STEP 8</a:t>
          </a:r>
        </a:p>
        <a:p>
          <a:pPr lvl="0" algn="ctr" defTabSz="577850">
            <a:lnSpc>
              <a:spcPct val="90000"/>
            </a:lnSpc>
            <a:spcBef>
              <a:spcPct val="0"/>
            </a:spcBef>
            <a:spcAft>
              <a:spcPct val="35000"/>
            </a:spcAft>
          </a:pPr>
          <a:r>
            <a:rPr lang="en-US" sz="1300" kern="1200" dirty="0" smtClean="0">
              <a:solidFill>
                <a:schemeClr val="bg1"/>
              </a:solidFill>
              <a:latin typeface="Arial Narrow" pitchFamily="34" charset="0"/>
            </a:rPr>
            <a:t>SPA retains effort reports for future potential audit</a:t>
          </a:r>
          <a:endParaRPr lang="en-US" sz="1300" kern="1200" dirty="0">
            <a:solidFill>
              <a:schemeClr val="bg1"/>
            </a:solidFill>
            <a:latin typeface="Arial Narrow" pitchFamily="34" charset="0"/>
          </a:endParaRPr>
        </a:p>
      </dsp:txBody>
      <dsp:txXfrm>
        <a:off x="6823321" y="1828800"/>
        <a:ext cx="945932" cy="1828800"/>
      </dsp:txXfrm>
    </dsp:sp>
    <dsp:sp modelId="{A0A20C55-C833-4698-B2D6-CCD79DE1C5A7}">
      <dsp:nvSpPr>
        <dsp:cNvPr id="0" name=""/>
        <dsp:cNvSpPr/>
      </dsp:nvSpPr>
      <dsp:spPr>
        <a:xfrm>
          <a:off x="6851699" y="274320"/>
          <a:ext cx="889176" cy="1522476"/>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64000" r="-64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46FE3E-1059-4524-852C-550537B61F60}">
      <dsp:nvSpPr>
        <dsp:cNvPr id="0" name=""/>
        <dsp:cNvSpPr/>
      </dsp:nvSpPr>
      <dsp:spPr>
        <a:xfrm>
          <a:off x="310895" y="3657599"/>
          <a:ext cx="7150608" cy="685800"/>
        </a:xfrm>
        <a:prstGeom prst="right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326AD-CD73-4103-B415-F86753D3A905}">
      <dsp:nvSpPr>
        <dsp:cNvPr id="0" name=""/>
        <dsp:cNvSpPr/>
      </dsp:nvSpPr>
      <dsp:spPr>
        <a:xfrm>
          <a:off x="3145" y="0"/>
          <a:ext cx="945932" cy="4572000"/>
        </a:xfrm>
        <a:prstGeom prst="roundRect">
          <a:avLst>
            <a:gd name="adj" fmla="val 10000"/>
          </a:avLst>
        </a:prstGeom>
        <a:gradFill rotWithShape="1">
          <a:gsLst>
            <a:gs pos="0">
              <a:schemeClr val="accent4">
                <a:tint val="48000"/>
                <a:satMod val="138000"/>
              </a:schemeClr>
            </a:gs>
            <a:gs pos="25000">
              <a:schemeClr val="accent4">
                <a:tint val="85000"/>
              </a:schemeClr>
            </a:gs>
            <a:gs pos="40000">
              <a:schemeClr val="accent4">
                <a:tint val="92000"/>
              </a:schemeClr>
            </a:gs>
            <a:gs pos="50000">
              <a:schemeClr val="accent4">
                <a:tint val="93000"/>
              </a:schemeClr>
            </a:gs>
            <a:gs pos="60000">
              <a:schemeClr val="accent4">
                <a:tint val="92000"/>
              </a:schemeClr>
            </a:gs>
            <a:gs pos="75000">
              <a:schemeClr val="accent4">
                <a:tint val="83000"/>
                <a:satMod val="108000"/>
              </a:schemeClr>
            </a:gs>
            <a:gs pos="100000">
              <a:schemeClr val="accent4">
                <a:tint val="48000"/>
                <a:satMod val="150000"/>
              </a:schemeClr>
            </a:gs>
          </a:gsLst>
          <a:lin ang="5400000" scaled="0"/>
        </a:gradFill>
        <a:ln w="12000" cap="flat" cmpd="sng" algn="ctr">
          <a:solidFill>
            <a:schemeClr val="accent4"/>
          </a:solidFill>
          <a:prstDash val="solid"/>
        </a:ln>
        <a:effectLst>
          <a:glow rad="63500">
            <a:schemeClr val="accent4">
              <a:alpha val="45000"/>
              <a:satMod val="120000"/>
            </a:schemeClr>
          </a:glow>
        </a:effectLst>
        <a:scene3d>
          <a:camera prst="orthographicFront" fov="0">
            <a:rot lat="0" lon="0" rev="0"/>
          </a:camera>
          <a:lightRig rig="brightRoom" dir="tl">
            <a:rot lat="0" lon="0" rev="8700000"/>
          </a:lightRig>
        </a:scene3d>
        <a:sp3d>
          <a:bevelT w="0" h="0"/>
          <a:contourClr>
            <a:schemeClr val="accent4">
              <a:tint val="70000"/>
            </a:schemeClr>
          </a:contourClr>
        </a:sp3d>
      </dsp:spPr>
      <dsp:style>
        <a:lnRef idx="1">
          <a:schemeClr val="accent4"/>
        </a:lnRef>
        <a:fillRef idx="3">
          <a:schemeClr val="accent4"/>
        </a:fillRef>
        <a:effectRef idx="2">
          <a:schemeClr val="accent4"/>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b="1" u="sng" kern="1200" dirty="0" smtClean="0">
              <a:latin typeface="Arial Narrow" pitchFamily="34" charset="0"/>
            </a:rPr>
            <a:t>STEP 1</a:t>
          </a:r>
        </a:p>
        <a:p>
          <a:pPr lvl="0" algn="ctr" defTabSz="622300">
            <a:lnSpc>
              <a:spcPct val="90000"/>
            </a:lnSpc>
            <a:spcBef>
              <a:spcPct val="0"/>
            </a:spcBef>
            <a:spcAft>
              <a:spcPct val="35000"/>
            </a:spcAft>
          </a:pPr>
          <a:r>
            <a:rPr lang="en-US" sz="1400" kern="1200" dirty="0" smtClean="0">
              <a:latin typeface="Arial Narrow" pitchFamily="34" charset="0"/>
            </a:rPr>
            <a:t>PI proposal budget</a:t>
          </a:r>
          <a:endParaRPr lang="en-US" sz="1400" kern="1200" dirty="0">
            <a:latin typeface="Arial Narrow" pitchFamily="34" charset="0"/>
          </a:endParaRPr>
        </a:p>
      </dsp:txBody>
      <dsp:txXfrm>
        <a:off x="3145" y="1828800"/>
        <a:ext cx="945932" cy="1828800"/>
      </dsp:txXfrm>
    </dsp:sp>
    <dsp:sp modelId="{ECFEE715-14E5-400E-88B5-169DAAFAA191}">
      <dsp:nvSpPr>
        <dsp:cNvPr id="0" name=""/>
        <dsp:cNvSpPr/>
      </dsp:nvSpPr>
      <dsp:spPr>
        <a:xfrm>
          <a:off x="31523" y="274320"/>
          <a:ext cx="889176" cy="152247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8000" r="-38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D0A352-51D8-424B-AC00-0BB817D3AE0E}">
      <dsp:nvSpPr>
        <dsp:cNvPr id="0" name=""/>
        <dsp:cNvSpPr/>
      </dsp:nvSpPr>
      <dsp:spPr>
        <a:xfrm>
          <a:off x="977456" y="0"/>
          <a:ext cx="945932" cy="4572000"/>
        </a:xfrm>
        <a:prstGeom prst="roundRect">
          <a:avLst>
            <a:gd name="adj" fmla="val 10000"/>
          </a:avLst>
        </a:prstGeom>
        <a:gradFill rotWithShape="1">
          <a:gsLst>
            <a:gs pos="0">
              <a:schemeClr val="accent5">
                <a:tint val="48000"/>
                <a:satMod val="138000"/>
              </a:schemeClr>
            </a:gs>
            <a:gs pos="25000">
              <a:schemeClr val="accent5">
                <a:tint val="85000"/>
              </a:schemeClr>
            </a:gs>
            <a:gs pos="40000">
              <a:schemeClr val="accent5">
                <a:tint val="92000"/>
              </a:schemeClr>
            </a:gs>
            <a:gs pos="50000">
              <a:schemeClr val="accent5">
                <a:tint val="93000"/>
              </a:schemeClr>
            </a:gs>
            <a:gs pos="60000">
              <a:schemeClr val="accent5">
                <a:tint val="92000"/>
              </a:schemeClr>
            </a:gs>
            <a:gs pos="75000">
              <a:schemeClr val="accent5">
                <a:tint val="83000"/>
                <a:satMod val="108000"/>
              </a:schemeClr>
            </a:gs>
            <a:gs pos="100000">
              <a:schemeClr val="accent5">
                <a:tint val="48000"/>
                <a:satMod val="150000"/>
              </a:schemeClr>
            </a:gs>
          </a:gsLst>
          <a:lin ang="5400000" scaled="0"/>
        </a:gradFill>
        <a:ln w="12000" cap="flat" cmpd="sng" algn="ctr">
          <a:solidFill>
            <a:schemeClr val="accent5"/>
          </a:solidFill>
          <a:prstDash val="solid"/>
        </a:ln>
        <a:effectLst>
          <a:glow rad="63500">
            <a:schemeClr val="accent5">
              <a:alpha val="45000"/>
              <a:satMod val="120000"/>
            </a:schemeClr>
          </a:glow>
        </a:effectLst>
        <a:scene3d>
          <a:camera prst="orthographicFront" fov="0">
            <a:rot lat="0" lon="0" rev="0"/>
          </a:camera>
          <a:lightRig rig="brightRoom" dir="tl">
            <a:rot lat="0" lon="0" rev="8700000"/>
          </a:lightRig>
        </a:scene3d>
        <a:sp3d>
          <a:bevelT w="0" h="0"/>
          <a:contourClr>
            <a:schemeClr val="accent5">
              <a:tint val="70000"/>
            </a:schemeClr>
          </a:contourClr>
        </a:sp3d>
      </dsp:spPr>
      <dsp:style>
        <a:lnRef idx="1">
          <a:schemeClr val="accent5"/>
        </a:lnRef>
        <a:fillRef idx="3">
          <a:schemeClr val="accent5"/>
        </a:fillRef>
        <a:effectRef idx="2">
          <a:schemeClr val="accent5"/>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b="1" u="sng" kern="1200" dirty="0" smtClean="0">
              <a:latin typeface="Arial Narrow" pitchFamily="34" charset="0"/>
            </a:rPr>
            <a:t>STEP 2</a:t>
          </a:r>
        </a:p>
        <a:p>
          <a:pPr lvl="0" algn="ctr" defTabSz="622300">
            <a:lnSpc>
              <a:spcPct val="90000"/>
            </a:lnSpc>
            <a:spcBef>
              <a:spcPct val="0"/>
            </a:spcBef>
            <a:spcAft>
              <a:spcPct val="35000"/>
            </a:spcAft>
          </a:pPr>
          <a:r>
            <a:rPr lang="en-US" sz="1400" kern="1200" dirty="0" smtClean="0">
              <a:latin typeface="Arial Narrow" pitchFamily="34" charset="0"/>
            </a:rPr>
            <a:t>Transmittal with cost share included</a:t>
          </a:r>
          <a:endParaRPr lang="en-US" sz="1400" kern="1200" dirty="0">
            <a:latin typeface="Arial Narrow" pitchFamily="34" charset="0"/>
          </a:endParaRPr>
        </a:p>
      </dsp:txBody>
      <dsp:txXfrm>
        <a:off x="977456" y="1828800"/>
        <a:ext cx="945932" cy="1828800"/>
      </dsp:txXfrm>
    </dsp:sp>
    <dsp:sp modelId="{CD377D02-60E9-45FA-BB1C-A60DB255847C}">
      <dsp:nvSpPr>
        <dsp:cNvPr id="0" name=""/>
        <dsp:cNvSpPr/>
      </dsp:nvSpPr>
      <dsp:spPr>
        <a:xfrm>
          <a:off x="1005834" y="274320"/>
          <a:ext cx="889176" cy="1522476"/>
        </a:xfrm>
        <a:prstGeom prst="rect">
          <a:avLst/>
        </a:prstGeom>
        <a:blipFill>
          <a:blip xmlns:r="http://schemas.openxmlformats.org/officeDocument/2006/relationships"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l="-54000" r="-54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DF8438-29E6-4DFF-B0C4-973BB83386A9}">
      <dsp:nvSpPr>
        <dsp:cNvPr id="0" name=""/>
        <dsp:cNvSpPr/>
      </dsp:nvSpPr>
      <dsp:spPr>
        <a:xfrm>
          <a:off x="1951767" y="0"/>
          <a:ext cx="945932" cy="4572000"/>
        </a:xfrm>
        <a:prstGeom prst="roundRect">
          <a:avLst>
            <a:gd name="adj" fmla="val 10000"/>
          </a:avLst>
        </a:prstGeom>
        <a:gradFill rotWithShape="1">
          <a:gsLst>
            <a:gs pos="0">
              <a:schemeClr val="accent4">
                <a:tint val="48000"/>
                <a:satMod val="138000"/>
              </a:schemeClr>
            </a:gs>
            <a:gs pos="25000">
              <a:schemeClr val="accent4">
                <a:tint val="85000"/>
              </a:schemeClr>
            </a:gs>
            <a:gs pos="40000">
              <a:schemeClr val="accent4">
                <a:tint val="92000"/>
              </a:schemeClr>
            </a:gs>
            <a:gs pos="50000">
              <a:schemeClr val="accent4">
                <a:tint val="93000"/>
              </a:schemeClr>
            </a:gs>
            <a:gs pos="60000">
              <a:schemeClr val="accent4">
                <a:tint val="92000"/>
              </a:schemeClr>
            </a:gs>
            <a:gs pos="75000">
              <a:schemeClr val="accent4">
                <a:tint val="83000"/>
                <a:satMod val="108000"/>
              </a:schemeClr>
            </a:gs>
            <a:gs pos="100000">
              <a:schemeClr val="accent4">
                <a:tint val="48000"/>
                <a:satMod val="150000"/>
              </a:schemeClr>
            </a:gs>
          </a:gsLst>
          <a:lin ang="5400000" scaled="0"/>
        </a:gradFill>
        <a:ln w="12000" cap="flat" cmpd="sng" algn="ctr">
          <a:solidFill>
            <a:schemeClr val="accent4"/>
          </a:solidFill>
          <a:prstDash val="solid"/>
        </a:ln>
        <a:effectLst>
          <a:glow rad="63500">
            <a:schemeClr val="accent4">
              <a:alpha val="45000"/>
              <a:satMod val="120000"/>
            </a:schemeClr>
          </a:glow>
        </a:effectLst>
        <a:scene3d>
          <a:camera prst="orthographicFront" fov="0">
            <a:rot lat="0" lon="0" rev="0"/>
          </a:camera>
          <a:lightRig rig="brightRoom" dir="tl">
            <a:rot lat="0" lon="0" rev="8700000"/>
          </a:lightRig>
        </a:scene3d>
        <a:sp3d>
          <a:bevelT w="0" h="0"/>
          <a:contourClr>
            <a:schemeClr val="accent4">
              <a:tint val="70000"/>
            </a:schemeClr>
          </a:contourClr>
        </a:sp3d>
      </dsp:spPr>
      <dsp:style>
        <a:lnRef idx="1">
          <a:schemeClr val="accent4"/>
        </a:lnRef>
        <a:fillRef idx="3">
          <a:schemeClr val="accent4"/>
        </a:fillRef>
        <a:effectRef idx="2">
          <a:schemeClr val="accent4"/>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b="1" u="sng" kern="1200" dirty="0" smtClean="0">
              <a:latin typeface="Arial Narrow" pitchFamily="34" charset="0"/>
            </a:rPr>
            <a:t>STEP 3</a:t>
          </a:r>
        </a:p>
        <a:p>
          <a:pPr lvl="0" algn="ctr" defTabSz="533400">
            <a:lnSpc>
              <a:spcPct val="90000"/>
            </a:lnSpc>
            <a:spcBef>
              <a:spcPct val="0"/>
            </a:spcBef>
            <a:spcAft>
              <a:spcPct val="35000"/>
            </a:spcAft>
          </a:pPr>
          <a:r>
            <a:rPr lang="en-US" sz="1200" kern="1200" dirty="0" smtClean="0">
              <a:latin typeface="Arial Narrow" pitchFamily="34" charset="0"/>
            </a:rPr>
            <a:t>SPA send Coversheets when requesting quarterly cost share reporting</a:t>
          </a:r>
          <a:endParaRPr lang="en-US" sz="1200" kern="1200" dirty="0">
            <a:latin typeface="Arial Narrow" pitchFamily="34" charset="0"/>
          </a:endParaRPr>
        </a:p>
      </dsp:txBody>
      <dsp:txXfrm>
        <a:off x="1951767" y="1828800"/>
        <a:ext cx="945932" cy="1828800"/>
      </dsp:txXfrm>
    </dsp:sp>
    <dsp:sp modelId="{81544FE5-8CA9-46D3-AB74-A56E4833A10E}">
      <dsp:nvSpPr>
        <dsp:cNvPr id="0" name=""/>
        <dsp:cNvSpPr/>
      </dsp:nvSpPr>
      <dsp:spPr>
        <a:xfrm>
          <a:off x="1980145" y="274320"/>
          <a:ext cx="889176" cy="1522476"/>
        </a:xfrm>
        <a:prstGeom prst="rect">
          <a:avLst/>
        </a:prstGeom>
        <a:blipFill>
          <a:blip xmlns:r="http://schemas.openxmlformats.org/officeDocument/2006/relationships"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l="-21000" r="-21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27A99E-7389-4B60-B15E-902224C1391D}">
      <dsp:nvSpPr>
        <dsp:cNvPr id="0" name=""/>
        <dsp:cNvSpPr/>
      </dsp:nvSpPr>
      <dsp:spPr>
        <a:xfrm>
          <a:off x="2926078" y="0"/>
          <a:ext cx="945932" cy="4572000"/>
        </a:xfrm>
        <a:prstGeom prst="roundRect">
          <a:avLst>
            <a:gd name="adj" fmla="val 10000"/>
          </a:avLst>
        </a:prstGeom>
        <a:gradFill rotWithShape="1">
          <a:gsLst>
            <a:gs pos="0">
              <a:schemeClr val="accent5">
                <a:tint val="48000"/>
                <a:satMod val="138000"/>
              </a:schemeClr>
            </a:gs>
            <a:gs pos="25000">
              <a:schemeClr val="accent5">
                <a:tint val="85000"/>
              </a:schemeClr>
            </a:gs>
            <a:gs pos="40000">
              <a:schemeClr val="accent5">
                <a:tint val="92000"/>
              </a:schemeClr>
            </a:gs>
            <a:gs pos="50000">
              <a:schemeClr val="accent5">
                <a:tint val="93000"/>
              </a:schemeClr>
            </a:gs>
            <a:gs pos="60000">
              <a:schemeClr val="accent5">
                <a:tint val="92000"/>
              </a:schemeClr>
            </a:gs>
            <a:gs pos="75000">
              <a:schemeClr val="accent5">
                <a:tint val="83000"/>
                <a:satMod val="108000"/>
              </a:schemeClr>
            </a:gs>
            <a:gs pos="100000">
              <a:schemeClr val="accent5">
                <a:tint val="48000"/>
                <a:satMod val="150000"/>
              </a:schemeClr>
            </a:gs>
          </a:gsLst>
          <a:lin ang="5400000" scaled="0"/>
        </a:gradFill>
        <a:ln w="12000" cap="flat" cmpd="sng" algn="ctr">
          <a:solidFill>
            <a:schemeClr val="accent5"/>
          </a:solidFill>
          <a:prstDash val="solid"/>
        </a:ln>
        <a:effectLst>
          <a:glow rad="63500">
            <a:schemeClr val="accent5">
              <a:alpha val="45000"/>
              <a:satMod val="120000"/>
            </a:schemeClr>
          </a:glow>
        </a:effectLst>
        <a:scene3d>
          <a:camera prst="orthographicFront" fov="0">
            <a:rot lat="0" lon="0" rev="0"/>
          </a:camera>
          <a:lightRig rig="brightRoom" dir="tl">
            <a:rot lat="0" lon="0" rev="8700000"/>
          </a:lightRig>
        </a:scene3d>
        <a:sp3d>
          <a:bevelT w="0" h="0"/>
          <a:contourClr>
            <a:schemeClr val="accent5">
              <a:tint val="70000"/>
            </a:schemeClr>
          </a:contourClr>
        </a:sp3d>
      </dsp:spPr>
      <dsp:style>
        <a:lnRef idx="1">
          <a:schemeClr val="accent5"/>
        </a:lnRef>
        <a:fillRef idx="3">
          <a:schemeClr val="accent5"/>
        </a:fillRef>
        <a:effectRef idx="2">
          <a:schemeClr val="accent5"/>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u="sng" kern="1200" dirty="0" smtClean="0">
              <a:latin typeface="Arial Narrow" pitchFamily="34" charset="0"/>
            </a:rPr>
            <a:t>STEP 4</a:t>
          </a:r>
        </a:p>
        <a:p>
          <a:pPr lvl="0" algn="ctr" defTabSz="577850">
            <a:lnSpc>
              <a:spcPct val="90000"/>
            </a:lnSpc>
            <a:spcBef>
              <a:spcPct val="0"/>
            </a:spcBef>
            <a:spcAft>
              <a:spcPct val="35000"/>
            </a:spcAft>
          </a:pPr>
          <a:r>
            <a:rPr lang="en-US" sz="1300" kern="1200" dirty="0" smtClean="0">
              <a:latin typeface="Arial Narrow" pitchFamily="34" charset="0"/>
            </a:rPr>
            <a:t>Dept reports % effort on spreadsheet</a:t>
          </a:r>
          <a:endParaRPr lang="en-US" sz="1300" kern="1200" dirty="0">
            <a:latin typeface="Arial Narrow" pitchFamily="34" charset="0"/>
          </a:endParaRPr>
        </a:p>
      </dsp:txBody>
      <dsp:txXfrm>
        <a:off x="2926078" y="1828800"/>
        <a:ext cx="945932" cy="1828800"/>
      </dsp:txXfrm>
    </dsp:sp>
    <dsp:sp modelId="{31B3E020-B9B0-4E87-B70A-D751329D668C}">
      <dsp:nvSpPr>
        <dsp:cNvPr id="0" name=""/>
        <dsp:cNvSpPr/>
      </dsp:nvSpPr>
      <dsp:spPr>
        <a:xfrm>
          <a:off x="2954456" y="274320"/>
          <a:ext cx="889176" cy="1522476"/>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370000" r="-370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4FA924-22C1-4A20-B898-60D0692D8833}">
      <dsp:nvSpPr>
        <dsp:cNvPr id="0" name=""/>
        <dsp:cNvSpPr/>
      </dsp:nvSpPr>
      <dsp:spPr>
        <a:xfrm>
          <a:off x="3900388" y="0"/>
          <a:ext cx="945932" cy="4572000"/>
        </a:xfrm>
        <a:prstGeom prst="roundRect">
          <a:avLst>
            <a:gd name="adj" fmla="val 10000"/>
          </a:avLst>
        </a:prstGeom>
        <a:gradFill rotWithShape="1">
          <a:gsLst>
            <a:gs pos="0">
              <a:schemeClr val="accent4">
                <a:tint val="48000"/>
                <a:satMod val="138000"/>
              </a:schemeClr>
            </a:gs>
            <a:gs pos="25000">
              <a:schemeClr val="accent4">
                <a:tint val="85000"/>
              </a:schemeClr>
            </a:gs>
            <a:gs pos="40000">
              <a:schemeClr val="accent4">
                <a:tint val="92000"/>
              </a:schemeClr>
            </a:gs>
            <a:gs pos="50000">
              <a:schemeClr val="accent4">
                <a:tint val="93000"/>
              </a:schemeClr>
            </a:gs>
            <a:gs pos="60000">
              <a:schemeClr val="accent4">
                <a:tint val="92000"/>
              </a:schemeClr>
            </a:gs>
            <a:gs pos="75000">
              <a:schemeClr val="accent4">
                <a:tint val="83000"/>
                <a:satMod val="108000"/>
              </a:schemeClr>
            </a:gs>
            <a:gs pos="100000">
              <a:schemeClr val="accent4">
                <a:tint val="48000"/>
                <a:satMod val="150000"/>
              </a:schemeClr>
            </a:gs>
          </a:gsLst>
          <a:lin ang="5400000" scaled="0"/>
        </a:gradFill>
        <a:ln w="12000" cap="flat" cmpd="sng" algn="ctr">
          <a:solidFill>
            <a:schemeClr val="accent4"/>
          </a:solidFill>
          <a:prstDash val="solid"/>
        </a:ln>
        <a:effectLst>
          <a:glow rad="63500">
            <a:schemeClr val="accent4">
              <a:alpha val="45000"/>
              <a:satMod val="120000"/>
            </a:schemeClr>
          </a:glow>
        </a:effectLst>
        <a:scene3d>
          <a:camera prst="orthographicFront" fov="0">
            <a:rot lat="0" lon="0" rev="0"/>
          </a:camera>
          <a:lightRig rig="brightRoom" dir="tl">
            <a:rot lat="0" lon="0" rev="8700000"/>
          </a:lightRig>
        </a:scene3d>
        <a:sp3d>
          <a:bevelT w="0" h="0"/>
          <a:contourClr>
            <a:schemeClr val="accent4">
              <a:tint val="70000"/>
            </a:schemeClr>
          </a:contourClr>
        </a:sp3d>
      </dsp:spPr>
      <dsp:style>
        <a:lnRef idx="1">
          <a:schemeClr val="accent4"/>
        </a:lnRef>
        <a:fillRef idx="3">
          <a:schemeClr val="accent4"/>
        </a:fillRef>
        <a:effectRef idx="2">
          <a:schemeClr val="accent4"/>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u="sng" kern="1200" dirty="0" smtClean="0">
              <a:latin typeface="Arial Narrow" pitchFamily="34" charset="0"/>
            </a:rPr>
            <a:t>STEP 5</a:t>
          </a:r>
        </a:p>
        <a:p>
          <a:pPr lvl="0" algn="ctr" defTabSz="577850">
            <a:lnSpc>
              <a:spcPct val="90000"/>
            </a:lnSpc>
            <a:spcBef>
              <a:spcPct val="0"/>
            </a:spcBef>
            <a:spcAft>
              <a:spcPct val="35000"/>
            </a:spcAft>
          </a:pPr>
          <a:r>
            <a:rPr lang="en-US" sz="1300" kern="1200" dirty="0" smtClean="0">
              <a:latin typeface="Arial Narrow" pitchFamily="34" charset="0"/>
            </a:rPr>
            <a:t>SPA converts % to $ for financial reporting to sponsor</a:t>
          </a:r>
          <a:endParaRPr lang="en-US" sz="1300" kern="1200" dirty="0">
            <a:latin typeface="Arial Narrow" pitchFamily="34" charset="0"/>
          </a:endParaRPr>
        </a:p>
      </dsp:txBody>
      <dsp:txXfrm>
        <a:off x="3900388" y="1828800"/>
        <a:ext cx="945932" cy="1828800"/>
      </dsp:txXfrm>
    </dsp:sp>
    <dsp:sp modelId="{21CF737C-7E25-470D-8AC2-DDDE004284B9}">
      <dsp:nvSpPr>
        <dsp:cNvPr id="0" name=""/>
        <dsp:cNvSpPr/>
      </dsp:nvSpPr>
      <dsp:spPr>
        <a:xfrm>
          <a:off x="3928766" y="274320"/>
          <a:ext cx="889176" cy="1522476"/>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92000" r="-92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1A0D24-B7C7-443B-B5FE-3565830B8A73}">
      <dsp:nvSpPr>
        <dsp:cNvPr id="0" name=""/>
        <dsp:cNvSpPr/>
      </dsp:nvSpPr>
      <dsp:spPr>
        <a:xfrm>
          <a:off x="4874699" y="0"/>
          <a:ext cx="945932" cy="4572000"/>
        </a:xfrm>
        <a:prstGeom prst="roundRect">
          <a:avLst>
            <a:gd name="adj" fmla="val 10000"/>
          </a:avLst>
        </a:prstGeom>
        <a:gradFill rotWithShape="1">
          <a:gsLst>
            <a:gs pos="0">
              <a:schemeClr val="accent5">
                <a:tint val="48000"/>
                <a:satMod val="138000"/>
              </a:schemeClr>
            </a:gs>
            <a:gs pos="25000">
              <a:schemeClr val="accent5">
                <a:tint val="85000"/>
              </a:schemeClr>
            </a:gs>
            <a:gs pos="40000">
              <a:schemeClr val="accent5">
                <a:tint val="92000"/>
              </a:schemeClr>
            </a:gs>
            <a:gs pos="50000">
              <a:schemeClr val="accent5">
                <a:tint val="93000"/>
              </a:schemeClr>
            </a:gs>
            <a:gs pos="60000">
              <a:schemeClr val="accent5">
                <a:tint val="92000"/>
              </a:schemeClr>
            </a:gs>
            <a:gs pos="75000">
              <a:schemeClr val="accent5">
                <a:tint val="83000"/>
                <a:satMod val="108000"/>
              </a:schemeClr>
            </a:gs>
            <a:gs pos="100000">
              <a:schemeClr val="accent5">
                <a:tint val="48000"/>
                <a:satMod val="150000"/>
              </a:schemeClr>
            </a:gs>
          </a:gsLst>
          <a:lin ang="5400000" scaled="0"/>
        </a:gradFill>
        <a:ln w="12000" cap="flat" cmpd="sng" algn="ctr">
          <a:solidFill>
            <a:schemeClr val="accent5"/>
          </a:solidFill>
          <a:prstDash val="solid"/>
        </a:ln>
        <a:effectLst>
          <a:glow rad="63500">
            <a:schemeClr val="accent5">
              <a:alpha val="45000"/>
              <a:satMod val="120000"/>
            </a:schemeClr>
          </a:glow>
        </a:effectLst>
        <a:scene3d>
          <a:camera prst="orthographicFront" fov="0">
            <a:rot lat="0" lon="0" rev="0"/>
          </a:camera>
          <a:lightRig rig="brightRoom" dir="tl">
            <a:rot lat="0" lon="0" rev="8700000"/>
          </a:lightRig>
        </a:scene3d>
        <a:sp3d>
          <a:bevelT w="0" h="0"/>
          <a:contourClr>
            <a:schemeClr val="accent5">
              <a:tint val="70000"/>
            </a:schemeClr>
          </a:contourClr>
        </a:sp3d>
      </dsp:spPr>
      <dsp:style>
        <a:lnRef idx="1">
          <a:schemeClr val="accent5"/>
        </a:lnRef>
        <a:fillRef idx="3">
          <a:schemeClr val="accent5"/>
        </a:fillRef>
        <a:effectRef idx="2">
          <a:schemeClr val="accent5"/>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u="sng" kern="1200" dirty="0" smtClean="0">
              <a:latin typeface="Arial Narrow" pitchFamily="34" charset="0"/>
            </a:rPr>
            <a:t>STEP 6</a:t>
          </a:r>
        </a:p>
        <a:p>
          <a:pPr lvl="0" algn="ctr" defTabSz="577850">
            <a:lnSpc>
              <a:spcPct val="90000"/>
            </a:lnSpc>
            <a:spcBef>
              <a:spcPct val="0"/>
            </a:spcBef>
            <a:spcAft>
              <a:spcPct val="35000"/>
            </a:spcAft>
          </a:pPr>
          <a:r>
            <a:rPr lang="en-US" sz="1300" kern="1200" dirty="0" smtClean="0">
              <a:latin typeface="Arial Narrow" pitchFamily="34" charset="0"/>
            </a:rPr>
            <a:t>SPA sends effort reports to dept to be certified</a:t>
          </a:r>
          <a:endParaRPr lang="en-US" sz="1300" kern="1200" dirty="0">
            <a:latin typeface="Arial Narrow" pitchFamily="34" charset="0"/>
          </a:endParaRPr>
        </a:p>
      </dsp:txBody>
      <dsp:txXfrm>
        <a:off x="4874699" y="1828800"/>
        <a:ext cx="945932" cy="1828800"/>
      </dsp:txXfrm>
    </dsp:sp>
    <dsp:sp modelId="{FCD2E086-125C-4148-B982-4182160D7E04}">
      <dsp:nvSpPr>
        <dsp:cNvPr id="0" name=""/>
        <dsp:cNvSpPr/>
      </dsp:nvSpPr>
      <dsp:spPr>
        <a:xfrm>
          <a:off x="4903077" y="274320"/>
          <a:ext cx="889176" cy="1522476"/>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63000" r="-63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6E105B-94CD-4064-BC77-4CE9786566F9}">
      <dsp:nvSpPr>
        <dsp:cNvPr id="0" name=""/>
        <dsp:cNvSpPr/>
      </dsp:nvSpPr>
      <dsp:spPr>
        <a:xfrm>
          <a:off x="5849010" y="0"/>
          <a:ext cx="945932" cy="4572000"/>
        </a:xfrm>
        <a:prstGeom prst="roundRect">
          <a:avLst>
            <a:gd name="adj" fmla="val 10000"/>
          </a:avLst>
        </a:prstGeom>
        <a:gradFill rotWithShape="1">
          <a:gsLst>
            <a:gs pos="0">
              <a:schemeClr val="accent4">
                <a:tint val="48000"/>
                <a:satMod val="138000"/>
              </a:schemeClr>
            </a:gs>
            <a:gs pos="25000">
              <a:schemeClr val="accent4">
                <a:tint val="85000"/>
              </a:schemeClr>
            </a:gs>
            <a:gs pos="40000">
              <a:schemeClr val="accent4">
                <a:tint val="92000"/>
              </a:schemeClr>
            </a:gs>
            <a:gs pos="50000">
              <a:schemeClr val="accent4">
                <a:tint val="93000"/>
              </a:schemeClr>
            </a:gs>
            <a:gs pos="60000">
              <a:schemeClr val="accent4">
                <a:tint val="92000"/>
              </a:schemeClr>
            </a:gs>
            <a:gs pos="75000">
              <a:schemeClr val="accent4">
                <a:tint val="83000"/>
                <a:satMod val="108000"/>
              </a:schemeClr>
            </a:gs>
            <a:gs pos="100000">
              <a:schemeClr val="accent4">
                <a:tint val="48000"/>
                <a:satMod val="150000"/>
              </a:schemeClr>
            </a:gs>
          </a:gsLst>
          <a:lin ang="5400000" scaled="0"/>
        </a:gradFill>
        <a:ln w="12000" cap="flat" cmpd="sng" algn="ctr">
          <a:solidFill>
            <a:schemeClr val="accent4"/>
          </a:solidFill>
          <a:prstDash val="solid"/>
        </a:ln>
        <a:effectLst>
          <a:glow rad="63500">
            <a:schemeClr val="accent4">
              <a:alpha val="45000"/>
              <a:satMod val="120000"/>
            </a:schemeClr>
          </a:glow>
        </a:effectLst>
        <a:scene3d>
          <a:camera prst="orthographicFront" fov="0">
            <a:rot lat="0" lon="0" rev="0"/>
          </a:camera>
          <a:lightRig rig="brightRoom" dir="tl">
            <a:rot lat="0" lon="0" rev="8700000"/>
          </a:lightRig>
        </a:scene3d>
        <a:sp3d>
          <a:bevelT w="0" h="0"/>
          <a:contourClr>
            <a:schemeClr val="accent4">
              <a:tint val="70000"/>
            </a:schemeClr>
          </a:contourClr>
        </a:sp3d>
      </dsp:spPr>
      <dsp:style>
        <a:lnRef idx="1">
          <a:schemeClr val="accent4"/>
        </a:lnRef>
        <a:fillRef idx="3">
          <a:schemeClr val="accent4"/>
        </a:fillRef>
        <a:effectRef idx="2">
          <a:schemeClr val="accent4"/>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u="sng" kern="1200" dirty="0" smtClean="0">
              <a:latin typeface="Arial Narrow" pitchFamily="34" charset="0"/>
            </a:rPr>
            <a:t>STEP 7</a:t>
          </a:r>
        </a:p>
        <a:p>
          <a:pPr lvl="0" algn="ctr" defTabSz="577850">
            <a:lnSpc>
              <a:spcPct val="90000"/>
            </a:lnSpc>
            <a:spcBef>
              <a:spcPct val="0"/>
            </a:spcBef>
            <a:spcAft>
              <a:spcPct val="35000"/>
            </a:spcAft>
          </a:pPr>
          <a:r>
            <a:rPr lang="en-US" sz="1300" kern="1200" dirty="0" smtClean="0">
              <a:latin typeface="Arial Narrow" pitchFamily="34" charset="0"/>
            </a:rPr>
            <a:t>Dept coordinates signatures and returns effort reports to SPA</a:t>
          </a:r>
          <a:endParaRPr lang="en-US" sz="1300" kern="1200" dirty="0">
            <a:latin typeface="Arial Narrow" pitchFamily="34" charset="0"/>
          </a:endParaRPr>
        </a:p>
      </dsp:txBody>
      <dsp:txXfrm>
        <a:off x="5849010" y="1828800"/>
        <a:ext cx="945932" cy="1828800"/>
      </dsp:txXfrm>
    </dsp:sp>
    <dsp:sp modelId="{87EEC3AF-39EF-4A6C-9986-A1C8E8DC9FE0}">
      <dsp:nvSpPr>
        <dsp:cNvPr id="0" name=""/>
        <dsp:cNvSpPr/>
      </dsp:nvSpPr>
      <dsp:spPr>
        <a:xfrm>
          <a:off x="5877388" y="274320"/>
          <a:ext cx="889176" cy="1522476"/>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63000" r="-63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4EA185-1119-434C-BE77-C8295EC0D38E}">
      <dsp:nvSpPr>
        <dsp:cNvPr id="0" name=""/>
        <dsp:cNvSpPr/>
      </dsp:nvSpPr>
      <dsp:spPr>
        <a:xfrm>
          <a:off x="6823321" y="0"/>
          <a:ext cx="945932" cy="4572000"/>
        </a:xfrm>
        <a:prstGeom prst="roundRect">
          <a:avLst>
            <a:gd name="adj" fmla="val 10000"/>
          </a:avLst>
        </a:prstGeom>
        <a:gradFill rotWithShape="1">
          <a:gsLst>
            <a:gs pos="0">
              <a:schemeClr val="accent5">
                <a:tint val="48000"/>
                <a:satMod val="138000"/>
              </a:schemeClr>
            </a:gs>
            <a:gs pos="25000">
              <a:schemeClr val="accent5">
                <a:tint val="85000"/>
              </a:schemeClr>
            </a:gs>
            <a:gs pos="40000">
              <a:schemeClr val="accent5">
                <a:tint val="92000"/>
              </a:schemeClr>
            </a:gs>
            <a:gs pos="50000">
              <a:schemeClr val="accent5">
                <a:tint val="93000"/>
              </a:schemeClr>
            </a:gs>
            <a:gs pos="60000">
              <a:schemeClr val="accent5">
                <a:tint val="92000"/>
              </a:schemeClr>
            </a:gs>
            <a:gs pos="75000">
              <a:schemeClr val="accent5">
                <a:tint val="83000"/>
                <a:satMod val="108000"/>
              </a:schemeClr>
            </a:gs>
            <a:gs pos="100000">
              <a:schemeClr val="accent5">
                <a:tint val="48000"/>
                <a:satMod val="150000"/>
              </a:schemeClr>
            </a:gs>
          </a:gsLst>
          <a:lin ang="5400000" scaled="0"/>
        </a:gradFill>
        <a:ln w="12000" cap="flat" cmpd="sng" algn="ctr">
          <a:solidFill>
            <a:schemeClr val="accent5"/>
          </a:solidFill>
          <a:prstDash val="solid"/>
        </a:ln>
        <a:effectLst>
          <a:glow rad="63500">
            <a:schemeClr val="accent5">
              <a:alpha val="45000"/>
              <a:satMod val="120000"/>
            </a:schemeClr>
          </a:glow>
        </a:effectLst>
        <a:scene3d>
          <a:camera prst="orthographicFront" fov="0">
            <a:rot lat="0" lon="0" rev="0"/>
          </a:camera>
          <a:lightRig rig="brightRoom" dir="tl">
            <a:rot lat="0" lon="0" rev="8700000"/>
          </a:lightRig>
        </a:scene3d>
        <a:sp3d>
          <a:bevelT w="0" h="0"/>
          <a:contourClr>
            <a:schemeClr val="accent5">
              <a:tint val="70000"/>
            </a:schemeClr>
          </a:contourClr>
        </a:sp3d>
      </dsp:spPr>
      <dsp:style>
        <a:lnRef idx="1">
          <a:schemeClr val="accent5"/>
        </a:lnRef>
        <a:fillRef idx="3">
          <a:schemeClr val="accent5"/>
        </a:fillRef>
        <a:effectRef idx="2">
          <a:schemeClr val="accent5"/>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u="sng" kern="1200" dirty="0" smtClean="0">
              <a:latin typeface="Arial Narrow" pitchFamily="34" charset="0"/>
            </a:rPr>
            <a:t>STEP 8</a:t>
          </a:r>
        </a:p>
        <a:p>
          <a:pPr lvl="0" algn="ctr" defTabSz="577850">
            <a:lnSpc>
              <a:spcPct val="90000"/>
            </a:lnSpc>
            <a:spcBef>
              <a:spcPct val="0"/>
            </a:spcBef>
            <a:spcAft>
              <a:spcPct val="35000"/>
            </a:spcAft>
          </a:pPr>
          <a:r>
            <a:rPr lang="en-US" sz="1300" kern="1200" dirty="0" smtClean="0">
              <a:latin typeface="Arial Narrow" pitchFamily="34" charset="0"/>
            </a:rPr>
            <a:t>SPA retains effort reports for future potential audit</a:t>
          </a:r>
          <a:endParaRPr lang="en-US" sz="1300" kern="1200" dirty="0">
            <a:latin typeface="Arial Narrow" pitchFamily="34" charset="0"/>
          </a:endParaRPr>
        </a:p>
      </dsp:txBody>
      <dsp:txXfrm>
        <a:off x="6823321" y="1828800"/>
        <a:ext cx="945932" cy="1828800"/>
      </dsp:txXfrm>
    </dsp:sp>
    <dsp:sp modelId="{A0A20C55-C833-4698-B2D6-CCD79DE1C5A7}">
      <dsp:nvSpPr>
        <dsp:cNvPr id="0" name=""/>
        <dsp:cNvSpPr/>
      </dsp:nvSpPr>
      <dsp:spPr>
        <a:xfrm>
          <a:off x="6851699" y="274320"/>
          <a:ext cx="889176" cy="1522476"/>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64000" r="-64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46FE3E-1059-4524-852C-550537B61F60}">
      <dsp:nvSpPr>
        <dsp:cNvPr id="0" name=""/>
        <dsp:cNvSpPr/>
      </dsp:nvSpPr>
      <dsp:spPr>
        <a:xfrm>
          <a:off x="310895" y="3657599"/>
          <a:ext cx="7150608" cy="685800"/>
        </a:xfrm>
        <a:prstGeom prst="right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CAA9E49C-C636-4D4B-93C6-F4E98020E5B2}" type="datetimeFigureOut">
              <a:rPr lang="en-US" smtClean="0"/>
              <a:t>3/5/2015</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2EC89C23-36A3-464F-AAF5-00BAD9C852D7}" type="slidenum">
              <a:rPr lang="en-US" smtClean="0"/>
              <a:t>‹#›</a:t>
            </a:fld>
            <a:endParaRPr lang="en-US" dirty="0"/>
          </a:p>
        </p:txBody>
      </p:sp>
    </p:spTree>
    <p:extLst>
      <p:ext uri="{BB962C8B-B14F-4D97-AF65-F5344CB8AC3E}">
        <p14:creationId xmlns:p14="http://schemas.microsoft.com/office/powerpoint/2010/main" val="3462376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CC6449E3-43E4-4E0D-B855-20051AF2516E}" type="datetimeFigureOut">
              <a:rPr lang="en-US" smtClean="0"/>
              <a:t>3/5/2015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72683E30-2917-475A-9416-B15C494F0833}" type="slidenum">
              <a:rPr lang="en-US" smtClean="0"/>
              <a:t>‹#›</a:t>
            </a:fld>
            <a:endParaRPr lang="en-US"/>
          </a:p>
        </p:txBody>
      </p:sp>
    </p:spTree>
    <p:extLst>
      <p:ext uri="{BB962C8B-B14F-4D97-AF65-F5344CB8AC3E}">
        <p14:creationId xmlns:p14="http://schemas.microsoft.com/office/powerpoint/2010/main" val="3450263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83E30-2917-475A-9416-B15C494F0833}" type="slidenum">
              <a:rPr lang="en-US" smtClean="0"/>
              <a:t>1</a:t>
            </a:fld>
            <a:endParaRPr lang="en-US"/>
          </a:p>
        </p:txBody>
      </p:sp>
    </p:spTree>
    <p:extLst>
      <p:ext uri="{BB962C8B-B14F-4D97-AF65-F5344CB8AC3E}">
        <p14:creationId xmlns:p14="http://schemas.microsoft.com/office/powerpoint/2010/main" val="1545524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83E30-2917-475A-9416-B15C494F0833}" type="slidenum">
              <a:rPr lang="en-US" smtClean="0"/>
              <a:t>10</a:t>
            </a:fld>
            <a:endParaRPr lang="en-US"/>
          </a:p>
        </p:txBody>
      </p:sp>
    </p:spTree>
    <p:extLst>
      <p:ext uri="{BB962C8B-B14F-4D97-AF65-F5344CB8AC3E}">
        <p14:creationId xmlns:p14="http://schemas.microsoft.com/office/powerpoint/2010/main" val="4224824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83E30-2917-475A-9416-B15C494F0833}" type="slidenum">
              <a:rPr lang="en-US" smtClean="0"/>
              <a:t>11</a:t>
            </a:fld>
            <a:endParaRPr lang="en-US"/>
          </a:p>
        </p:txBody>
      </p:sp>
    </p:spTree>
    <p:extLst>
      <p:ext uri="{BB962C8B-B14F-4D97-AF65-F5344CB8AC3E}">
        <p14:creationId xmlns:p14="http://schemas.microsoft.com/office/powerpoint/2010/main" val="347593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83E30-2917-475A-9416-B15C494F0833}" type="slidenum">
              <a:rPr lang="en-US" smtClean="0"/>
              <a:t>12</a:t>
            </a:fld>
            <a:endParaRPr lang="en-US"/>
          </a:p>
        </p:txBody>
      </p:sp>
    </p:spTree>
    <p:extLst>
      <p:ext uri="{BB962C8B-B14F-4D97-AF65-F5344CB8AC3E}">
        <p14:creationId xmlns:p14="http://schemas.microsoft.com/office/powerpoint/2010/main" val="801655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83E30-2917-475A-9416-B15C494F0833}" type="slidenum">
              <a:rPr lang="en-US" smtClean="0"/>
              <a:t>13</a:t>
            </a:fld>
            <a:endParaRPr lang="en-US"/>
          </a:p>
        </p:txBody>
      </p:sp>
    </p:spTree>
    <p:extLst>
      <p:ext uri="{BB962C8B-B14F-4D97-AF65-F5344CB8AC3E}">
        <p14:creationId xmlns:p14="http://schemas.microsoft.com/office/powerpoint/2010/main" val="1109361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83E30-2917-475A-9416-B15C494F0833}" type="slidenum">
              <a:rPr lang="en-US" smtClean="0"/>
              <a:t>14</a:t>
            </a:fld>
            <a:endParaRPr lang="en-US"/>
          </a:p>
        </p:txBody>
      </p:sp>
    </p:spTree>
    <p:extLst>
      <p:ext uri="{BB962C8B-B14F-4D97-AF65-F5344CB8AC3E}">
        <p14:creationId xmlns:p14="http://schemas.microsoft.com/office/powerpoint/2010/main" val="1668958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83E30-2917-475A-9416-B15C494F0833}" type="slidenum">
              <a:rPr lang="en-US" smtClean="0"/>
              <a:t>15</a:t>
            </a:fld>
            <a:endParaRPr lang="en-US"/>
          </a:p>
        </p:txBody>
      </p:sp>
    </p:spTree>
    <p:extLst>
      <p:ext uri="{BB962C8B-B14F-4D97-AF65-F5344CB8AC3E}">
        <p14:creationId xmlns:p14="http://schemas.microsoft.com/office/powerpoint/2010/main" val="399031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83E30-2917-475A-9416-B15C494F0833}" type="slidenum">
              <a:rPr lang="en-US" smtClean="0"/>
              <a:t>16</a:t>
            </a:fld>
            <a:endParaRPr lang="en-US"/>
          </a:p>
        </p:txBody>
      </p:sp>
    </p:spTree>
    <p:extLst>
      <p:ext uri="{BB962C8B-B14F-4D97-AF65-F5344CB8AC3E}">
        <p14:creationId xmlns:p14="http://schemas.microsoft.com/office/powerpoint/2010/main" val="65442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83E30-2917-475A-9416-B15C494F0833}" type="slidenum">
              <a:rPr lang="en-US" smtClean="0"/>
              <a:t>17</a:t>
            </a:fld>
            <a:endParaRPr lang="en-US"/>
          </a:p>
        </p:txBody>
      </p:sp>
    </p:spTree>
    <p:extLst>
      <p:ext uri="{BB962C8B-B14F-4D97-AF65-F5344CB8AC3E}">
        <p14:creationId xmlns:p14="http://schemas.microsoft.com/office/powerpoint/2010/main" val="1349982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83E30-2917-475A-9416-B15C494F0833}" type="slidenum">
              <a:rPr lang="en-US" smtClean="0"/>
              <a:t>18</a:t>
            </a:fld>
            <a:endParaRPr lang="en-US"/>
          </a:p>
        </p:txBody>
      </p:sp>
    </p:spTree>
    <p:extLst>
      <p:ext uri="{BB962C8B-B14F-4D97-AF65-F5344CB8AC3E}">
        <p14:creationId xmlns:p14="http://schemas.microsoft.com/office/powerpoint/2010/main" val="2398008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83E30-2917-475A-9416-B15C494F0833}" type="slidenum">
              <a:rPr lang="en-US" smtClean="0"/>
              <a:t>19</a:t>
            </a:fld>
            <a:endParaRPr lang="en-US"/>
          </a:p>
        </p:txBody>
      </p:sp>
    </p:spTree>
    <p:extLst>
      <p:ext uri="{BB962C8B-B14F-4D97-AF65-F5344CB8AC3E}">
        <p14:creationId xmlns:p14="http://schemas.microsoft.com/office/powerpoint/2010/main" val="2613298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83E30-2917-475A-9416-B15C494F0833}" type="slidenum">
              <a:rPr lang="en-US" smtClean="0"/>
              <a:t>2</a:t>
            </a:fld>
            <a:endParaRPr lang="en-US"/>
          </a:p>
        </p:txBody>
      </p:sp>
    </p:spTree>
    <p:extLst>
      <p:ext uri="{BB962C8B-B14F-4D97-AF65-F5344CB8AC3E}">
        <p14:creationId xmlns:p14="http://schemas.microsoft.com/office/powerpoint/2010/main" val="3093942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83E30-2917-475A-9416-B15C494F0833}" type="slidenum">
              <a:rPr lang="en-US" smtClean="0"/>
              <a:t>20</a:t>
            </a:fld>
            <a:endParaRPr lang="en-US"/>
          </a:p>
        </p:txBody>
      </p:sp>
    </p:spTree>
    <p:extLst>
      <p:ext uri="{BB962C8B-B14F-4D97-AF65-F5344CB8AC3E}">
        <p14:creationId xmlns:p14="http://schemas.microsoft.com/office/powerpoint/2010/main" val="1969382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83E30-2917-475A-9416-B15C494F0833}" type="slidenum">
              <a:rPr lang="en-US" smtClean="0"/>
              <a:t>21</a:t>
            </a:fld>
            <a:endParaRPr lang="en-US"/>
          </a:p>
        </p:txBody>
      </p:sp>
    </p:spTree>
    <p:extLst>
      <p:ext uri="{BB962C8B-B14F-4D97-AF65-F5344CB8AC3E}">
        <p14:creationId xmlns:p14="http://schemas.microsoft.com/office/powerpoint/2010/main" val="2911982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83E30-2917-475A-9416-B15C494F0833}" type="slidenum">
              <a:rPr lang="en-US" smtClean="0"/>
              <a:t>22</a:t>
            </a:fld>
            <a:endParaRPr lang="en-US"/>
          </a:p>
        </p:txBody>
      </p:sp>
    </p:spTree>
    <p:extLst>
      <p:ext uri="{BB962C8B-B14F-4D97-AF65-F5344CB8AC3E}">
        <p14:creationId xmlns:p14="http://schemas.microsoft.com/office/powerpoint/2010/main" val="686940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83E30-2917-475A-9416-B15C494F0833}" type="slidenum">
              <a:rPr lang="en-US" smtClean="0"/>
              <a:t>23</a:t>
            </a:fld>
            <a:endParaRPr lang="en-US"/>
          </a:p>
        </p:txBody>
      </p:sp>
    </p:spTree>
    <p:extLst>
      <p:ext uri="{BB962C8B-B14F-4D97-AF65-F5344CB8AC3E}">
        <p14:creationId xmlns:p14="http://schemas.microsoft.com/office/powerpoint/2010/main" val="2664584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83E30-2917-475A-9416-B15C494F0833}" type="slidenum">
              <a:rPr lang="en-US" smtClean="0"/>
              <a:t>24</a:t>
            </a:fld>
            <a:endParaRPr lang="en-US"/>
          </a:p>
        </p:txBody>
      </p:sp>
    </p:spTree>
    <p:extLst>
      <p:ext uri="{BB962C8B-B14F-4D97-AF65-F5344CB8AC3E}">
        <p14:creationId xmlns:p14="http://schemas.microsoft.com/office/powerpoint/2010/main" val="2671298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83E30-2917-475A-9416-B15C494F0833}" type="slidenum">
              <a:rPr lang="en-US" smtClean="0"/>
              <a:t>25</a:t>
            </a:fld>
            <a:endParaRPr lang="en-US"/>
          </a:p>
        </p:txBody>
      </p:sp>
    </p:spTree>
    <p:extLst>
      <p:ext uri="{BB962C8B-B14F-4D97-AF65-F5344CB8AC3E}">
        <p14:creationId xmlns:p14="http://schemas.microsoft.com/office/powerpoint/2010/main" val="719654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83E30-2917-475A-9416-B15C494F0833}" type="slidenum">
              <a:rPr lang="en-US" smtClean="0"/>
              <a:t>3</a:t>
            </a:fld>
            <a:endParaRPr lang="en-US"/>
          </a:p>
        </p:txBody>
      </p:sp>
    </p:spTree>
    <p:extLst>
      <p:ext uri="{BB962C8B-B14F-4D97-AF65-F5344CB8AC3E}">
        <p14:creationId xmlns:p14="http://schemas.microsoft.com/office/powerpoint/2010/main" val="3763915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83E30-2917-475A-9416-B15C494F0833}" type="slidenum">
              <a:rPr lang="en-US" smtClean="0"/>
              <a:t>4</a:t>
            </a:fld>
            <a:endParaRPr lang="en-US"/>
          </a:p>
        </p:txBody>
      </p:sp>
    </p:spTree>
    <p:extLst>
      <p:ext uri="{BB962C8B-B14F-4D97-AF65-F5344CB8AC3E}">
        <p14:creationId xmlns:p14="http://schemas.microsoft.com/office/powerpoint/2010/main" val="2001830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83E30-2917-475A-9416-B15C494F0833}" type="slidenum">
              <a:rPr lang="en-US" smtClean="0"/>
              <a:t>5</a:t>
            </a:fld>
            <a:endParaRPr lang="en-US"/>
          </a:p>
        </p:txBody>
      </p:sp>
    </p:spTree>
    <p:extLst>
      <p:ext uri="{BB962C8B-B14F-4D97-AF65-F5344CB8AC3E}">
        <p14:creationId xmlns:p14="http://schemas.microsoft.com/office/powerpoint/2010/main" val="3856703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83E30-2917-475A-9416-B15C494F0833}" type="slidenum">
              <a:rPr lang="en-US" smtClean="0"/>
              <a:t>6</a:t>
            </a:fld>
            <a:endParaRPr lang="en-US"/>
          </a:p>
        </p:txBody>
      </p:sp>
    </p:spTree>
    <p:extLst>
      <p:ext uri="{BB962C8B-B14F-4D97-AF65-F5344CB8AC3E}">
        <p14:creationId xmlns:p14="http://schemas.microsoft.com/office/powerpoint/2010/main" val="2670471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83E30-2917-475A-9416-B15C494F0833}" type="slidenum">
              <a:rPr lang="en-US" smtClean="0"/>
              <a:t>7</a:t>
            </a:fld>
            <a:endParaRPr lang="en-US"/>
          </a:p>
        </p:txBody>
      </p:sp>
    </p:spTree>
    <p:extLst>
      <p:ext uri="{BB962C8B-B14F-4D97-AF65-F5344CB8AC3E}">
        <p14:creationId xmlns:p14="http://schemas.microsoft.com/office/powerpoint/2010/main" val="3813920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83E30-2917-475A-9416-B15C494F0833}" type="slidenum">
              <a:rPr lang="en-US" smtClean="0"/>
              <a:t>8</a:t>
            </a:fld>
            <a:endParaRPr lang="en-US"/>
          </a:p>
        </p:txBody>
      </p:sp>
    </p:spTree>
    <p:extLst>
      <p:ext uri="{BB962C8B-B14F-4D97-AF65-F5344CB8AC3E}">
        <p14:creationId xmlns:p14="http://schemas.microsoft.com/office/powerpoint/2010/main" val="1294864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83E30-2917-475A-9416-B15C494F0833}" type="slidenum">
              <a:rPr lang="en-US" smtClean="0"/>
              <a:t>9</a:t>
            </a:fld>
            <a:endParaRPr lang="en-US"/>
          </a:p>
        </p:txBody>
      </p:sp>
    </p:spTree>
    <p:extLst>
      <p:ext uri="{BB962C8B-B14F-4D97-AF65-F5344CB8AC3E}">
        <p14:creationId xmlns:p14="http://schemas.microsoft.com/office/powerpoint/2010/main" val="3776294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776A1FAD-CF85-4432-A612-AE5130AC4470}" type="datetimeFigureOut">
              <a:rPr lang="en-US" smtClean="0"/>
              <a:t>3/5/2015</a:t>
            </a:fld>
            <a:endParaRPr lang="en-US" dirty="0"/>
          </a:p>
        </p:txBody>
      </p:sp>
      <p:sp>
        <p:nvSpPr>
          <p:cNvPr id="17" name="Footer Placeholder 16"/>
          <p:cNvSpPr>
            <a:spLocks noGrp="1"/>
          </p:cNvSpPr>
          <p:nvPr>
            <p:ph type="ftr" sz="quarter" idx="11"/>
          </p:nvPr>
        </p:nvSpPr>
        <p:spPr/>
        <p:txBody>
          <a:bodyPr/>
          <a:lstStyle>
            <a:extLst/>
          </a:lstStyle>
          <a:p>
            <a:endParaRPr lang="en-US" dirty="0"/>
          </a:p>
        </p:txBody>
      </p:sp>
      <p:sp>
        <p:nvSpPr>
          <p:cNvPr id="29" name="Slide Number Placeholder 28"/>
          <p:cNvSpPr>
            <a:spLocks noGrp="1"/>
          </p:cNvSpPr>
          <p:nvPr>
            <p:ph type="sldNum" sz="quarter" idx="12"/>
          </p:nvPr>
        </p:nvSpPr>
        <p:spPr/>
        <p:txBody>
          <a:bodyPr/>
          <a:lstStyle>
            <a:extLst/>
          </a:lstStyle>
          <a:p>
            <a:fld id="{1E863DC6-51F6-4856-90D3-7DB271D6B98F}" type="slidenum">
              <a:rPr lang="en-US" smtClean="0"/>
              <a:t>‹#›</a:t>
            </a:fld>
            <a:endParaRPr lang="en-US"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76A1FAD-CF85-4432-A612-AE5130AC4470}" type="datetimeFigureOut">
              <a:rPr lang="en-US" smtClean="0"/>
              <a:t>3/5/2015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E863DC6-51F6-4856-90D3-7DB271D6B98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76A1FAD-CF85-4432-A612-AE5130AC4470}" type="datetimeFigureOut">
              <a:rPr lang="en-US" smtClean="0"/>
              <a:t>3/5/2015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E863DC6-51F6-4856-90D3-7DB271D6B98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76A1FAD-CF85-4432-A612-AE5130AC4470}" type="datetimeFigureOut">
              <a:rPr lang="en-US" smtClean="0"/>
              <a:t>3/5/2015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E863DC6-51F6-4856-90D3-7DB271D6B98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76A1FAD-CF85-4432-A612-AE5130AC4470}" type="datetimeFigureOut">
              <a:rPr lang="en-US" smtClean="0"/>
              <a:t>3/5/2015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E863DC6-51F6-4856-90D3-7DB271D6B98F}" type="slidenum">
              <a:rPr lang="en-US" smtClean="0"/>
              <a:t>‹#›</a:t>
            </a:fld>
            <a:endParaRPr lang="en-US"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76A1FAD-CF85-4432-A612-AE5130AC4470}" type="datetimeFigureOut">
              <a:rPr lang="en-US" smtClean="0"/>
              <a:t>3/5/2015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E863DC6-51F6-4856-90D3-7DB271D6B98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76A1FAD-CF85-4432-A612-AE5130AC4470}" type="datetimeFigureOut">
              <a:rPr lang="en-US" smtClean="0"/>
              <a:t>3/5/2015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1E863DC6-51F6-4856-90D3-7DB271D6B98F}" type="slidenum">
              <a:rPr lang="en-US" smtClean="0"/>
              <a:t>‹#›</a:t>
            </a:fld>
            <a:endParaRPr lang="en-US"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76A1FAD-CF85-4432-A612-AE5130AC4470}" type="datetimeFigureOut">
              <a:rPr lang="en-US" smtClean="0"/>
              <a:t>3/5/2015</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1E863DC6-51F6-4856-90D3-7DB271D6B98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76A1FAD-CF85-4432-A612-AE5130AC4470}" type="datetimeFigureOut">
              <a:rPr lang="en-US" smtClean="0"/>
              <a:t>3/5/2015</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1E863DC6-51F6-4856-90D3-7DB271D6B98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76A1FAD-CF85-4432-A612-AE5130AC4470}" type="datetimeFigureOut">
              <a:rPr lang="en-US" smtClean="0"/>
              <a:t>3/5/2015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E863DC6-51F6-4856-90D3-7DB271D6B98F}"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776A1FAD-CF85-4432-A612-AE5130AC4470}" type="datetimeFigureOut">
              <a:rPr lang="en-US" smtClean="0"/>
              <a:t>3/5/2015</a:t>
            </a:fld>
            <a:endParaRPr lang="en-US" dirty="0"/>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dirty="0"/>
          </a:p>
        </p:txBody>
      </p:sp>
      <p:sp>
        <p:nvSpPr>
          <p:cNvPr id="7" name="Slide Number Placeholder 6"/>
          <p:cNvSpPr>
            <a:spLocks noGrp="1"/>
          </p:cNvSpPr>
          <p:nvPr>
            <p:ph type="sldNum" sz="quarter" idx="12"/>
          </p:nvPr>
        </p:nvSpPr>
        <p:spPr>
          <a:xfrm>
            <a:off x="8610600" y="55499"/>
            <a:ext cx="457200" cy="365125"/>
          </a:xfrm>
        </p:spPr>
        <p:txBody>
          <a:bodyPr/>
          <a:lstStyle>
            <a:extLst/>
          </a:lstStyle>
          <a:p>
            <a:fld id="{1E863DC6-51F6-4856-90D3-7DB271D6B98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776A1FAD-CF85-4432-A612-AE5130AC4470}" type="datetimeFigureOut">
              <a:rPr lang="en-US" smtClean="0"/>
              <a:t>3/5/2015</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1E863DC6-51F6-4856-90D3-7DB271D6B98F}"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ecfr.gov/cgi-bin/ECFR?page=brows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k-state.edu/finsvcs/sponsoredprograms/costshar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ecfr.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ecfr.gov/cgi-bin/ECFR?page=brows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ecfr.gov/cgi-bin/ECFR?page=brows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9966FF"/>
                </a:solidFill>
              </a:rPr>
              <a:t>COST SHARE &amp; EFFORT BASICS</a:t>
            </a:r>
            <a:endParaRPr lang="en-US" dirty="0">
              <a:solidFill>
                <a:srgbClr val="9966FF"/>
              </a:solidFill>
            </a:endParaRPr>
          </a:p>
        </p:txBody>
      </p:sp>
      <p:sp>
        <p:nvSpPr>
          <p:cNvPr id="3" name="Subtitle 2"/>
          <p:cNvSpPr>
            <a:spLocks noGrp="1"/>
          </p:cNvSpPr>
          <p:nvPr>
            <p:ph type="subTitle" idx="1"/>
          </p:nvPr>
        </p:nvSpPr>
        <p:spPr/>
        <p:txBody>
          <a:bodyPr/>
          <a:lstStyle/>
          <a:p>
            <a:r>
              <a:rPr lang="en-US" dirty="0" smtClean="0"/>
              <a:t>Kansas State University – Sponsored </a:t>
            </a:r>
            <a:r>
              <a:rPr lang="en-US" dirty="0" smtClean="0"/>
              <a:t>Programs Accounting</a:t>
            </a:r>
            <a:endParaRPr lang="en-US" dirty="0"/>
          </a:p>
        </p:txBody>
      </p:sp>
      <p:sp>
        <p:nvSpPr>
          <p:cNvPr id="4" name="TextBox 3"/>
          <p:cNvSpPr txBox="1"/>
          <p:nvPr/>
        </p:nvSpPr>
        <p:spPr>
          <a:xfrm>
            <a:off x="5486400" y="5943600"/>
            <a:ext cx="3048000" cy="400110"/>
          </a:xfrm>
          <a:prstGeom prst="rect">
            <a:avLst/>
          </a:prstGeom>
          <a:noFill/>
        </p:spPr>
        <p:txBody>
          <a:bodyPr wrap="square" rtlCol="0">
            <a:spAutoFit/>
          </a:bodyPr>
          <a:lstStyle/>
          <a:p>
            <a:r>
              <a:rPr lang="en-US" sz="2000" dirty="0" smtClean="0"/>
              <a:t>Last updated March 2015</a:t>
            </a:r>
            <a:endParaRPr lang="en-US" sz="2000" dirty="0"/>
          </a:p>
        </p:txBody>
      </p:sp>
    </p:spTree>
    <p:extLst>
      <p:ext uri="{BB962C8B-B14F-4D97-AF65-F5344CB8AC3E}">
        <p14:creationId xmlns:p14="http://schemas.microsoft.com/office/powerpoint/2010/main" val="618811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pPr algn="ctr"/>
            <a:r>
              <a:rPr lang="en-US" dirty="0" smtClean="0">
                <a:solidFill>
                  <a:srgbClr val="9966FF"/>
                </a:solidFill>
              </a:rPr>
              <a:t>STEP 1: Proposal Budget</a:t>
            </a:r>
            <a:endParaRPr lang="en-US" dirty="0">
              <a:solidFill>
                <a:srgbClr val="9966FF"/>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3600" y="1295400"/>
            <a:ext cx="5333999" cy="5208581"/>
          </a:xfrm>
        </p:spPr>
      </p:pic>
    </p:spTree>
    <p:extLst>
      <p:ext uri="{BB962C8B-B14F-4D97-AF65-F5344CB8AC3E}">
        <p14:creationId xmlns:p14="http://schemas.microsoft.com/office/powerpoint/2010/main" val="4242634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pPr algn="ctr"/>
            <a:r>
              <a:rPr lang="en-US" dirty="0" smtClean="0">
                <a:solidFill>
                  <a:srgbClr val="9966FF"/>
                </a:solidFill>
              </a:rPr>
              <a:t>STEP 2: Transmittal Sheet</a:t>
            </a:r>
            <a:endParaRPr lang="en-US" dirty="0">
              <a:solidFill>
                <a:srgbClr val="9966FF"/>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02077" y="1371600"/>
            <a:ext cx="6065687" cy="4984750"/>
          </a:xfrm>
        </p:spPr>
      </p:pic>
    </p:spTree>
    <p:extLst>
      <p:ext uri="{BB962C8B-B14F-4D97-AF65-F5344CB8AC3E}">
        <p14:creationId xmlns:p14="http://schemas.microsoft.com/office/powerpoint/2010/main" val="760853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pPr algn="ctr"/>
            <a:r>
              <a:rPr lang="en-US" dirty="0" smtClean="0">
                <a:solidFill>
                  <a:srgbClr val="9966FF"/>
                </a:solidFill>
              </a:rPr>
              <a:t>STEP 3:</a:t>
            </a:r>
            <a:r>
              <a:rPr lang="en-US" sz="1800" dirty="0" smtClean="0">
                <a:solidFill>
                  <a:srgbClr val="9966FF"/>
                </a:solidFill>
              </a:rPr>
              <a:t> </a:t>
            </a:r>
            <a:r>
              <a:rPr lang="en-US" dirty="0" smtClean="0">
                <a:solidFill>
                  <a:srgbClr val="9966FF"/>
                </a:solidFill>
              </a:rPr>
              <a:t>Cost Share Coversheet</a:t>
            </a:r>
            <a:endParaRPr lang="en-US" dirty="0">
              <a:solidFill>
                <a:srgbClr val="9966FF"/>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39548" y="1295400"/>
            <a:ext cx="4170360" cy="5060950"/>
          </a:xfrm>
        </p:spPr>
      </p:pic>
    </p:spTree>
    <p:extLst>
      <p:ext uri="{BB962C8B-B14F-4D97-AF65-F5344CB8AC3E}">
        <p14:creationId xmlns:p14="http://schemas.microsoft.com/office/powerpoint/2010/main" val="1239487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2064"/>
            <a:ext cx="7924800" cy="1469136"/>
          </a:xfrm>
        </p:spPr>
        <p:txBody>
          <a:bodyPr>
            <a:scene3d>
              <a:camera prst="orthographicFront"/>
              <a:lightRig rig="threePt" dir="t"/>
            </a:scene3d>
            <a:sp3d extrusionH="57150">
              <a:bevelT w="38100" h="38100"/>
            </a:sp3d>
          </a:bodyPr>
          <a:lstStyle/>
          <a:p>
            <a:pPr algn="ctr"/>
            <a:r>
              <a:rPr lang="en-US" dirty="0" smtClean="0">
                <a:solidFill>
                  <a:srgbClr val="9966FF"/>
                </a:solidFill>
              </a:rPr>
              <a:t>STEP 4: Dept reports percentage effort to SPA</a:t>
            </a:r>
            <a:endParaRPr lang="en-US" dirty="0">
              <a:solidFill>
                <a:srgbClr val="9966FF"/>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3142302"/>
            <a:ext cx="7772400" cy="1856095"/>
          </a:xfrm>
        </p:spPr>
      </p:pic>
    </p:spTree>
    <p:extLst>
      <p:ext uri="{BB962C8B-B14F-4D97-AF65-F5344CB8AC3E}">
        <p14:creationId xmlns:p14="http://schemas.microsoft.com/office/powerpoint/2010/main" val="3551863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240536"/>
          </a:xfrm>
        </p:spPr>
        <p:txBody>
          <a:bodyPr>
            <a:scene3d>
              <a:camera prst="orthographicFront"/>
              <a:lightRig rig="threePt" dir="t"/>
            </a:scene3d>
            <a:sp3d extrusionH="57150">
              <a:bevelT w="38100" h="38100"/>
            </a:sp3d>
          </a:bodyPr>
          <a:lstStyle/>
          <a:p>
            <a:pPr algn="ctr"/>
            <a:r>
              <a:rPr lang="en-US" dirty="0" smtClean="0">
                <a:solidFill>
                  <a:srgbClr val="9966FF"/>
                </a:solidFill>
              </a:rPr>
              <a:t>STEP 5: SPA converts % to $ for financial reporting</a:t>
            </a:r>
            <a:endParaRPr lang="en-US" dirty="0">
              <a:solidFill>
                <a:srgbClr val="9966FF"/>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1981200"/>
            <a:ext cx="6737471" cy="4067064"/>
          </a:xfrm>
        </p:spPr>
      </p:pic>
    </p:spTree>
    <p:extLst>
      <p:ext uri="{BB962C8B-B14F-4D97-AF65-F5344CB8AC3E}">
        <p14:creationId xmlns:p14="http://schemas.microsoft.com/office/powerpoint/2010/main" val="2104911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4342" y="1675142"/>
            <a:ext cx="6320458" cy="4805638"/>
          </a:xfrm>
        </p:spPr>
      </p:pic>
      <p:sp>
        <p:nvSpPr>
          <p:cNvPr id="2" name="Title 1"/>
          <p:cNvSpPr>
            <a:spLocks noGrp="1"/>
          </p:cNvSpPr>
          <p:nvPr>
            <p:ph type="title"/>
          </p:nvPr>
        </p:nvSpPr>
        <p:spPr>
          <a:xfrm>
            <a:off x="914400" y="381000"/>
            <a:ext cx="7772400" cy="1295400"/>
          </a:xfrm>
        </p:spPr>
        <p:txBody>
          <a:bodyPr>
            <a:scene3d>
              <a:camera prst="orthographicFront"/>
              <a:lightRig rig="threePt" dir="t"/>
            </a:scene3d>
            <a:sp3d extrusionH="57150">
              <a:bevelT w="38100" h="38100"/>
            </a:sp3d>
          </a:bodyPr>
          <a:lstStyle/>
          <a:p>
            <a:pPr algn="ctr"/>
            <a:r>
              <a:rPr lang="en-US" dirty="0" smtClean="0">
                <a:solidFill>
                  <a:srgbClr val="9966FF"/>
                </a:solidFill>
              </a:rPr>
              <a:t>STEP 6: </a:t>
            </a:r>
            <a:r>
              <a:rPr lang="en-US" sz="3200" dirty="0" smtClean="0">
                <a:solidFill>
                  <a:srgbClr val="9966FF"/>
                </a:solidFill>
              </a:rPr>
              <a:t>SPA sends effort reports to depts for certification</a:t>
            </a:r>
            <a:endParaRPr lang="en-US" sz="3200" dirty="0">
              <a:solidFill>
                <a:srgbClr val="9966FF"/>
              </a:solidFill>
            </a:endParaRPr>
          </a:p>
        </p:txBody>
      </p:sp>
    </p:spTree>
    <p:extLst>
      <p:ext uri="{BB962C8B-B14F-4D97-AF65-F5344CB8AC3E}">
        <p14:creationId xmlns:p14="http://schemas.microsoft.com/office/powerpoint/2010/main" val="9560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1295400"/>
          </a:xfrm>
        </p:spPr>
        <p:txBody>
          <a:bodyPr>
            <a:scene3d>
              <a:camera prst="orthographicFront"/>
              <a:lightRig rig="threePt" dir="t"/>
            </a:scene3d>
            <a:sp3d extrusionH="57150">
              <a:bevelT w="38100" h="38100"/>
            </a:sp3d>
          </a:bodyPr>
          <a:lstStyle/>
          <a:p>
            <a:pPr algn="ctr"/>
            <a:r>
              <a:rPr lang="en-US" dirty="0" smtClean="0">
                <a:solidFill>
                  <a:srgbClr val="9966FF"/>
                </a:solidFill>
              </a:rPr>
              <a:t>STEP 7: Depts send out for signatures and return to SPA</a:t>
            </a:r>
            <a:endParaRPr lang="en-US" sz="3200" dirty="0">
              <a:solidFill>
                <a:srgbClr val="9966FF"/>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4013" y="1784350"/>
            <a:ext cx="6013173" cy="4572000"/>
          </a:xfrm>
        </p:spPr>
      </p:pic>
    </p:spTree>
    <p:extLst>
      <p:ext uri="{BB962C8B-B14F-4D97-AF65-F5344CB8AC3E}">
        <p14:creationId xmlns:p14="http://schemas.microsoft.com/office/powerpoint/2010/main" val="4206189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1295400"/>
          </a:xfrm>
        </p:spPr>
        <p:txBody>
          <a:bodyPr>
            <a:scene3d>
              <a:camera prst="orthographicFront"/>
              <a:lightRig rig="threePt" dir="t"/>
            </a:scene3d>
            <a:sp3d extrusionH="57150">
              <a:bevelT w="38100" h="38100"/>
            </a:sp3d>
          </a:bodyPr>
          <a:lstStyle/>
          <a:p>
            <a:pPr algn="ctr"/>
            <a:r>
              <a:rPr lang="en-US" dirty="0" smtClean="0">
                <a:solidFill>
                  <a:srgbClr val="9966FF"/>
                </a:solidFill>
              </a:rPr>
              <a:t>STEP 8: SPA retains for future potential audits</a:t>
            </a:r>
            <a:endParaRPr lang="en-US" sz="3200" dirty="0">
              <a:solidFill>
                <a:srgbClr val="9966FF"/>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43568" y="1784350"/>
            <a:ext cx="6114064" cy="4572000"/>
          </a:xfrm>
        </p:spPr>
      </p:pic>
    </p:spTree>
    <p:extLst>
      <p:ext uri="{BB962C8B-B14F-4D97-AF65-F5344CB8AC3E}">
        <p14:creationId xmlns:p14="http://schemas.microsoft.com/office/powerpoint/2010/main" val="41622193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pPr algn="ctr"/>
            <a:r>
              <a:rPr lang="en-US" dirty="0" smtClean="0">
                <a:solidFill>
                  <a:srgbClr val="CC99FF"/>
                </a:solidFill>
              </a:rPr>
              <a:t>Cost Share Life Cycle</a:t>
            </a:r>
            <a:endParaRPr lang="en-US" dirty="0">
              <a:solidFill>
                <a:srgbClr val="CC99FF"/>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16106004"/>
              </p:ext>
            </p:extLst>
          </p:nvPr>
        </p:nvGraphicFramePr>
        <p:xfrm>
          <a:off x="914400" y="178356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25028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850136"/>
          </a:xfrm>
        </p:spPr>
        <p:style>
          <a:lnRef idx="2">
            <a:schemeClr val="dk1">
              <a:shade val="50000"/>
            </a:schemeClr>
          </a:lnRef>
          <a:fillRef idx="1">
            <a:schemeClr val="dk1"/>
          </a:fillRef>
          <a:effectRef idx="0">
            <a:schemeClr val="dk1"/>
          </a:effectRef>
          <a:fontRef idx="minor">
            <a:schemeClr val="lt1"/>
          </a:fontRef>
        </p:style>
        <p:txBody>
          <a:bodyPr>
            <a:scene3d>
              <a:camera prst="orthographicFront"/>
              <a:lightRig rig="threePt" dir="t"/>
            </a:scene3d>
            <a:sp3d extrusionH="57150">
              <a:bevelT w="38100" h="38100"/>
            </a:sp3d>
          </a:bodyPr>
          <a:lstStyle/>
          <a:p>
            <a:r>
              <a:rPr lang="en-US" dirty="0" smtClean="0">
                <a:solidFill>
                  <a:srgbClr val="CC99FF"/>
                </a:solidFill>
              </a:rPr>
              <a:t>Why the lag between the end of the semester and when effort reports are certified?</a:t>
            </a:r>
            <a:endParaRPr lang="en-US" dirty="0">
              <a:solidFill>
                <a:srgbClr val="CC99FF"/>
              </a:solidFill>
            </a:endParaRPr>
          </a:p>
        </p:txBody>
      </p:sp>
      <p:pic>
        <p:nvPicPr>
          <p:cNvPr id="2050" name="Picture 2" descr="C:\Users\laura8\AppData\Local\Microsoft\Windows\Temporary Internet Files\Content.IE5\KYPD2KB7\MP90030963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182351"/>
            <a:ext cx="3722688" cy="265629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62000" y="2590800"/>
            <a:ext cx="5327090" cy="3764760"/>
          </a:xfrm>
        </p:spPr>
        <p:txBody>
          <a:bodyPr>
            <a:normAutofit fontScale="85000" lnSpcReduction="20000"/>
          </a:bodyPr>
          <a:lstStyle/>
          <a:p>
            <a:pPr marL="68580" indent="0">
              <a:buNone/>
            </a:pPr>
            <a:r>
              <a:rPr lang="en-US" dirty="0" smtClean="0"/>
              <a:t>Cost share is reported at the end of a quarter.  The cost share must be fully reported and processed before effort reports can be produced.</a:t>
            </a:r>
          </a:p>
          <a:p>
            <a:pPr marL="68580" indent="0">
              <a:buNone/>
            </a:pPr>
            <a:endParaRPr lang="en-US" dirty="0"/>
          </a:p>
          <a:p>
            <a:pPr marL="68580" indent="0">
              <a:buNone/>
            </a:pPr>
            <a:r>
              <a:rPr lang="en-US" dirty="0" smtClean="0"/>
              <a:t>For example: Spring 2013 Effort Report will include the Apr-Jun 2013 Cost Share.  Apr-Jun cost share will be due first full week in Aug.  Then effort reports can be sent out. </a:t>
            </a:r>
            <a:endParaRPr lang="en-US" dirty="0"/>
          </a:p>
        </p:txBody>
      </p:sp>
    </p:spTree>
    <p:extLst>
      <p:ext uri="{BB962C8B-B14F-4D97-AF65-F5344CB8AC3E}">
        <p14:creationId xmlns:p14="http://schemas.microsoft.com/office/powerpoint/2010/main" val="1894117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en-US" b="1" dirty="0">
                <a:solidFill>
                  <a:srgbClr val="CC99FF"/>
                </a:solidFill>
                <a:effectLst/>
              </a:rPr>
              <a:t>What is cost share?</a:t>
            </a:r>
            <a:endParaRPr lang="en-US" dirty="0">
              <a:solidFill>
                <a:srgbClr val="CC99FF"/>
              </a:solidFill>
              <a:effectLst/>
            </a:endParaRPr>
          </a:p>
        </p:txBody>
      </p:sp>
      <p:sp>
        <p:nvSpPr>
          <p:cNvPr id="3" name="Content Placeholder 2"/>
          <p:cNvSpPr>
            <a:spLocks noGrp="1"/>
          </p:cNvSpPr>
          <p:nvPr>
            <p:ph idx="1"/>
          </p:nvPr>
        </p:nvSpPr>
        <p:spPr>
          <a:xfrm>
            <a:off x="914400" y="1447800"/>
            <a:ext cx="7772400" cy="4907760"/>
          </a:xfrm>
        </p:spPr>
        <p:txBody>
          <a:bodyPr>
            <a:normAutofit fontScale="92500"/>
          </a:bodyPr>
          <a:lstStyle/>
          <a:p>
            <a:r>
              <a:rPr lang="en-US" u="sng" dirty="0" smtClean="0"/>
              <a:t>Federal </a:t>
            </a:r>
            <a:r>
              <a:rPr lang="en-US" u="sng" dirty="0"/>
              <a:t>Government </a:t>
            </a:r>
            <a:r>
              <a:rPr lang="en-US" u="sng" dirty="0" smtClean="0"/>
              <a:t>definition</a:t>
            </a:r>
            <a:r>
              <a:rPr lang="en-US" dirty="0" smtClean="0"/>
              <a:t> in </a:t>
            </a:r>
            <a:r>
              <a:rPr lang="en-US" dirty="0" smtClean="0">
                <a:hlinkClick r:id="rId3"/>
              </a:rPr>
              <a:t>2 CFR 200.29 </a:t>
            </a:r>
            <a:r>
              <a:rPr lang="en-US" dirty="0"/>
              <a:t>"Cost sharing </a:t>
            </a:r>
            <a:r>
              <a:rPr lang="en-US" dirty="0" smtClean="0"/>
              <a:t>or </a:t>
            </a:r>
            <a:r>
              <a:rPr lang="en-US" dirty="0"/>
              <a:t>matching means </a:t>
            </a:r>
            <a:r>
              <a:rPr lang="en-US" dirty="0" smtClean="0"/>
              <a:t>the </a:t>
            </a:r>
            <a:r>
              <a:rPr lang="en-US" dirty="0"/>
              <a:t>portion of </a:t>
            </a:r>
            <a:r>
              <a:rPr lang="en-US" dirty="0" smtClean="0"/>
              <a:t>project costs not paid </a:t>
            </a:r>
            <a:r>
              <a:rPr lang="en-US" dirty="0"/>
              <a:t>by </a:t>
            </a:r>
            <a:r>
              <a:rPr lang="en-US" dirty="0" smtClean="0"/>
              <a:t>Federal funds." </a:t>
            </a:r>
            <a:endParaRPr lang="en-US" dirty="0" smtClean="0"/>
          </a:p>
          <a:p>
            <a:pPr marL="68580" indent="0">
              <a:buNone/>
            </a:pPr>
            <a:endParaRPr lang="en-US" dirty="0"/>
          </a:p>
          <a:p>
            <a:r>
              <a:rPr lang="en-US" u="sng" dirty="0" smtClean="0"/>
              <a:t>K-State definition</a:t>
            </a:r>
            <a:r>
              <a:rPr lang="en-US" dirty="0" smtClean="0"/>
              <a:t> of cost share is </a:t>
            </a:r>
            <a:r>
              <a:rPr lang="en-US" dirty="0"/>
              <a:t>the matching portion of </a:t>
            </a:r>
            <a:r>
              <a:rPr lang="en-US" dirty="0" smtClean="0"/>
              <a:t>an award that </a:t>
            </a:r>
            <a:r>
              <a:rPr lang="en-US" dirty="0"/>
              <a:t>is made up of </a:t>
            </a:r>
            <a:r>
              <a:rPr lang="en-US" b="1" i="1" dirty="0">
                <a:solidFill>
                  <a:srgbClr val="7030A0"/>
                </a:solidFill>
              </a:rPr>
              <a:t>salaries and benefits</a:t>
            </a:r>
            <a:r>
              <a:rPr lang="en-US" dirty="0"/>
              <a:t> paid by K-State </a:t>
            </a:r>
            <a:r>
              <a:rPr lang="en-US" dirty="0" smtClean="0"/>
              <a:t>from </a:t>
            </a:r>
            <a:r>
              <a:rPr lang="en-US" dirty="0"/>
              <a:t>a non-grant project.  Non-salary match is referred to as “hard $ </a:t>
            </a:r>
            <a:r>
              <a:rPr lang="en-US" dirty="0" smtClean="0"/>
              <a:t>match” and paid from a “M” account set up by Sponsored </a:t>
            </a:r>
            <a:r>
              <a:rPr lang="en-US" dirty="0" smtClean="0"/>
              <a:t>Programs Accounting.</a:t>
            </a:r>
            <a:endParaRPr lang="en-US" dirty="0"/>
          </a:p>
          <a:p>
            <a:endParaRPr lang="en-US" dirty="0"/>
          </a:p>
        </p:txBody>
      </p:sp>
    </p:spTree>
    <p:extLst>
      <p:ext uri="{BB962C8B-B14F-4D97-AF65-F5344CB8AC3E}">
        <p14:creationId xmlns:p14="http://schemas.microsoft.com/office/powerpoint/2010/main" val="2526752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467600" cy="1621536"/>
          </a:xfrm>
        </p:spPr>
        <p:txBody>
          <a:bodyPr>
            <a:scene3d>
              <a:camera prst="orthographicFront"/>
              <a:lightRig rig="threePt" dir="t"/>
            </a:scene3d>
            <a:sp3d extrusionH="57150">
              <a:bevelT w="38100" h="38100"/>
            </a:sp3d>
          </a:bodyPr>
          <a:lstStyle/>
          <a:p>
            <a:r>
              <a:rPr lang="en-US" dirty="0" smtClean="0">
                <a:solidFill>
                  <a:srgbClr val="9966FF"/>
                </a:solidFill>
              </a:rPr>
              <a:t>What If I </a:t>
            </a:r>
            <a:r>
              <a:rPr lang="en-US" dirty="0" smtClean="0">
                <a:solidFill>
                  <a:srgbClr val="9966FF"/>
                </a:solidFill>
              </a:rPr>
              <a:t>Make a </a:t>
            </a:r>
            <a:r>
              <a:rPr lang="en-US" dirty="0" smtClean="0">
                <a:solidFill>
                  <a:srgbClr val="9966FF"/>
                </a:solidFill>
              </a:rPr>
              <a:t>Mistake?!?</a:t>
            </a:r>
            <a:endParaRPr lang="en-US" dirty="0">
              <a:solidFill>
                <a:srgbClr val="9966FF"/>
              </a:solidFill>
            </a:endParaRPr>
          </a:p>
        </p:txBody>
      </p:sp>
      <p:sp>
        <p:nvSpPr>
          <p:cNvPr id="3" name="Content Placeholder 2"/>
          <p:cNvSpPr>
            <a:spLocks noGrp="1"/>
          </p:cNvSpPr>
          <p:nvPr>
            <p:ph idx="1"/>
          </p:nvPr>
        </p:nvSpPr>
        <p:spPr>
          <a:xfrm>
            <a:off x="914400" y="1676400"/>
            <a:ext cx="7772400" cy="4145760"/>
          </a:xfrm>
        </p:spPr>
        <p:txBody>
          <a:bodyPr>
            <a:normAutofit fontScale="92500" lnSpcReduction="20000"/>
          </a:bodyPr>
          <a:lstStyle/>
          <a:p>
            <a:pPr marL="68580" indent="0">
              <a:buNone/>
            </a:pPr>
            <a:r>
              <a:rPr lang="en-US" u="sng" dirty="0" smtClean="0">
                <a:latin typeface="Arial" pitchFamily="34" charset="0"/>
                <a:cs typeface="Arial" pitchFamily="34" charset="0"/>
              </a:rPr>
              <a:t>Top 3 Things To Check:</a:t>
            </a:r>
          </a:p>
          <a:p>
            <a:pPr marL="582930" indent="-514350">
              <a:buAutoNum type="arabicPeriod"/>
            </a:pPr>
            <a:r>
              <a:rPr lang="en-US" dirty="0" smtClean="0"/>
              <a:t>Double check required amounts – compare transmittal to cost share reports from SPA</a:t>
            </a:r>
          </a:p>
          <a:p>
            <a:pPr marL="582930" indent="-514350">
              <a:buAutoNum type="arabicPeriod"/>
            </a:pPr>
            <a:r>
              <a:rPr lang="en-US" dirty="0" smtClean="0"/>
              <a:t>Check required vs reported amts on the completed cost share reports from </a:t>
            </a:r>
            <a:r>
              <a:rPr lang="en-US" dirty="0" smtClean="0"/>
              <a:t>SPA each quarter.  Are you on track to meet the required amount?</a:t>
            </a:r>
            <a:endParaRPr lang="en-US" dirty="0" smtClean="0"/>
          </a:p>
          <a:p>
            <a:pPr marL="582930" indent="-514350">
              <a:buAutoNum type="arabicPeriod"/>
            </a:pPr>
            <a:r>
              <a:rPr lang="en-US" dirty="0" smtClean="0"/>
              <a:t>Check grant number, employee id &amp; percentages on spreadsheet.  Errors in other columns will likely be flagged in the validation process.</a:t>
            </a:r>
          </a:p>
          <a:p>
            <a:pPr marL="582930" indent="-514350">
              <a:buAutoNum type="arabicPeriod"/>
            </a:pPr>
            <a:endParaRPr lang="en-US" dirty="0"/>
          </a:p>
          <a:p>
            <a:pPr marL="68580" indent="0">
              <a:buNone/>
            </a:pPr>
            <a:endParaRPr lang="en-US" dirty="0" smtClean="0"/>
          </a:p>
        </p:txBody>
      </p:sp>
    </p:spTree>
    <p:extLst>
      <p:ext uri="{BB962C8B-B14F-4D97-AF65-F5344CB8AC3E}">
        <p14:creationId xmlns:p14="http://schemas.microsoft.com/office/powerpoint/2010/main" val="3592097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621536"/>
          </a:xfrm>
        </p:spPr>
        <p:txBody>
          <a:bodyPr>
            <a:scene3d>
              <a:camera prst="orthographicFront"/>
              <a:lightRig rig="threePt" dir="t"/>
            </a:scene3d>
            <a:sp3d extrusionH="57150">
              <a:bevelT w="38100" h="38100"/>
            </a:sp3d>
          </a:bodyPr>
          <a:lstStyle/>
          <a:p>
            <a:r>
              <a:rPr lang="en-US" sz="3200" dirty="0" smtClean="0">
                <a:solidFill>
                  <a:srgbClr val="CC99FF"/>
                </a:solidFill>
              </a:rPr>
              <a:t>1. Double </a:t>
            </a:r>
            <a:r>
              <a:rPr lang="en-US" sz="3200" dirty="0">
                <a:solidFill>
                  <a:srgbClr val="CC99FF"/>
                </a:solidFill>
              </a:rPr>
              <a:t>check required amounts – compare transmittal to cost share reports from SPA</a:t>
            </a:r>
            <a:br>
              <a:rPr lang="en-US" sz="3200" dirty="0">
                <a:solidFill>
                  <a:srgbClr val="CC99FF"/>
                </a:solidFill>
              </a:rPr>
            </a:br>
            <a:endParaRPr lang="en-US" sz="3200" dirty="0">
              <a:solidFill>
                <a:srgbClr val="CC99FF"/>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2362200"/>
            <a:ext cx="4489380" cy="368935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2362200"/>
            <a:ext cx="3048000" cy="3698907"/>
          </a:xfrm>
          <a:prstGeom prst="rect">
            <a:avLst/>
          </a:prstGeom>
        </p:spPr>
      </p:pic>
    </p:spTree>
    <p:extLst>
      <p:ext uri="{BB962C8B-B14F-4D97-AF65-F5344CB8AC3E}">
        <p14:creationId xmlns:p14="http://schemas.microsoft.com/office/powerpoint/2010/main" val="24242327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545336"/>
          </a:xfrm>
        </p:spPr>
        <p:txBody>
          <a:bodyPr>
            <a:scene3d>
              <a:camera prst="orthographicFront"/>
              <a:lightRig rig="threePt" dir="t"/>
            </a:scene3d>
            <a:sp3d extrusionH="57150">
              <a:bevelT w="38100" h="38100"/>
            </a:sp3d>
          </a:bodyPr>
          <a:lstStyle/>
          <a:p>
            <a:r>
              <a:rPr lang="en-US" sz="3200" dirty="0" smtClean="0">
                <a:solidFill>
                  <a:srgbClr val="CC99FF"/>
                </a:solidFill>
              </a:rPr>
              <a:t>2. Check </a:t>
            </a:r>
            <a:r>
              <a:rPr lang="en-US" sz="3200" u="sng" dirty="0">
                <a:solidFill>
                  <a:srgbClr val="CC99FF"/>
                </a:solidFill>
              </a:rPr>
              <a:t>required</a:t>
            </a:r>
            <a:r>
              <a:rPr lang="en-US" sz="3200" dirty="0">
                <a:solidFill>
                  <a:srgbClr val="CC99FF"/>
                </a:solidFill>
              </a:rPr>
              <a:t> vs </a:t>
            </a:r>
            <a:r>
              <a:rPr lang="en-US" sz="3200" u="sng" dirty="0">
                <a:solidFill>
                  <a:srgbClr val="CC99FF"/>
                </a:solidFill>
              </a:rPr>
              <a:t>reported</a:t>
            </a:r>
            <a:r>
              <a:rPr lang="en-US" sz="3200" dirty="0">
                <a:solidFill>
                  <a:srgbClr val="CC99FF"/>
                </a:solidFill>
              </a:rPr>
              <a:t> amts on the completed cost share reports from SPA.</a:t>
            </a:r>
            <a:r>
              <a:rPr lang="en-US" dirty="0"/>
              <a:t/>
            </a:r>
            <a:br>
              <a:rPr lang="en-US" dirty="0"/>
            </a:b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9171" y="2337016"/>
            <a:ext cx="5742858" cy="3466667"/>
          </a:xfrm>
        </p:spPr>
      </p:pic>
    </p:spTree>
    <p:extLst>
      <p:ext uri="{BB962C8B-B14F-4D97-AF65-F5344CB8AC3E}">
        <p14:creationId xmlns:p14="http://schemas.microsoft.com/office/powerpoint/2010/main" val="33480381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2535936"/>
          </a:xfrm>
        </p:spPr>
        <p:txBody>
          <a:bodyPr>
            <a:scene3d>
              <a:camera prst="orthographicFront"/>
              <a:lightRig rig="threePt" dir="t"/>
            </a:scene3d>
            <a:sp3d extrusionH="57150">
              <a:bevelT w="38100" h="38100"/>
            </a:sp3d>
          </a:bodyPr>
          <a:lstStyle/>
          <a:p>
            <a:r>
              <a:rPr lang="en-US" sz="3200" dirty="0" smtClean="0">
                <a:solidFill>
                  <a:srgbClr val="CC99FF"/>
                </a:solidFill>
              </a:rPr>
              <a:t>3. Check </a:t>
            </a:r>
            <a:r>
              <a:rPr lang="en-US" sz="3200" dirty="0">
                <a:solidFill>
                  <a:srgbClr val="CC99FF"/>
                </a:solidFill>
              </a:rPr>
              <a:t>grant </a:t>
            </a:r>
            <a:r>
              <a:rPr lang="en-US" sz="3200" dirty="0" smtClean="0">
                <a:solidFill>
                  <a:srgbClr val="CC99FF"/>
                </a:solidFill>
              </a:rPr>
              <a:t>number, employee id </a:t>
            </a:r>
            <a:r>
              <a:rPr lang="en-US" sz="3200" dirty="0">
                <a:solidFill>
                  <a:srgbClr val="CC99FF"/>
                </a:solidFill>
              </a:rPr>
              <a:t>&amp; percentages on </a:t>
            </a:r>
            <a:r>
              <a:rPr lang="en-US" sz="3200" dirty="0" smtClean="0">
                <a:solidFill>
                  <a:srgbClr val="CC99FF"/>
                </a:solidFill>
              </a:rPr>
              <a:t>spreadsheet.  </a:t>
            </a:r>
            <a:r>
              <a:rPr lang="en-US" sz="3200" dirty="0">
                <a:solidFill>
                  <a:srgbClr val="CC99FF"/>
                </a:solidFill>
              </a:rPr>
              <a:t>Errors in other columns will likely be flagged in the validation process.</a:t>
            </a:r>
            <a:r>
              <a:rPr lang="en-US" dirty="0"/>
              <a:t/>
            </a:r>
            <a:br>
              <a:rPr lang="en-US" dirty="0"/>
            </a:br>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3142302"/>
            <a:ext cx="7772400" cy="1856095"/>
          </a:xfrm>
        </p:spPr>
      </p:pic>
      <p:pic>
        <p:nvPicPr>
          <p:cNvPr id="2050" name="Picture 2" descr="C:\Users\laura8\AppData\Local\Microsoft\Windows\Temporary Internet Files\Content.IE5\3JKMOJMC\MC90029795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132696">
            <a:off x="1445029" y="5103960"/>
            <a:ext cx="1259587" cy="6102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laura8\AppData\Local\Microsoft\Windows\Temporary Internet Files\Content.IE5\3JKMOJMC\MC90029795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132696">
            <a:off x="3121428" y="5079301"/>
            <a:ext cx="1259587" cy="6102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laura8\AppData\Local\Microsoft\Windows\Temporary Internet Files\Content.IE5\3JKMOJMC\MC90029795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132696">
            <a:off x="7083827" y="5103959"/>
            <a:ext cx="1259587" cy="610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9831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en-US" dirty="0" smtClean="0">
                <a:solidFill>
                  <a:srgbClr val="CC99FF"/>
                </a:solidFill>
              </a:rPr>
              <a:t>Late Cost </a:t>
            </a:r>
            <a:r>
              <a:rPr lang="en-US" dirty="0">
                <a:solidFill>
                  <a:srgbClr val="CC99FF"/>
                </a:solidFill>
              </a:rPr>
              <a:t>S</a:t>
            </a:r>
            <a:r>
              <a:rPr lang="en-US" dirty="0" smtClean="0">
                <a:solidFill>
                  <a:srgbClr val="CC99FF"/>
                </a:solidFill>
              </a:rPr>
              <a:t>hare or Revisions</a:t>
            </a:r>
            <a:endParaRPr lang="en-US" dirty="0">
              <a:solidFill>
                <a:srgbClr val="CC99FF"/>
              </a:solidFill>
            </a:endParaRPr>
          </a:p>
        </p:txBody>
      </p:sp>
      <p:sp>
        <p:nvSpPr>
          <p:cNvPr id="3" name="Content Placeholder 2"/>
          <p:cNvSpPr>
            <a:spLocks noGrp="1"/>
          </p:cNvSpPr>
          <p:nvPr>
            <p:ph idx="1"/>
          </p:nvPr>
        </p:nvSpPr>
        <p:spPr/>
        <p:txBody>
          <a:bodyPr>
            <a:normAutofit fontScale="92500"/>
          </a:bodyPr>
          <a:lstStyle/>
          <a:p>
            <a:pPr marL="68580" indent="0" fontAlgn="base">
              <a:buNone/>
            </a:pPr>
            <a:r>
              <a:rPr lang="en-US" b="1" u="sng" dirty="0" smtClean="0">
                <a:latin typeface="Arial Narrow" pitchFamily="34" charset="0"/>
              </a:rPr>
              <a:t>PPM Chapter 7070.075 - Late </a:t>
            </a:r>
            <a:r>
              <a:rPr lang="en-US" b="1" u="sng" dirty="0">
                <a:latin typeface="Arial Narrow" pitchFamily="34" charset="0"/>
              </a:rPr>
              <a:t>Cost Share Transfers</a:t>
            </a:r>
          </a:p>
          <a:p>
            <a:pPr marL="68580" indent="0" fontAlgn="base">
              <a:buNone/>
            </a:pPr>
            <a:r>
              <a:rPr lang="en-US" dirty="0">
                <a:latin typeface="Arial Narrow" pitchFamily="34" charset="0"/>
              </a:rPr>
              <a:t>Changes or additions to cost sharing are considered transfers.  These are considered a late transfer </a:t>
            </a:r>
            <a:r>
              <a:rPr lang="en-US" u="sng" dirty="0">
                <a:solidFill>
                  <a:srgbClr val="CC99FF"/>
                </a:solidFill>
                <a:latin typeface="Arial Narrow" pitchFamily="34" charset="0"/>
              </a:rPr>
              <a:t>90 days after the original cost share was due OR if the effort report due date has passed</a:t>
            </a:r>
            <a:r>
              <a:rPr lang="en-US" dirty="0">
                <a:latin typeface="Arial Narrow" pitchFamily="34" charset="0"/>
              </a:rPr>
              <a:t>.  Late cost share transfers will be allowed only in limited circumstances.  For late transfers, the Late Cost Share Transfer Justification Form must be completed, signed and submitted to the Sponsored Projects Accounting Office for approval.  In addition, the spreadsheet needs to be submitted via e-mail. </a:t>
            </a:r>
          </a:p>
          <a:p>
            <a:endParaRPr lang="en-US" dirty="0"/>
          </a:p>
        </p:txBody>
      </p:sp>
    </p:spTree>
    <p:extLst>
      <p:ext uri="{BB962C8B-B14F-4D97-AF65-F5344CB8AC3E}">
        <p14:creationId xmlns:p14="http://schemas.microsoft.com/office/powerpoint/2010/main" val="41188351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7772400" cy="914400"/>
          </a:xfrm>
        </p:spPr>
        <p:txBody>
          <a:bodyPr>
            <a:scene3d>
              <a:camera prst="orthographicFront"/>
              <a:lightRig rig="threePt" dir="t"/>
            </a:scene3d>
            <a:sp3d extrusionH="57150">
              <a:bevelT w="38100" h="38100"/>
            </a:sp3d>
          </a:bodyPr>
          <a:lstStyle/>
          <a:p>
            <a:pPr algn="ctr"/>
            <a:r>
              <a:rPr lang="en-US" dirty="0" smtClean="0">
                <a:solidFill>
                  <a:srgbClr val="CC99FF"/>
                </a:solidFill>
              </a:rPr>
              <a:t>Cost Share Resources</a:t>
            </a:r>
            <a:endParaRPr lang="en-US" dirty="0">
              <a:solidFill>
                <a:srgbClr val="CC99FF"/>
              </a:solidFill>
            </a:endParaRPr>
          </a:p>
        </p:txBody>
      </p:sp>
      <p:sp>
        <p:nvSpPr>
          <p:cNvPr id="3" name="Content Placeholder 2"/>
          <p:cNvSpPr>
            <a:spLocks noGrp="1"/>
          </p:cNvSpPr>
          <p:nvPr>
            <p:ph idx="1"/>
          </p:nvPr>
        </p:nvSpPr>
        <p:spPr>
          <a:xfrm>
            <a:off x="838200" y="1676400"/>
            <a:ext cx="7772400" cy="2788440"/>
          </a:xfrm>
        </p:spPr>
        <p:txBody>
          <a:bodyPr>
            <a:normAutofit fontScale="92500" lnSpcReduction="10000"/>
          </a:bodyPr>
          <a:lstStyle/>
          <a:p>
            <a:pPr marL="68580" indent="0" algn="ctr">
              <a:buNone/>
            </a:pPr>
            <a:r>
              <a:rPr lang="en-US" sz="2000" dirty="0">
                <a:hlinkClick r:id="rId3"/>
              </a:rPr>
              <a:t>http://</a:t>
            </a:r>
            <a:r>
              <a:rPr lang="en-US" sz="2000" dirty="0" smtClean="0">
                <a:hlinkClick r:id="rId3"/>
              </a:rPr>
              <a:t>www.k-state.edu/finsvcs/sponsoredprograms/costshare/</a:t>
            </a:r>
            <a:endParaRPr lang="en-US" sz="2000" dirty="0" smtClean="0"/>
          </a:p>
          <a:p>
            <a:pPr marL="68580" indent="0" algn="ctr">
              <a:buNone/>
            </a:pPr>
            <a:r>
              <a:rPr lang="en-US" sz="2000" dirty="0">
                <a:hlinkClick r:id="rId4"/>
              </a:rPr>
              <a:t>http://www.ecfr.gov</a:t>
            </a:r>
            <a:r>
              <a:rPr lang="en-US" sz="2000" dirty="0" smtClean="0">
                <a:hlinkClick r:id="rId4"/>
              </a:rPr>
              <a:t>/</a:t>
            </a:r>
            <a:endParaRPr lang="en-US" sz="2000" dirty="0" smtClean="0"/>
          </a:p>
          <a:p>
            <a:pPr marL="68580" indent="0" algn="ctr">
              <a:buNone/>
            </a:pPr>
            <a:endParaRPr lang="en-US" dirty="0"/>
          </a:p>
          <a:p>
            <a:pPr marL="68580" indent="0" algn="ctr">
              <a:buNone/>
            </a:pPr>
            <a:r>
              <a:rPr lang="en-US" dirty="0" smtClean="0"/>
              <a:t>Questions?  </a:t>
            </a:r>
          </a:p>
          <a:p>
            <a:pPr marL="68580" indent="0" algn="ctr">
              <a:buNone/>
            </a:pPr>
            <a:r>
              <a:rPr lang="en-US" dirty="0" smtClean="0"/>
              <a:t>Contact Laura Hohenbary or Olga Volok at </a:t>
            </a:r>
          </a:p>
          <a:p>
            <a:pPr marL="68580" indent="0" algn="ctr">
              <a:buNone/>
            </a:pPr>
            <a:r>
              <a:rPr lang="en-US" dirty="0" smtClean="0"/>
              <a:t>532-6207</a:t>
            </a:r>
            <a:endParaRPr lang="en-US" dirty="0"/>
          </a:p>
        </p:txBody>
      </p:sp>
    </p:spTree>
    <p:extLst>
      <p:ext uri="{BB962C8B-B14F-4D97-AF65-F5344CB8AC3E}">
        <p14:creationId xmlns:p14="http://schemas.microsoft.com/office/powerpoint/2010/main" val="2538058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469136"/>
          </a:xfrm>
        </p:spPr>
        <p:txBody>
          <a:bodyPr>
            <a:scene3d>
              <a:camera prst="orthographicFront"/>
              <a:lightRig rig="threePt" dir="t"/>
            </a:scene3d>
            <a:sp3d extrusionH="57150">
              <a:bevelT w="38100" h="38100"/>
            </a:sp3d>
          </a:bodyPr>
          <a:lstStyle/>
          <a:p>
            <a:r>
              <a:rPr lang="en-US" dirty="0" smtClean="0">
                <a:solidFill>
                  <a:srgbClr val="CC99FF"/>
                </a:solidFill>
              </a:rPr>
              <a:t>Why is cost share included in an award proposal?</a:t>
            </a:r>
            <a:endParaRPr lang="en-US" dirty="0">
              <a:solidFill>
                <a:srgbClr val="CC99FF"/>
              </a:solidFill>
            </a:endParaRPr>
          </a:p>
        </p:txBody>
      </p:sp>
      <p:sp>
        <p:nvSpPr>
          <p:cNvPr id="3" name="Content Placeholder 2"/>
          <p:cNvSpPr>
            <a:spLocks noGrp="1"/>
          </p:cNvSpPr>
          <p:nvPr>
            <p:ph idx="1"/>
          </p:nvPr>
        </p:nvSpPr>
        <p:spPr>
          <a:xfrm>
            <a:off x="914400" y="2057400"/>
            <a:ext cx="7772400" cy="4298160"/>
          </a:xfrm>
        </p:spPr>
        <p:txBody>
          <a:bodyPr>
            <a:normAutofit fontScale="92500"/>
          </a:bodyPr>
          <a:lstStyle/>
          <a:p>
            <a:endParaRPr lang="en-US" dirty="0" smtClean="0"/>
          </a:p>
          <a:p>
            <a:r>
              <a:rPr lang="en-US" b="1" u="sng" dirty="0" smtClean="0">
                <a:solidFill>
                  <a:schemeClr val="bg2">
                    <a:lumMod val="60000"/>
                    <a:lumOff val="40000"/>
                  </a:schemeClr>
                </a:solidFill>
              </a:rPr>
              <a:t>Mandatory:</a:t>
            </a:r>
            <a:r>
              <a:rPr lang="en-US" dirty="0" smtClean="0">
                <a:solidFill>
                  <a:schemeClr val="bg2">
                    <a:lumMod val="60000"/>
                    <a:lumOff val="40000"/>
                  </a:schemeClr>
                </a:solidFill>
              </a:rPr>
              <a:t> </a:t>
            </a:r>
            <a:r>
              <a:rPr lang="en-US" dirty="0" smtClean="0"/>
              <a:t>Required by sponsor to be included in the proposal.  Must be reported to sponsor.</a:t>
            </a:r>
          </a:p>
          <a:p>
            <a:r>
              <a:rPr lang="en-US" b="1" u="sng" dirty="0" smtClean="0">
                <a:solidFill>
                  <a:schemeClr val="bg2">
                    <a:lumMod val="60000"/>
                    <a:lumOff val="40000"/>
                  </a:schemeClr>
                </a:solidFill>
              </a:rPr>
              <a:t>Voluntary Committed:</a:t>
            </a:r>
            <a:r>
              <a:rPr lang="en-US" dirty="0" smtClean="0">
                <a:solidFill>
                  <a:schemeClr val="bg2">
                    <a:lumMod val="60000"/>
                    <a:lumOff val="40000"/>
                  </a:schemeClr>
                </a:solidFill>
              </a:rPr>
              <a:t> </a:t>
            </a:r>
            <a:r>
              <a:rPr lang="en-US" dirty="0" smtClean="0"/>
              <a:t>PI includes a promise of a certain level of effort in the proposal. Must be reported to Sponsored Programs and recorded for future reference.</a:t>
            </a:r>
          </a:p>
          <a:p>
            <a:r>
              <a:rPr lang="en-US" b="1" u="sng" dirty="0" smtClean="0">
                <a:solidFill>
                  <a:schemeClr val="bg2">
                    <a:lumMod val="60000"/>
                    <a:lumOff val="40000"/>
                  </a:schemeClr>
                </a:solidFill>
              </a:rPr>
              <a:t>Voluntary Uncommitted:</a:t>
            </a:r>
            <a:r>
              <a:rPr lang="en-US" b="1" dirty="0" smtClean="0">
                <a:solidFill>
                  <a:schemeClr val="bg2">
                    <a:lumMod val="60000"/>
                    <a:lumOff val="40000"/>
                  </a:schemeClr>
                </a:solidFill>
              </a:rPr>
              <a:t> </a:t>
            </a:r>
            <a:r>
              <a:rPr lang="en-US" dirty="0" smtClean="0"/>
              <a:t>Not required to be tracked or reported.</a:t>
            </a:r>
            <a:endParaRPr lang="en-US" dirty="0"/>
          </a:p>
        </p:txBody>
      </p:sp>
    </p:spTree>
    <p:extLst>
      <p:ext uri="{BB962C8B-B14F-4D97-AF65-F5344CB8AC3E}">
        <p14:creationId xmlns:p14="http://schemas.microsoft.com/office/powerpoint/2010/main" val="2614096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859536"/>
          </a:xfrm>
          <a:solidFill>
            <a:schemeClr val="bg1"/>
          </a:solidFill>
        </p:spPr>
        <p:style>
          <a:lnRef idx="2">
            <a:schemeClr val="dk1"/>
          </a:lnRef>
          <a:fillRef idx="1">
            <a:schemeClr val="lt1"/>
          </a:fillRef>
          <a:effectRef idx="0">
            <a:schemeClr val="dk1"/>
          </a:effectRef>
          <a:fontRef idx="minor">
            <a:schemeClr val="dk1"/>
          </a:fontRef>
        </p:style>
        <p:txBody>
          <a:bodyPr>
            <a:scene3d>
              <a:camera prst="orthographicFront"/>
              <a:lightRig rig="threePt" dir="t"/>
            </a:scene3d>
            <a:sp3d extrusionH="57150">
              <a:bevelT w="38100" h="38100"/>
            </a:sp3d>
          </a:bodyPr>
          <a:lstStyle/>
          <a:p>
            <a:pPr algn="ctr"/>
            <a:r>
              <a:rPr lang="en-US" dirty="0" smtClean="0">
                <a:solidFill>
                  <a:srgbClr val="CC99FF"/>
                </a:solidFill>
              </a:rPr>
              <a:t>Why are effort reports required?</a:t>
            </a:r>
            <a:endParaRPr lang="en-US" dirty="0">
              <a:solidFill>
                <a:srgbClr val="CC99FF"/>
              </a:solidFill>
            </a:endParaRPr>
          </a:p>
        </p:txBody>
      </p:sp>
      <p:sp>
        <p:nvSpPr>
          <p:cNvPr id="3" name="Content Placeholder 2"/>
          <p:cNvSpPr>
            <a:spLocks noGrp="1"/>
          </p:cNvSpPr>
          <p:nvPr>
            <p:ph idx="1"/>
          </p:nvPr>
        </p:nvSpPr>
        <p:spPr/>
        <p:txBody>
          <a:bodyPr>
            <a:normAutofit/>
          </a:bodyPr>
          <a:lstStyle/>
          <a:p>
            <a:pPr marL="68580" indent="0">
              <a:buNone/>
            </a:pPr>
            <a:r>
              <a:rPr lang="en-US" dirty="0" smtClean="0">
                <a:hlinkClick r:id="rId3"/>
              </a:rPr>
              <a:t>2 CFR </a:t>
            </a:r>
            <a:r>
              <a:rPr lang="en-US" dirty="0">
                <a:hlinkClick r:id="rId3"/>
              </a:rPr>
              <a:t>200.430</a:t>
            </a:r>
            <a:r>
              <a:rPr lang="en-US" dirty="0"/>
              <a:t> Compensation-personal services.</a:t>
            </a:r>
          </a:p>
          <a:p>
            <a:pPr marL="68580" indent="0">
              <a:buNone/>
            </a:pPr>
            <a:endParaRPr lang="en-US" sz="1000" dirty="0" smtClean="0"/>
          </a:p>
          <a:p>
            <a:pPr marL="68580" indent="0">
              <a:buNone/>
            </a:pPr>
            <a:r>
              <a:rPr lang="en-US" sz="1800" dirty="0"/>
              <a:t>(i) </a:t>
            </a:r>
            <a:r>
              <a:rPr lang="en-US" sz="1800" i="1" dirty="0"/>
              <a:t>Standards for Documentation of Personnel Expenses</a:t>
            </a:r>
            <a:r>
              <a:rPr lang="en-US" sz="1800" dirty="0"/>
              <a:t> (1) Charges to Federal awards for salaries and wages must be based on records that </a:t>
            </a:r>
            <a:r>
              <a:rPr lang="en-US" sz="1800" dirty="0" smtClean="0"/>
              <a:t>accurately </a:t>
            </a:r>
            <a:r>
              <a:rPr lang="en-US" sz="1800" dirty="0"/>
              <a:t>reflect the work performed. These records must:</a:t>
            </a:r>
            <a:endParaRPr lang="en-US" sz="1800" dirty="0" smtClean="0"/>
          </a:p>
          <a:p>
            <a:r>
              <a:rPr lang="en-US" sz="1800" dirty="0"/>
              <a:t>(i) Be supported by a </a:t>
            </a:r>
            <a:r>
              <a:rPr lang="en-US" sz="1800" u="sng" dirty="0"/>
              <a:t>system of internal control</a:t>
            </a:r>
            <a:r>
              <a:rPr lang="en-US" sz="1800" dirty="0"/>
              <a:t> which provides reasonable assurance that the charges are accurate, allowable, and properly allocated;</a:t>
            </a:r>
          </a:p>
          <a:p>
            <a:r>
              <a:rPr lang="en-US" sz="1800" dirty="0"/>
              <a:t>(ii) Be incorporated into the official records of the non-Federal entity;</a:t>
            </a:r>
          </a:p>
          <a:p>
            <a:r>
              <a:rPr lang="en-US" sz="1800" dirty="0"/>
              <a:t>(iii) </a:t>
            </a:r>
            <a:r>
              <a:rPr lang="en-US" sz="1800" u="sng" dirty="0"/>
              <a:t>Reasonably reflect the total activity</a:t>
            </a:r>
            <a:r>
              <a:rPr lang="en-US" sz="1800" dirty="0"/>
              <a:t> for which the employee is compensated by the non-Federal entity, not exceeding 100% of compensated </a:t>
            </a:r>
            <a:r>
              <a:rPr lang="en-US" sz="1800" dirty="0" smtClean="0"/>
              <a:t>activities . . .</a:t>
            </a:r>
          </a:p>
          <a:p>
            <a:pPr marL="68580" indent="0">
              <a:buNone/>
            </a:pPr>
            <a:endParaRPr lang="en-US" sz="1800" dirty="0"/>
          </a:p>
        </p:txBody>
      </p:sp>
    </p:spTree>
    <p:extLst>
      <p:ext uri="{BB962C8B-B14F-4D97-AF65-F5344CB8AC3E}">
        <p14:creationId xmlns:p14="http://schemas.microsoft.com/office/powerpoint/2010/main" val="408748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2514600" cy="1621536"/>
          </a:xfrm>
        </p:spPr>
        <p:style>
          <a:lnRef idx="3">
            <a:schemeClr val="lt1"/>
          </a:lnRef>
          <a:fillRef idx="1">
            <a:schemeClr val="dk1"/>
          </a:fillRef>
          <a:effectRef idx="1">
            <a:schemeClr val="dk1"/>
          </a:effectRef>
          <a:fontRef idx="minor">
            <a:schemeClr val="lt1"/>
          </a:fontRef>
        </p:style>
        <p:txBody>
          <a:bodyPr>
            <a:scene3d>
              <a:camera prst="orthographicFront"/>
              <a:lightRig rig="threePt" dir="t"/>
            </a:scene3d>
            <a:sp3d extrusionH="57150">
              <a:bevelT w="38100" h="38100"/>
            </a:sp3d>
          </a:bodyPr>
          <a:lstStyle/>
          <a:p>
            <a:pPr algn="ctr"/>
            <a:r>
              <a:rPr lang="en-US" dirty="0" smtClean="0">
                <a:solidFill>
                  <a:srgbClr val="CC99FF"/>
                </a:solidFill>
              </a:rPr>
              <a:t>Effort Example</a:t>
            </a:r>
            <a:endParaRPr lang="en-US" dirty="0">
              <a:solidFill>
                <a:srgbClr val="CC99FF"/>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6916673"/>
              </p:ext>
            </p:extLst>
          </p:nvPr>
        </p:nvGraphicFramePr>
        <p:xfrm>
          <a:off x="3810000" y="304800"/>
          <a:ext cx="5029200" cy="3276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990600" y="3030071"/>
            <a:ext cx="7709647" cy="3231654"/>
          </a:xfrm>
          <a:prstGeom prst="rect">
            <a:avLst/>
          </a:prstGeom>
          <a:noFill/>
        </p:spPr>
        <p:txBody>
          <a:bodyPr wrap="square" rtlCol="0">
            <a:spAutoFit/>
          </a:bodyPr>
          <a:lstStyle/>
          <a:p>
            <a:r>
              <a:rPr lang="en-US" dirty="0" smtClean="0"/>
              <a:t>Example assumptions:</a:t>
            </a:r>
          </a:p>
          <a:p>
            <a:endParaRPr lang="en-US" dirty="0" smtClean="0"/>
          </a:p>
          <a:p>
            <a:r>
              <a:rPr lang="en-US" dirty="0" smtClean="0"/>
              <a:t>1. Professor K has only one sponsored research project.</a:t>
            </a:r>
          </a:p>
          <a:p>
            <a:r>
              <a:rPr lang="en-US" dirty="0" smtClean="0"/>
              <a:t>2. Professor K has 10 % of her salary directly charged to the grant’s FIS account.</a:t>
            </a:r>
          </a:p>
          <a:p>
            <a:r>
              <a:rPr lang="en-US" dirty="0" smtClean="0"/>
              <a:t>3. Cost share was committed in the grant proposal.</a:t>
            </a:r>
          </a:p>
          <a:p>
            <a:pPr marL="342900" indent="-342900">
              <a:buAutoNum type="arabicPeriod" startAt="3"/>
            </a:pPr>
            <a:endParaRPr lang="en-US" dirty="0"/>
          </a:p>
          <a:p>
            <a:r>
              <a:rPr lang="en-US" dirty="0" smtClean="0"/>
              <a:t>Department could report up to 60% of Professor K’s salary as cost share.</a:t>
            </a:r>
          </a:p>
          <a:p>
            <a:r>
              <a:rPr lang="en-US" sz="600" dirty="0" smtClean="0"/>
              <a:t>	</a:t>
            </a:r>
          </a:p>
          <a:p>
            <a:r>
              <a:rPr lang="en-US" dirty="0" smtClean="0"/>
              <a:t>	Total effort on sponsored project		70%</a:t>
            </a:r>
          </a:p>
          <a:p>
            <a:r>
              <a:rPr lang="en-US" dirty="0" smtClean="0"/>
              <a:t>	Less direct charged salary			</a:t>
            </a:r>
            <a:r>
              <a:rPr lang="en-US" u="sng" dirty="0" smtClean="0"/>
              <a:t>10%</a:t>
            </a:r>
          </a:p>
          <a:p>
            <a:r>
              <a:rPr lang="en-US" dirty="0" smtClean="0"/>
              <a:t>	Equals K-State’s share of effort (cost share)	60%</a:t>
            </a:r>
            <a:endParaRPr lang="en-US" dirty="0"/>
          </a:p>
          <a:p>
            <a:endParaRPr lang="en-US" dirty="0"/>
          </a:p>
        </p:txBody>
      </p:sp>
    </p:spTree>
    <p:extLst>
      <p:ext uri="{BB962C8B-B14F-4D97-AF65-F5344CB8AC3E}">
        <p14:creationId xmlns:p14="http://schemas.microsoft.com/office/powerpoint/2010/main" val="202226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2154936"/>
          </a:xfrm>
        </p:spPr>
        <p:style>
          <a:lnRef idx="3">
            <a:schemeClr val="lt1"/>
          </a:lnRef>
          <a:fillRef idx="1">
            <a:schemeClr val="accent4"/>
          </a:fillRef>
          <a:effectRef idx="1">
            <a:schemeClr val="accent4"/>
          </a:effectRef>
          <a:fontRef idx="minor">
            <a:schemeClr val="lt1"/>
          </a:fontRef>
        </p:style>
        <p:txBody>
          <a:bodyPr/>
          <a:lstStyle/>
          <a:p>
            <a:pPr algn="ctr"/>
            <a:r>
              <a:rPr lang="en-US" dirty="0" smtClean="0"/>
              <a:t>How do I know how much effort to report on the cost share spreadsheet each quarter?</a:t>
            </a:r>
            <a:endParaRPr lang="en-US" dirty="0"/>
          </a:p>
        </p:txBody>
      </p:sp>
      <p:sp>
        <p:nvSpPr>
          <p:cNvPr id="3" name="Content Placeholder 2"/>
          <p:cNvSpPr>
            <a:spLocks noGrp="1"/>
          </p:cNvSpPr>
          <p:nvPr>
            <p:ph idx="1"/>
          </p:nvPr>
        </p:nvSpPr>
        <p:spPr>
          <a:xfrm>
            <a:off x="914400" y="2743200"/>
            <a:ext cx="7772400" cy="2926560"/>
          </a:xfrm>
        </p:spPr>
        <p:txBody>
          <a:bodyPr>
            <a:normAutofit/>
          </a:bodyPr>
          <a:lstStyle/>
          <a:p>
            <a:pPr marL="68580" indent="0" algn="ctr">
              <a:buNone/>
            </a:pPr>
            <a:r>
              <a:rPr lang="en-US" sz="5400" dirty="0" smtClean="0"/>
              <a:t>Million $ Question!</a:t>
            </a:r>
            <a:endParaRPr lang="en-US" sz="5400" dirty="0"/>
          </a:p>
        </p:txBody>
      </p:sp>
      <p:pic>
        <p:nvPicPr>
          <p:cNvPr id="1026" name="Picture 2" descr="C:\Users\laura8\AppData\Local\Microsoft\Windows\Temporary Internet Files\Content.IE5\3JKMOJMC\MC90015700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3658683"/>
            <a:ext cx="1628775" cy="1706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372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pPr algn="ctr"/>
            <a:r>
              <a:rPr lang="en-US" dirty="0" smtClean="0">
                <a:solidFill>
                  <a:srgbClr val="CC99FF"/>
                </a:solidFill>
              </a:rPr>
              <a:t>What percentage to report?</a:t>
            </a:r>
            <a:endParaRPr lang="en-US" dirty="0">
              <a:solidFill>
                <a:srgbClr val="CC99FF"/>
              </a:solidFill>
            </a:endParaRPr>
          </a:p>
        </p:txBody>
      </p:sp>
      <p:sp>
        <p:nvSpPr>
          <p:cNvPr id="3" name="Content Placeholder 2"/>
          <p:cNvSpPr>
            <a:spLocks noGrp="1"/>
          </p:cNvSpPr>
          <p:nvPr>
            <p:ph idx="1"/>
          </p:nvPr>
        </p:nvSpPr>
        <p:spPr>
          <a:xfrm>
            <a:off x="838200" y="1371600"/>
            <a:ext cx="8001000" cy="1219200"/>
          </a:xfrm>
        </p:spPr>
        <p:txBody>
          <a:bodyPr>
            <a:normAutofit/>
          </a:bodyPr>
          <a:lstStyle/>
          <a:p>
            <a:r>
              <a:rPr lang="en-US" dirty="0" smtClean="0"/>
              <a:t>Talk to the PI </a:t>
            </a:r>
          </a:p>
          <a:p>
            <a:r>
              <a:rPr lang="en-US" dirty="0" smtClean="0"/>
              <a:t>Report as </a:t>
            </a:r>
            <a:r>
              <a:rPr lang="en-US" dirty="0" smtClean="0"/>
              <a:t>budgeted </a:t>
            </a:r>
            <a:r>
              <a:rPr lang="en-US" sz="2000" dirty="0" smtClean="0"/>
              <a:t>(call SPA if unsure of budgeted amount)</a:t>
            </a:r>
            <a:endParaRPr lang="en-US" sz="2000" dirty="0" smtClean="0"/>
          </a:p>
        </p:txBody>
      </p:sp>
      <p:sp>
        <p:nvSpPr>
          <p:cNvPr id="4" name="TextBox 3"/>
          <p:cNvSpPr txBox="1"/>
          <p:nvPr/>
        </p:nvSpPr>
        <p:spPr>
          <a:xfrm>
            <a:off x="1752600" y="2514600"/>
            <a:ext cx="6934200" cy="4031873"/>
          </a:xfrm>
          <a:prstGeom prst="rect">
            <a:avLst/>
          </a:prstGeom>
          <a:noFill/>
        </p:spPr>
        <p:txBody>
          <a:bodyPr wrap="square" rtlCol="0">
            <a:spAutoFit/>
          </a:bodyPr>
          <a:lstStyle/>
          <a:p>
            <a:pPr marL="68580" indent="0">
              <a:buNone/>
            </a:pPr>
            <a:r>
              <a:rPr lang="en-US" sz="1600" dirty="0">
                <a:hlinkClick r:id="rId3"/>
              </a:rPr>
              <a:t>Per 2 CFR 200.430</a:t>
            </a:r>
            <a:r>
              <a:rPr lang="en-US" sz="1600" dirty="0"/>
              <a:t> (viii) </a:t>
            </a:r>
            <a:r>
              <a:rPr lang="en-US" sz="1600" i="1" u="sng" dirty="0"/>
              <a:t>Budget estimates . . . alone do not qualify as support for charges to Federal awards</a:t>
            </a:r>
            <a:r>
              <a:rPr lang="en-US" sz="1600" dirty="0"/>
              <a:t>, but may be used for interim accounting purposes, provided that:</a:t>
            </a:r>
          </a:p>
          <a:p>
            <a:pPr marL="68580" indent="0">
              <a:buNone/>
            </a:pPr>
            <a:r>
              <a:rPr lang="en-US" sz="1600" dirty="0"/>
              <a:t>(A) The system for establishing the estimates produces reasonable approximations of the activity actually performed;</a:t>
            </a:r>
          </a:p>
          <a:p>
            <a:pPr marL="68580" indent="0">
              <a:buNone/>
            </a:pPr>
            <a:r>
              <a:rPr lang="en-US" sz="1600" dirty="0"/>
              <a:t>(B) Significant changes in the corresponding work activity . . . are identified and entered into the records in a timely manner. Short term (such as one or two months) fluctuation between workload categories need not be considered as long as the distribution of salaries and wages is reasonable over the longer term; and</a:t>
            </a:r>
          </a:p>
          <a:p>
            <a:pPr marL="68580" indent="0">
              <a:buNone/>
            </a:pPr>
            <a:r>
              <a:rPr lang="en-US" sz="1600" dirty="0"/>
              <a:t>(C) The non-Federal entity's system of internal controls includes processes to </a:t>
            </a:r>
            <a:r>
              <a:rPr lang="en-US" sz="1600" i="1" u="sng" dirty="0"/>
              <a:t>review after-the-fact (i.e. K-State effort reports signed by an individual directly aware of and with first-hand knowledge of all effort being reported)</a:t>
            </a:r>
            <a:r>
              <a:rPr lang="en-US" sz="1600" i="1" dirty="0"/>
              <a:t> </a:t>
            </a:r>
            <a:r>
              <a:rPr lang="en-US" sz="1600" dirty="0"/>
              <a:t>interim charges made to a Federal awards based on budget estimates. All necessary adjustment must be made such that the final amount charged to the Federal award is accurate, allowable, and properly allocated</a:t>
            </a:r>
            <a:r>
              <a:rPr lang="en-US" sz="1600" dirty="0" smtClean="0"/>
              <a:t>.</a:t>
            </a:r>
            <a:endParaRPr lang="en-US" dirty="0"/>
          </a:p>
        </p:txBody>
      </p:sp>
    </p:spTree>
    <p:extLst>
      <p:ext uri="{BB962C8B-B14F-4D97-AF65-F5344CB8AC3E}">
        <p14:creationId xmlns:p14="http://schemas.microsoft.com/office/powerpoint/2010/main" val="1840447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1905000"/>
          </a:xfrm>
        </p:spPr>
        <p:txBody>
          <a:bodyPr>
            <a:scene3d>
              <a:camera prst="orthographicFront"/>
              <a:lightRig rig="threePt" dir="t"/>
            </a:scene3d>
            <a:sp3d extrusionH="57150">
              <a:bevelT w="38100" h="38100"/>
            </a:sp3d>
          </a:bodyPr>
          <a:lstStyle/>
          <a:p>
            <a:r>
              <a:rPr lang="en-US" sz="6000" dirty="0" smtClean="0">
                <a:solidFill>
                  <a:srgbClr val="CC99FF"/>
                </a:solidFill>
              </a:rPr>
              <a:t>DON’T </a:t>
            </a:r>
            <a:br>
              <a:rPr lang="en-US" sz="6000" dirty="0" smtClean="0">
                <a:solidFill>
                  <a:srgbClr val="CC99FF"/>
                </a:solidFill>
              </a:rPr>
            </a:br>
            <a:r>
              <a:rPr lang="en-US" sz="6000" dirty="0" smtClean="0">
                <a:solidFill>
                  <a:srgbClr val="CC99FF"/>
                </a:solidFill>
              </a:rPr>
              <a:t>STRESS!</a:t>
            </a:r>
            <a:endParaRPr lang="en-US" sz="6000" dirty="0">
              <a:solidFill>
                <a:srgbClr val="CC99FF"/>
              </a:solidFill>
            </a:endParaRPr>
          </a:p>
        </p:txBody>
      </p:sp>
      <p:sp>
        <p:nvSpPr>
          <p:cNvPr id="3" name="Content Placeholder 2"/>
          <p:cNvSpPr>
            <a:spLocks noGrp="1"/>
          </p:cNvSpPr>
          <p:nvPr>
            <p:ph idx="1"/>
          </p:nvPr>
        </p:nvSpPr>
        <p:spPr>
          <a:xfrm>
            <a:off x="914400" y="2819400"/>
            <a:ext cx="7772400" cy="3536159"/>
          </a:xfrm>
        </p:spPr>
        <p:txBody>
          <a:bodyPr/>
          <a:lstStyle/>
          <a:p>
            <a:pPr marL="68580" indent="0">
              <a:buNone/>
            </a:pPr>
            <a:r>
              <a:rPr lang="en-US" dirty="0" smtClean="0"/>
              <a:t>The percentage of effort that you report will eventually be certified as correct when the PI signs their effort report.  If the percentage is not reasonable or reflective of their actual work, it is the PI’s responsibility to notify you or my office to revise the effort reported.</a:t>
            </a:r>
            <a:endParaRPr lang="en-US" dirty="0"/>
          </a:p>
        </p:txBody>
      </p:sp>
      <p:pic>
        <p:nvPicPr>
          <p:cNvPr id="1026" name="Picture 2" descr="C:\Users\laura8\AppData\Local\Microsoft\Windows\Temporary Internet Files\Content.IE5\B91OK6XG\stres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04800"/>
            <a:ext cx="2819400" cy="2141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00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pPr algn="ctr"/>
            <a:r>
              <a:rPr lang="en-US" dirty="0" smtClean="0">
                <a:solidFill>
                  <a:srgbClr val="CC99FF"/>
                </a:solidFill>
              </a:rPr>
              <a:t>Cost Share Life Cycle</a:t>
            </a:r>
            <a:endParaRPr lang="en-US" dirty="0">
              <a:solidFill>
                <a:srgbClr val="CC99FF"/>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0586864"/>
              </p:ext>
            </p:extLst>
          </p:nvPr>
        </p:nvGraphicFramePr>
        <p:xfrm>
          <a:off x="914400" y="178356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55438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953</TotalTime>
  <Words>1035</Words>
  <Application>Microsoft Office PowerPoint</Application>
  <PresentationFormat>On-screen Show (4:3)</PresentationFormat>
  <Paragraphs>132</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Metro</vt:lpstr>
      <vt:lpstr>COST SHARE &amp; EFFORT BASICS</vt:lpstr>
      <vt:lpstr>What is cost share?</vt:lpstr>
      <vt:lpstr>Why is cost share included in an award proposal?</vt:lpstr>
      <vt:lpstr>Why are effort reports required?</vt:lpstr>
      <vt:lpstr>Effort Example</vt:lpstr>
      <vt:lpstr>How do I know how much effort to report on the cost share spreadsheet each quarter?</vt:lpstr>
      <vt:lpstr>What percentage to report?</vt:lpstr>
      <vt:lpstr>DON’T  STRESS!</vt:lpstr>
      <vt:lpstr>Cost Share Life Cycle</vt:lpstr>
      <vt:lpstr>STEP 1: Proposal Budget</vt:lpstr>
      <vt:lpstr>STEP 2: Transmittal Sheet</vt:lpstr>
      <vt:lpstr>STEP 3: Cost Share Coversheet</vt:lpstr>
      <vt:lpstr>STEP 4: Dept reports percentage effort to SPA</vt:lpstr>
      <vt:lpstr>STEP 5: SPA converts % to $ for financial reporting</vt:lpstr>
      <vt:lpstr>STEP 6: SPA sends effort reports to depts for certification</vt:lpstr>
      <vt:lpstr>STEP 7: Depts send out for signatures and return to SPA</vt:lpstr>
      <vt:lpstr>STEP 8: SPA retains for future potential audits</vt:lpstr>
      <vt:lpstr>Cost Share Life Cycle</vt:lpstr>
      <vt:lpstr>Why the lag between the end of the semester and when effort reports are certified?</vt:lpstr>
      <vt:lpstr>What If I Make a Mistake?!?</vt:lpstr>
      <vt:lpstr>1. Double check required amounts – compare transmittal to cost share reports from SPA </vt:lpstr>
      <vt:lpstr>2. Check required vs reported amts on the completed cost share reports from SPA. </vt:lpstr>
      <vt:lpstr>3. Check grant number, employee id &amp; percentages on spreadsheet.  Errors in other columns will likely be flagged in the validation process. </vt:lpstr>
      <vt:lpstr>Late Cost Share or Revisions</vt:lpstr>
      <vt:lpstr>Cost Share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SHARE BASICS</dc:title>
  <dc:creator>Laura Hohenbary</dc:creator>
  <cp:lastModifiedBy>Laura Hohenbary</cp:lastModifiedBy>
  <cp:revision>98</cp:revision>
  <cp:lastPrinted>2013-07-30T13:42:05Z</cp:lastPrinted>
  <dcterms:created xsi:type="dcterms:W3CDTF">2013-07-15T15:15:25Z</dcterms:created>
  <dcterms:modified xsi:type="dcterms:W3CDTF">2015-03-05T20:59:57Z</dcterms:modified>
</cp:coreProperties>
</file>