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  <p:sldId id="263" r:id="rId9"/>
  </p:sldIdLst>
  <p:sldSz cx="9144000" cy="6858000" type="screen4x3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AEF21-C766-4B8B-BC0D-A88AC6AEBB19}" type="datetimeFigureOut">
              <a:rPr lang="en-US" smtClean="0"/>
              <a:t>11/18/2013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CBAAC-DD09-41D1-A2F6-E560D9926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620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AEF21-C766-4B8B-BC0D-A88AC6AEBB19}" type="datetimeFigureOut">
              <a:rPr lang="en-US" smtClean="0"/>
              <a:t>11/18/2013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CBAAC-DD09-41D1-A2F6-E560D9926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082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AEF21-C766-4B8B-BC0D-A88AC6AEBB19}" type="datetimeFigureOut">
              <a:rPr lang="en-US" smtClean="0"/>
              <a:t>11/18/2013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CBAAC-DD09-41D1-A2F6-E560D9926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919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AEF21-C766-4B8B-BC0D-A88AC6AEBB19}" type="datetimeFigureOut">
              <a:rPr lang="en-US" smtClean="0"/>
              <a:t>11/18/2013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CBAAC-DD09-41D1-A2F6-E560D9926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820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AEF21-C766-4B8B-BC0D-A88AC6AEBB19}" type="datetimeFigureOut">
              <a:rPr lang="en-US" smtClean="0"/>
              <a:t>11/18/2013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CBAAC-DD09-41D1-A2F6-E560D9926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914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AEF21-C766-4B8B-BC0D-A88AC6AEBB19}" type="datetimeFigureOut">
              <a:rPr lang="en-US" smtClean="0"/>
              <a:t>11/18/2013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CBAAC-DD09-41D1-A2F6-E560D9926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64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AEF21-C766-4B8B-BC0D-A88AC6AEBB19}" type="datetimeFigureOut">
              <a:rPr lang="en-US" smtClean="0"/>
              <a:t>11/18/2013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CBAAC-DD09-41D1-A2F6-E560D9926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706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AEF21-C766-4B8B-BC0D-A88AC6AEBB19}" type="datetimeFigureOut">
              <a:rPr lang="en-US" smtClean="0"/>
              <a:t>11/18/2013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CBAAC-DD09-41D1-A2F6-E560D9926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645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AEF21-C766-4B8B-BC0D-A88AC6AEBB19}" type="datetimeFigureOut">
              <a:rPr lang="en-US" smtClean="0"/>
              <a:t>11/18/2013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CBAAC-DD09-41D1-A2F6-E560D9926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960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AEF21-C766-4B8B-BC0D-A88AC6AEBB19}" type="datetimeFigureOut">
              <a:rPr lang="en-US" smtClean="0"/>
              <a:t>11/18/2013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CBAAC-DD09-41D1-A2F6-E560D9926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986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AEF21-C766-4B8B-BC0D-A88AC6AEBB19}" type="datetimeFigureOut">
              <a:rPr lang="en-US" smtClean="0"/>
              <a:t>11/18/2013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CBAAC-DD09-41D1-A2F6-E560D9926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996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AEF21-C766-4B8B-BC0D-A88AC6AEBB19}" type="datetimeFigureOut">
              <a:rPr lang="en-US" smtClean="0"/>
              <a:t>11/18/2013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CBAAC-DD09-41D1-A2F6-E560D9926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357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-state.edu/finsvcs/sponsoredprograms/training_newsletters/index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-state.edu/research/forms/preaward/KSU_F&amp;A_Agrmt_dated_Sep_10_2012.pdf" TargetMode="External"/><Relationship Id="rId2" Type="http://schemas.openxmlformats.org/officeDocument/2006/relationships/hyperlink" Target="http://www.k-state.edu/research/preaward/indirect.ht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1"/>
            <a:ext cx="7772400" cy="238125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INDIRECT </a:t>
            </a:r>
            <a:r>
              <a:rPr lang="en-US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COSTS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100" dirty="0" smtClean="0"/>
              <a:t>What </a:t>
            </a:r>
            <a:r>
              <a:rPr lang="en-US" sz="3100" dirty="0"/>
              <a:t>are they? 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What </a:t>
            </a:r>
            <a:r>
              <a:rPr lang="en-US" sz="3100" dirty="0"/>
              <a:t>are the different types (TDC, MTDC, TFFA)?  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How </a:t>
            </a:r>
            <a:r>
              <a:rPr lang="en-US" sz="3100" dirty="0"/>
              <a:t>are they calculated?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029200"/>
            <a:ext cx="6400800" cy="6096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Presented by: Laura Hohenbary – DFS Sponsored Programs</a:t>
            </a:r>
          </a:p>
          <a:p>
            <a:r>
              <a:rPr lang="en-US" dirty="0" smtClean="0"/>
              <a:t>September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88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Review September Newsletter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hlinkClick r:id="rId2"/>
              </a:rPr>
              <a:t>http://</a:t>
            </a:r>
            <a:r>
              <a:rPr lang="en-US" smtClean="0">
                <a:hlinkClick r:id="rId2"/>
              </a:rPr>
              <a:t>www.k-state.edu/finsvcs/</a:t>
            </a:r>
          </a:p>
          <a:p>
            <a:pPr marL="0" indent="0">
              <a:buNone/>
            </a:pPr>
            <a:r>
              <a:rPr lang="en-US" smtClean="0">
                <a:hlinkClick r:id="rId2"/>
              </a:rPr>
              <a:t>sponsoredprograms</a:t>
            </a:r>
            <a:r>
              <a:rPr lang="en-US" dirty="0" smtClean="0">
                <a:hlinkClick r:id="rId2"/>
              </a:rPr>
              <a:t>/</a:t>
            </a:r>
            <a:r>
              <a:rPr lang="en-US" dirty="0" err="1" smtClean="0">
                <a:hlinkClick r:id="rId2"/>
              </a:rPr>
              <a:t>training_newsletters</a:t>
            </a:r>
            <a:r>
              <a:rPr lang="en-US" dirty="0" smtClean="0">
                <a:hlinkClick r:id="rId2"/>
              </a:rPr>
              <a:t>/index.html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68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MTDC calculation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9308" y="1600200"/>
            <a:ext cx="6525384" cy="4525963"/>
          </a:xfrm>
        </p:spPr>
      </p:pic>
    </p:spTree>
    <p:extLst>
      <p:ext uri="{BB962C8B-B14F-4D97-AF65-F5344CB8AC3E}">
        <p14:creationId xmlns:p14="http://schemas.microsoft.com/office/powerpoint/2010/main" val="129686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TDC calculation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122157"/>
            <a:ext cx="8229600" cy="3482049"/>
          </a:xfrm>
        </p:spPr>
      </p:pic>
    </p:spTree>
    <p:extLst>
      <p:ext uri="{BB962C8B-B14F-4D97-AF65-F5344CB8AC3E}">
        <p14:creationId xmlns:p14="http://schemas.microsoft.com/office/powerpoint/2010/main" val="294650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TFFA calculation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244744"/>
            <a:ext cx="8229600" cy="3236874"/>
          </a:xfrm>
        </p:spPr>
      </p:pic>
    </p:spTree>
    <p:extLst>
      <p:ext uri="{BB962C8B-B14F-4D97-AF65-F5344CB8AC3E}">
        <p14:creationId xmlns:p14="http://schemas.microsoft.com/office/powerpoint/2010/main" val="303320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F&amp;A Proposal &amp; Rate Agreement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Cognizant agency – US Dept of Health &amp; Human Services</a:t>
            </a:r>
          </a:p>
          <a:p>
            <a:r>
              <a:rPr lang="en-US" dirty="0" smtClean="0"/>
              <a:t>Links to our current rate agreement: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http://www.k-state.edu/research/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preaward/indirect.htm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http://www.k-state.edu/research/forms/</a:t>
            </a:r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preaward/</a:t>
            </a:r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KSU_F&amp;A_Agrmt_dated_Sep_10_2012.pdf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24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DC Fun Facts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990600"/>
            <a:ext cx="7937075" cy="4311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8630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Questions?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35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63</Words>
  <Application>Microsoft Office PowerPoint</Application>
  <PresentationFormat>On-screen Show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INDIRECT COSTS What are they?   What are the different types (TDC, MTDC, TFFA)?   How are they calculated?</vt:lpstr>
      <vt:lpstr>Review September Newsletter</vt:lpstr>
      <vt:lpstr>MTDC calculation</vt:lpstr>
      <vt:lpstr>TDC calculation</vt:lpstr>
      <vt:lpstr>TFFA calculation</vt:lpstr>
      <vt:lpstr>F&amp;A Proposal &amp; Rate Agreement</vt:lpstr>
      <vt:lpstr>PowerPoint Presentation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INDIRECT COSTS What are they?   What are the different types (TDC, MTDC, TFFA)?   How are they calculated?</dc:title>
  <dc:creator>Laura Hohenbary</dc:creator>
  <cp:lastModifiedBy>Laura Hohenbary</cp:lastModifiedBy>
  <cp:revision>13</cp:revision>
  <dcterms:created xsi:type="dcterms:W3CDTF">2013-09-24T13:49:12Z</dcterms:created>
  <dcterms:modified xsi:type="dcterms:W3CDTF">2013-11-18T16:39:42Z</dcterms:modified>
</cp:coreProperties>
</file>