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6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  <p:sldMasterId id="2147483710" r:id="rId2"/>
    <p:sldMasterId id="2147483717" r:id="rId3"/>
    <p:sldMasterId id="2147483723" r:id="rId4"/>
    <p:sldMasterId id="2147483729" r:id="rId5"/>
    <p:sldMasterId id="2147483734" r:id="rId6"/>
    <p:sldMasterId id="2147483739" r:id="rId7"/>
  </p:sld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26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14"/>
    <p:restoredTop sz="94699"/>
  </p:normalViewPr>
  <p:slideViewPr>
    <p:cSldViewPr snapToGrid="0">
      <p:cViewPr varScale="1">
        <p:scale>
          <a:sx n="149" d="100"/>
          <a:sy n="149" d="100"/>
        </p:scale>
        <p:origin x="2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626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DA4CE-2358-1BF3-0397-6975BE524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05701-9127-B999-767E-AAA0E06758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3014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  <a:lvl2pPr>
              <a:defRPr sz="2000">
                <a:solidFill>
                  <a:schemeClr val="bg1"/>
                </a:solidFill>
                <a:latin typeface="Lucida Sans" panose="020B0602030504020204" pitchFamily="34" charset="77"/>
              </a:defRPr>
            </a:lvl2pPr>
            <a:lvl3pPr>
              <a:defRPr sz="1800">
                <a:solidFill>
                  <a:schemeClr val="bg1"/>
                </a:solidFill>
                <a:latin typeface="Lucida Sans" panose="020B0602030504020204" pitchFamily="34" charset="77"/>
              </a:defRPr>
            </a:lvl3pPr>
            <a:lvl4pPr>
              <a:defRPr sz="1600">
                <a:solidFill>
                  <a:schemeClr val="bg1"/>
                </a:solidFill>
                <a:latin typeface="Lucida Sans" panose="020B0602030504020204" pitchFamily="34" charset="77"/>
              </a:defRPr>
            </a:lvl4pPr>
            <a:lvl5pPr>
              <a:defRPr sz="1600">
                <a:solidFill>
                  <a:schemeClr val="bg1"/>
                </a:solidFill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E1E17B-B9C7-DE6E-7981-C49E0435A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3014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  <a:lvl2pPr>
              <a:defRPr sz="2000">
                <a:solidFill>
                  <a:schemeClr val="bg1"/>
                </a:solidFill>
                <a:latin typeface="Lucida Sans" panose="020B0602030504020204" pitchFamily="34" charset="77"/>
              </a:defRPr>
            </a:lvl2pPr>
            <a:lvl3pPr>
              <a:defRPr sz="1800">
                <a:solidFill>
                  <a:schemeClr val="bg1"/>
                </a:solidFill>
                <a:latin typeface="Lucida Sans" panose="020B0602030504020204" pitchFamily="34" charset="77"/>
              </a:defRPr>
            </a:lvl3pPr>
            <a:lvl4pPr>
              <a:defRPr sz="1600">
                <a:solidFill>
                  <a:schemeClr val="bg1"/>
                </a:solidFill>
                <a:latin typeface="Lucida Sans" panose="020B0602030504020204" pitchFamily="34" charset="77"/>
              </a:defRPr>
            </a:lvl4pPr>
            <a:lvl5pPr>
              <a:defRPr sz="1600">
                <a:solidFill>
                  <a:schemeClr val="bg1"/>
                </a:solidFill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772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48BC5-45E5-93AC-9ADC-410287254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79310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32910-231E-538F-4083-A3389A2FE8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63350" y="1148242"/>
            <a:ext cx="842865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 b="1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91305-56C6-E839-53C3-F15A74A76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63350" y="3627917"/>
            <a:ext cx="690465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Lucida Sans" panose="020B0602030504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27496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A15D-C2B3-6FCF-A8C1-A39DF50C8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5018" y="365125"/>
            <a:ext cx="7428781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E90DB-2886-8998-D7BE-431D5AD67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5018" y="1825625"/>
            <a:ext cx="7428781" cy="435133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Sans" panose="020B0602030504020204" pitchFamily="34" charset="77"/>
              </a:defRPr>
            </a:lvl1pPr>
            <a:lvl2pPr>
              <a:defRPr sz="2000">
                <a:solidFill>
                  <a:schemeClr val="tx1"/>
                </a:solidFill>
                <a:latin typeface="Lucida Sans" panose="020B0602030504020204" pitchFamily="34" charset="77"/>
              </a:defRPr>
            </a:lvl2pPr>
            <a:lvl3pPr>
              <a:defRPr sz="1800">
                <a:solidFill>
                  <a:schemeClr val="tx1"/>
                </a:solidFill>
                <a:latin typeface="Lucida Sans" panose="020B0602030504020204" pitchFamily="34" charset="77"/>
              </a:defRPr>
            </a:lvl3pPr>
            <a:lvl4pPr>
              <a:defRPr sz="1600">
                <a:solidFill>
                  <a:schemeClr val="tx1"/>
                </a:solidFill>
                <a:latin typeface="Lucida Sans" panose="020B0602030504020204" pitchFamily="34" charset="77"/>
              </a:defRPr>
            </a:lvl4pPr>
            <a:lvl5pPr>
              <a:defRPr sz="1600">
                <a:solidFill>
                  <a:schemeClr val="tx1"/>
                </a:solidFill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3743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F8BC5-CBCC-B134-640B-B1232A1B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1513" y="1205503"/>
            <a:ext cx="7199993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 b="1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87DD6-B72F-4B35-71E9-7C0A4027B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1513" y="4085228"/>
            <a:ext cx="7199993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Lucida Sans" panose="020B0602030504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4388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48BC5-45E5-93AC-9ADC-410287254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1770" y="1007382"/>
            <a:ext cx="7663543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96949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32910-231E-538F-4083-A3389A2FE8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33065" y="1148242"/>
            <a:ext cx="842865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 b="1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91305-56C6-E839-53C3-F15A74A76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3065" y="3627917"/>
            <a:ext cx="690465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Lucida Sans" panose="020B0602030504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37473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A15D-C2B3-6FCF-A8C1-A39DF50C8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332" y="365125"/>
            <a:ext cx="7428781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E90DB-2886-8998-D7BE-431D5AD67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332" y="1825625"/>
            <a:ext cx="7428781" cy="435133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Sans" panose="020B0602030504020204" pitchFamily="34" charset="77"/>
              </a:defRPr>
            </a:lvl1pPr>
            <a:lvl2pPr>
              <a:defRPr sz="2000">
                <a:solidFill>
                  <a:schemeClr val="tx1"/>
                </a:solidFill>
                <a:latin typeface="Lucida Sans" panose="020B0602030504020204" pitchFamily="34" charset="77"/>
              </a:defRPr>
            </a:lvl2pPr>
            <a:lvl3pPr>
              <a:defRPr sz="1800">
                <a:solidFill>
                  <a:schemeClr val="tx1"/>
                </a:solidFill>
                <a:latin typeface="Lucida Sans" panose="020B0602030504020204" pitchFamily="34" charset="77"/>
              </a:defRPr>
            </a:lvl3pPr>
            <a:lvl4pPr>
              <a:defRPr sz="1600">
                <a:solidFill>
                  <a:schemeClr val="tx1"/>
                </a:solidFill>
                <a:latin typeface="Lucida Sans" panose="020B0602030504020204" pitchFamily="34" charset="77"/>
              </a:defRPr>
            </a:lvl4pPr>
            <a:lvl5pPr>
              <a:defRPr sz="1600">
                <a:solidFill>
                  <a:schemeClr val="tx1"/>
                </a:solidFill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3570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F8BC5-CBCC-B134-640B-B1232A1B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6" y="1205503"/>
            <a:ext cx="7199993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 b="1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87DD6-B72F-4B35-71E9-7C0A4027B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5656" y="4085228"/>
            <a:ext cx="7199993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Lucida Sans" panose="020B0602030504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47871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48BC5-45E5-93AC-9ADC-410287254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42" y="1007382"/>
            <a:ext cx="7663543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9818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32910-231E-538F-4083-A3389A2FE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73789"/>
            <a:ext cx="12192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91305-56C6-E839-53C3-F15A74A76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53464"/>
            <a:ext cx="9144000" cy="917793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90056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32910-231E-538F-4083-A3389A2FE8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33065" y="843442"/>
            <a:ext cx="842865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 b="1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91305-56C6-E839-53C3-F15A74A76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3065" y="3323117"/>
            <a:ext cx="690465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Lucida Sans" panose="020B0602030504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165765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A15D-C2B3-6FCF-A8C1-A39DF50C8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86" y="637268"/>
            <a:ext cx="10178143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E90DB-2886-8998-D7BE-431D5AD67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86" y="2097768"/>
            <a:ext cx="10178143" cy="324711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Sans" panose="020B0602030504020204" pitchFamily="34" charset="77"/>
              </a:defRPr>
            </a:lvl1pPr>
            <a:lvl2pPr>
              <a:defRPr sz="2000">
                <a:solidFill>
                  <a:schemeClr val="tx1"/>
                </a:solidFill>
                <a:latin typeface="Lucida Sans" panose="020B0602030504020204" pitchFamily="34" charset="77"/>
              </a:defRPr>
            </a:lvl2pPr>
            <a:lvl3pPr>
              <a:defRPr sz="1800">
                <a:solidFill>
                  <a:schemeClr val="tx1"/>
                </a:solidFill>
                <a:latin typeface="Lucida Sans" panose="020B0602030504020204" pitchFamily="34" charset="77"/>
              </a:defRPr>
            </a:lvl3pPr>
            <a:lvl4pPr>
              <a:defRPr sz="1600">
                <a:solidFill>
                  <a:schemeClr val="tx1"/>
                </a:solidFill>
                <a:latin typeface="Lucida Sans" panose="020B0602030504020204" pitchFamily="34" charset="77"/>
              </a:defRPr>
            </a:lvl4pPr>
            <a:lvl5pPr>
              <a:defRPr sz="1600">
                <a:solidFill>
                  <a:schemeClr val="tx1"/>
                </a:solidFill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178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F8BC5-CBCC-B134-640B-B1232A1B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6" y="770074"/>
            <a:ext cx="7199993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 b="1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87DD6-B72F-4B35-71E9-7C0A4027B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5656" y="3649799"/>
            <a:ext cx="7199993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Lucida Sans" panose="020B0602030504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263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48BC5-45E5-93AC-9ADC-410287254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42" y="1007382"/>
            <a:ext cx="7663543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10554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32910-231E-538F-4083-A3389A2FE8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33065" y="843442"/>
            <a:ext cx="842865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 b="1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91305-56C6-E839-53C3-F15A74A76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3065" y="3323117"/>
            <a:ext cx="690465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Lucida Sans" panose="020B0602030504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19363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A15D-C2B3-6FCF-A8C1-A39DF50C8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86" y="637268"/>
            <a:ext cx="10178143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E90DB-2886-8998-D7BE-431D5AD67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086" y="2097768"/>
            <a:ext cx="10178143" cy="324711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Sans" panose="020B0602030504020204" pitchFamily="34" charset="77"/>
              </a:defRPr>
            </a:lvl1pPr>
            <a:lvl2pPr>
              <a:defRPr sz="2000">
                <a:solidFill>
                  <a:schemeClr val="tx1"/>
                </a:solidFill>
                <a:latin typeface="Lucida Sans" panose="020B0602030504020204" pitchFamily="34" charset="77"/>
              </a:defRPr>
            </a:lvl2pPr>
            <a:lvl3pPr>
              <a:defRPr sz="1800">
                <a:solidFill>
                  <a:schemeClr val="tx1"/>
                </a:solidFill>
                <a:latin typeface="Lucida Sans" panose="020B0602030504020204" pitchFamily="34" charset="77"/>
              </a:defRPr>
            </a:lvl3pPr>
            <a:lvl4pPr>
              <a:defRPr sz="1600">
                <a:solidFill>
                  <a:schemeClr val="tx1"/>
                </a:solidFill>
                <a:latin typeface="Lucida Sans" panose="020B0602030504020204" pitchFamily="34" charset="77"/>
              </a:defRPr>
            </a:lvl4pPr>
            <a:lvl5pPr>
              <a:defRPr sz="1600">
                <a:solidFill>
                  <a:schemeClr val="tx1"/>
                </a:solidFill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89095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F8BC5-CBCC-B134-640B-B1232A1B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6" y="770074"/>
            <a:ext cx="7199993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 b="1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87DD6-B72F-4B35-71E9-7C0A4027B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5656" y="3649799"/>
            <a:ext cx="7199993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Lucida Sans" panose="020B0602030504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40371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48BC5-45E5-93AC-9ADC-410287254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42" y="1007382"/>
            <a:ext cx="7663543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43266C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8038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A15D-C2B3-6FCF-A8C1-A39DF50C8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E90DB-2886-8998-D7BE-431D5AD67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238714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  <a:lvl2pPr>
              <a:defRPr sz="2000">
                <a:solidFill>
                  <a:schemeClr val="bg1"/>
                </a:solidFill>
                <a:latin typeface="Lucida Sans" panose="020B0602030504020204" pitchFamily="34" charset="77"/>
              </a:defRPr>
            </a:lvl2pPr>
            <a:lvl3pPr>
              <a:defRPr sz="1800">
                <a:solidFill>
                  <a:schemeClr val="bg1"/>
                </a:solidFill>
                <a:latin typeface="Lucida Sans" panose="020B0602030504020204" pitchFamily="34" charset="77"/>
              </a:defRPr>
            </a:lvl3pPr>
            <a:lvl4pPr>
              <a:defRPr sz="1600">
                <a:solidFill>
                  <a:schemeClr val="bg1"/>
                </a:solidFill>
                <a:latin typeface="Lucida Sans" panose="020B0602030504020204" pitchFamily="34" charset="77"/>
              </a:defRPr>
            </a:lvl4pPr>
            <a:lvl5pPr>
              <a:defRPr sz="1600">
                <a:solidFill>
                  <a:schemeClr val="bg1"/>
                </a:solidFill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441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F8BC5-CBCC-B134-640B-B1232A1B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76160"/>
            <a:ext cx="10515600" cy="2375897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87DD6-B72F-4B35-71E9-7C0A4027B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912658"/>
            <a:ext cx="10515600" cy="1107258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943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DA4CE-2358-1BF3-0397-6975BE524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05701-9127-B999-767E-AAA0E06758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2474232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  <a:lvl2pPr>
              <a:defRPr sz="2000">
                <a:solidFill>
                  <a:schemeClr val="bg1"/>
                </a:solidFill>
                <a:latin typeface="Lucida Sans" panose="020B0602030504020204" pitchFamily="34" charset="77"/>
              </a:defRPr>
            </a:lvl2pPr>
            <a:lvl3pPr>
              <a:defRPr sz="1800">
                <a:solidFill>
                  <a:schemeClr val="bg1"/>
                </a:solidFill>
                <a:latin typeface="Lucida Sans" panose="020B0602030504020204" pitchFamily="34" charset="77"/>
              </a:defRPr>
            </a:lvl3pPr>
            <a:lvl4pPr>
              <a:defRPr sz="1600">
                <a:solidFill>
                  <a:schemeClr val="bg1"/>
                </a:solidFill>
                <a:latin typeface="Lucida Sans" panose="020B0602030504020204" pitchFamily="34" charset="77"/>
              </a:defRPr>
            </a:lvl4pPr>
            <a:lvl5pPr>
              <a:defRPr sz="1600">
                <a:solidFill>
                  <a:schemeClr val="bg1"/>
                </a:solidFill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E1E17B-B9C7-DE6E-7981-C49E0435A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2474232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  <a:lvl2pPr>
              <a:defRPr sz="2000">
                <a:solidFill>
                  <a:schemeClr val="bg1"/>
                </a:solidFill>
                <a:latin typeface="Lucida Sans" panose="020B0602030504020204" pitchFamily="34" charset="77"/>
              </a:defRPr>
            </a:lvl2pPr>
            <a:lvl3pPr>
              <a:defRPr sz="1800">
                <a:solidFill>
                  <a:schemeClr val="bg1"/>
                </a:solidFill>
                <a:latin typeface="Lucida Sans" panose="020B0602030504020204" pitchFamily="34" charset="77"/>
              </a:defRPr>
            </a:lvl3pPr>
            <a:lvl4pPr>
              <a:defRPr sz="1600">
                <a:solidFill>
                  <a:schemeClr val="bg1"/>
                </a:solidFill>
                <a:latin typeface="Lucida Sans" panose="020B0602030504020204" pitchFamily="34" charset="77"/>
              </a:defRPr>
            </a:lvl4pPr>
            <a:lvl5pPr>
              <a:defRPr sz="1600">
                <a:solidFill>
                  <a:schemeClr val="bg1"/>
                </a:solidFill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636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48BC5-45E5-93AC-9ADC-410287254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59256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32910-231E-538F-4083-A3389A2FE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73789"/>
            <a:ext cx="12192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91305-56C6-E839-53C3-F15A74A76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53464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17302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A15D-C2B3-6FCF-A8C1-A39DF50C8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E90DB-2886-8998-D7BE-431D5AD67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797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  <a:lvl2pPr>
              <a:defRPr sz="2000">
                <a:solidFill>
                  <a:schemeClr val="bg1"/>
                </a:solidFill>
                <a:latin typeface="Lucida Sans" panose="020B0602030504020204" pitchFamily="34" charset="77"/>
              </a:defRPr>
            </a:lvl2pPr>
            <a:lvl3pPr>
              <a:defRPr sz="1800">
                <a:solidFill>
                  <a:schemeClr val="bg1"/>
                </a:solidFill>
                <a:latin typeface="Lucida Sans" panose="020B0602030504020204" pitchFamily="34" charset="77"/>
              </a:defRPr>
            </a:lvl3pPr>
            <a:lvl4pPr>
              <a:defRPr sz="1600">
                <a:solidFill>
                  <a:schemeClr val="bg1"/>
                </a:solidFill>
                <a:latin typeface="Lucida Sans" panose="020B0602030504020204" pitchFamily="34" charset="77"/>
              </a:defRPr>
            </a:lvl4pPr>
            <a:lvl5pPr>
              <a:defRPr sz="1600">
                <a:solidFill>
                  <a:schemeClr val="bg1"/>
                </a:solidFill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222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F8BC5-CBCC-B134-640B-B1232A1B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76160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87DD6-B72F-4B35-71E9-7C0A4027B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355885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Lucida Sans" panose="020B0602030504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6003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5.jp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19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6.jp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3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7.jpg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urple cover with text&#10;&#10;Description automatically generated">
            <a:extLst>
              <a:ext uri="{FF2B5EF4-FFF2-40B4-BE49-F238E27FC236}">
                <a16:creationId xmlns:a16="http://schemas.microsoft.com/office/drawing/2014/main" id="{B76387FD-F605-0A22-E574-76E0AC8777C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696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8A8750-8775-90FF-938E-F6D9BD5B0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D392E-18DF-20C5-8A4C-5C6159B9D5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BC5DC-8F18-2694-490C-E95E248FB9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B006B-A4C0-3945-8F0A-D48D70552529}" type="datetimeFigureOut">
              <a:rPr lang="en-US" smtClean="0"/>
              <a:t>12/4/23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0391A4-2204-9487-F464-8D0967B64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DAA8A-4782-E8B6-0E39-E368BA7994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F5841-A01C-0844-BB53-77A730EA94A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purple background with text&#10;&#10;Description automatically generated">
            <a:extLst>
              <a:ext uri="{FF2B5EF4-FFF2-40B4-BE49-F238E27FC236}">
                <a16:creationId xmlns:a16="http://schemas.microsoft.com/office/drawing/2014/main" id="{CFFF6384-EB4A-C8CD-E79C-FEAFC3707CF4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63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urple background with a logo&#10;&#10;Description automatically generated">
            <a:extLst>
              <a:ext uri="{FF2B5EF4-FFF2-40B4-BE49-F238E27FC236}">
                <a16:creationId xmlns:a16="http://schemas.microsoft.com/office/drawing/2014/main" id="{C2D186EB-F053-182F-DEEF-DE3F325F62D4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184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white banner&#10;&#10;Description automatically generated">
            <a:extLst>
              <a:ext uri="{FF2B5EF4-FFF2-40B4-BE49-F238E27FC236}">
                <a16:creationId xmlns:a16="http://schemas.microsoft.com/office/drawing/2014/main" id="{994C9888-5B83-CF6E-FC53-9D3A9348240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192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urple and white background&#10;&#10;Description automatically generated">
            <a:extLst>
              <a:ext uri="{FF2B5EF4-FFF2-40B4-BE49-F238E27FC236}">
                <a16:creationId xmlns:a16="http://schemas.microsoft.com/office/drawing/2014/main" id="{4AE94E19-00B6-353E-AAED-1657780A516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998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purple and white background&#10;&#10;Description automatically generated">
            <a:extLst>
              <a:ext uri="{FF2B5EF4-FFF2-40B4-BE49-F238E27FC236}">
                <a16:creationId xmlns:a16="http://schemas.microsoft.com/office/drawing/2014/main" id="{C70547C8-448B-CE9A-C09F-16C2E453D91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025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background with black and white clouds&#10;&#10;Description automatically generated">
            <a:extLst>
              <a:ext uri="{FF2B5EF4-FFF2-40B4-BE49-F238E27FC236}">
                <a16:creationId xmlns:a16="http://schemas.microsoft.com/office/drawing/2014/main" id="{7B62CBDD-4EF9-D5DA-403B-A1519558BE9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-1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429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3566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D03A7-27A6-D2DF-A2EB-0D63CC61CE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D95FAD-1421-9CA7-EF51-44E6517245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19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BF458-4FEF-79B9-C9E4-045AB5CC47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B4FE53-E271-514B-25DF-FC9F38A5D0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568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EE53C-5740-9311-15A4-C9B13F5041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D55B8B-7B53-8C14-ED22-70BE495FEE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82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ADED7-FCBE-74F5-566A-F8FE674D6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565A9B-7F16-92B4-B11B-86449EC4A2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42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87453-BC6D-6BC4-7164-6CD65654E8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89503A-340A-25BF-1F52-8500C80A25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2978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0</Words>
  <Application>Microsoft Macintosh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Calibri Light</vt:lpstr>
      <vt:lpstr>Lucida Sans</vt:lpstr>
      <vt:lpstr>Custom Design</vt:lpstr>
      <vt:lpstr>1_Custom Design</vt:lpstr>
      <vt:lpstr>2_Custom Design</vt:lpstr>
      <vt:lpstr>3_Custom Design</vt:lpstr>
      <vt:lpstr>4_Custom Design</vt:lpstr>
      <vt:lpstr>5_Custom Design</vt:lpstr>
      <vt:lpstr>6_Custom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Cleveland</dc:creator>
  <cp:lastModifiedBy>Benjamin Cleveland</cp:lastModifiedBy>
  <cp:revision>5</cp:revision>
  <dcterms:created xsi:type="dcterms:W3CDTF">2023-11-30T19:28:22Z</dcterms:created>
  <dcterms:modified xsi:type="dcterms:W3CDTF">2023-12-04T22:50:20Z</dcterms:modified>
</cp:coreProperties>
</file>