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3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4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6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8" r:id="rId1"/>
    <p:sldMasterId id="2147483710" r:id="rId2"/>
    <p:sldMasterId id="2147483717" r:id="rId3"/>
    <p:sldMasterId id="2147483723" r:id="rId4"/>
    <p:sldMasterId id="2147483729" r:id="rId5"/>
    <p:sldMasterId id="2147483734" r:id="rId6"/>
    <p:sldMasterId id="2147483739" r:id="rId7"/>
  </p:sldMasterIdLst>
  <p:sldIdLst>
    <p:sldId id="256" r:id="rId8"/>
    <p:sldId id="257" r:id="rId9"/>
    <p:sldId id="258" r:id="rId10"/>
    <p:sldId id="259" r:id="rId11"/>
    <p:sldId id="260" r:id="rId12"/>
    <p:sldId id="261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26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14"/>
    <p:restoredTop sz="94699"/>
  </p:normalViewPr>
  <p:slideViewPr>
    <p:cSldViewPr snapToGrid="0">
      <p:cViewPr varScale="1">
        <p:scale>
          <a:sx n="149" d="100"/>
          <a:sy n="149" d="100"/>
        </p:scale>
        <p:origin x="23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96269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CDA4CE-2358-1BF3-0397-6975BE5245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  <a:latin typeface="Lucida Sans" panose="020B0602030504020204" pitchFamily="34" charset="77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F05701-9127-B999-767E-AAA0E06758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530146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bg1"/>
                </a:solidFill>
                <a:latin typeface="Lucida Sans" panose="020B0602030504020204" pitchFamily="34" charset="77"/>
              </a:defRPr>
            </a:lvl1pPr>
            <a:lvl2pPr>
              <a:defRPr sz="2000">
                <a:solidFill>
                  <a:schemeClr val="bg1"/>
                </a:solidFill>
                <a:latin typeface="Lucida Sans" panose="020B0602030504020204" pitchFamily="34" charset="77"/>
              </a:defRPr>
            </a:lvl2pPr>
            <a:lvl3pPr>
              <a:defRPr sz="1800">
                <a:solidFill>
                  <a:schemeClr val="bg1"/>
                </a:solidFill>
                <a:latin typeface="Lucida Sans" panose="020B0602030504020204" pitchFamily="34" charset="77"/>
              </a:defRPr>
            </a:lvl3pPr>
            <a:lvl4pPr>
              <a:defRPr sz="1600">
                <a:solidFill>
                  <a:schemeClr val="bg1"/>
                </a:solidFill>
                <a:latin typeface="Lucida Sans" panose="020B0602030504020204" pitchFamily="34" charset="77"/>
              </a:defRPr>
            </a:lvl4pPr>
            <a:lvl5pPr>
              <a:defRPr sz="1600">
                <a:solidFill>
                  <a:schemeClr val="bg1"/>
                </a:solidFill>
                <a:latin typeface="Lucida Sans" panose="020B0602030504020204" pitchFamily="34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E1E17B-B9C7-DE6E-7981-C49E0435A1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530146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bg1"/>
                </a:solidFill>
                <a:latin typeface="Lucida Sans" panose="020B0602030504020204" pitchFamily="34" charset="77"/>
              </a:defRPr>
            </a:lvl1pPr>
            <a:lvl2pPr>
              <a:defRPr sz="2000">
                <a:solidFill>
                  <a:schemeClr val="bg1"/>
                </a:solidFill>
                <a:latin typeface="Lucida Sans" panose="020B0602030504020204" pitchFamily="34" charset="77"/>
              </a:defRPr>
            </a:lvl2pPr>
            <a:lvl3pPr>
              <a:defRPr sz="1800">
                <a:solidFill>
                  <a:schemeClr val="bg1"/>
                </a:solidFill>
                <a:latin typeface="Lucida Sans" panose="020B0602030504020204" pitchFamily="34" charset="77"/>
              </a:defRPr>
            </a:lvl3pPr>
            <a:lvl4pPr>
              <a:defRPr sz="1600">
                <a:solidFill>
                  <a:schemeClr val="bg1"/>
                </a:solidFill>
                <a:latin typeface="Lucida Sans" panose="020B0602030504020204" pitchFamily="34" charset="77"/>
              </a:defRPr>
            </a:lvl4pPr>
            <a:lvl5pPr>
              <a:defRPr sz="1600">
                <a:solidFill>
                  <a:schemeClr val="bg1"/>
                </a:solidFill>
                <a:latin typeface="Lucida Sans" panose="020B0602030504020204" pitchFamily="34" charset="77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27722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448BC5-45E5-93AC-9ADC-4102872542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bg1"/>
                </a:solidFill>
                <a:latin typeface="Lucida Sans" panose="020B0602030504020204" pitchFamily="34" charset="77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793100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E32910-231E-538F-4083-A3389A2FE8D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763350" y="1148242"/>
            <a:ext cx="8428650" cy="2387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800" b="1">
                <a:solidFill>
                  <a:srgbClr val="43266C"/>
                </a:solidFill>
                <a:latin typeface="Lucida Sans" panose="020B0602030504020204" pitchFamily="34" charset="77"/>
              </a:defRPr>
            </a:lvl1pPr>
          </a:lstStyle>
          <a:p>
            <a:r>
              <a:rPr lang="en-US" dirty="0"/>
              <a:t>Click to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591305-56C6-E839-53C3-F15A74A760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63350" y="3627917"/>
            <a:ext cx="6904650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  <a:latin typeface="Lucida Sans" panose="020B0602030504020204" pitchFamily="34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1274963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2A15D-C2B3-6FCF-A8C1-A39DF50C81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25018" y="365125"/>
            <a:ext cx="7428781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>
                <a:solidFill>
                  <a:srgbClr val="43266C"/>
                </a:solidFill>
                <a:latin typeface="Lucida Sans" panose="020B0602030504020204" pitchFamily="34" charset="77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9E90DB-2886-8998-D7BE-431D5AD67C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25018" y="1825625"/>
            <a:ext cx="7428781" cy="4351338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Lucida Sans" panose="020B0602030504020204" pitchFamily="34" charset="77"/>
              </a:defRPr>
            </a:lvl1pPr>
            <a:lvl2pPr>
              <a:defRPr sz="2000">
                <a:solidFill>
                  <a:schemeClr val="tx1"/>
                </a:solidFill>
                <a:latin typeface="Lucida Sans" panose="020B0602030504020204" pitchFamily="34" charset="77"/>
              </a:defRPr>
            </a:lvl2pPr>
            <a:lvl3pPr>
              <a:defRPr sz="1800">
                <a:solidFill>
                  <a:schemeClr val="tx1"/>
                </a:solidFill>
                <a:latin typeface="Lucida Sans" panose="020B0602030504020204" pitchFamily="34" charset="77"/>
              </a:defRPr>
            </a:lvl3pPr>
            <a:lvl4pPr>
              <a:defRPr sz="1600">
                <a:solidFill>
                  <a:schemeClr val="tx1"/>
                </a:solidFill>
                <a:latin typeface="Lucida Sans" panose="020B0602030504020204" pitchFamily="34" charset="77"/>
              </a:defRPr>
            </a:lvl4pPr>
            <a:lvl5pPr>
              <a:defRPr sz="1600">
                <a:solidFill>
                  <a:schemeClr val="tx1"/>
                </a:solidFill>
                <a:latin typeface="Lucida Sans" panose="020B0602030504020204" pitchFamily="34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437430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F8BC5-CBCC-B134-640B-B1232A1BC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1513" y="1205503"/>
            <a:ext cx="7199993" cy="2852737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 b="1">
                <a:solidFill>
                  <a:srgbClr val="43266C"/>
                </a:solidFill>
                <a:latin typeface="Lucida Sans" panose="020B0602030504020204" pitchFamily="34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187DD6-B72F-4B35-71E9-7C0A4027BA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51513" y="4085228"/>
            <a:ext cx="7199993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  <a:latin typeface="Lucida Sans" panose="020B0602030504020204" pitchFamily="34" charset="77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143884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448BC5-45E5-93AC-9ADC-4102872542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1770" y="1007382"/>
            <a:ext cx="7663543" cy="1325563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43266C"/>
                </a:solidFill>
                <a:latin typeface="Lucida Sans" panose="020B0602030504020204" pitchFamily="34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969492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E32910-231E-538F-4083-A3389A2FE8D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33065" y="1148242"/>
            <a:ext cx="8428650" cy="2387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800" b="1">
                <a:solidFill>
                  <a:srgbClr val="43266C"/>
                </a:solidFill>
                <a:latin typeface="Lucida Sans" panose="020B0602030504020204" pitchFamily="34" charset="77"/>
              </a:defRPr>
            </a:lvl1pPr>
          </a:lstStyle>
          <a:p>
            <a:r>
              <a:rPr lang="en-US" dirty="0"/>
              <a:t>Click to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591305-56C6-E839-53C3-F15A74A760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33065" y="3627917"/>
            <a:ext cx="6904650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  <a:latin typeface="Lucida Sans" panose="020B0602030504020204" pitchFamily="34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4374737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2A15D-C2B3-6FCF-A8C1-A39DF50C81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1332" y="365125"/>
            <a:ext cx="7428781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>
                <a:solidFill>
                  <a:srgbClr val="43266C"/>
                </a:solidFill>
                <a:latin typeface="Lucida Sans" panose="020B0602030504020204" pitchFamily="34" charset="77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9E90DB-2886-8998-D7BE-431D5AD67C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332" y="1825625"/>
            <a:ext cx="7428781" cy="4351338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Lucida Sans" panose="020B0602030504020204" pitchFamily="34" charset="77"/>
              </a:defRPr>
            </a:lvl1pPr>
            <a:lvl2pPr>
              <a:defRPr sz="2000">
                <a:solidFill>
                  <a:schemeClr val="tx1"/>
                </a:solidFill>
                <a:latin typeface="Lucida Sans" panose="020B0602030504020204" pitchFamily="34" charset="77"/>
              </a:defRPr>
            </a:lvl2pPr>
            <a:lvl3pPr>
              <a:defRPr sz="1800">
                <a:solidFill>
                  <a:schemeClr val="tx1"/>
                </a:solidFill>
                <a:latin typeface="Lucida Sans" panose="020B0602030504020204" pitchFamily="34" charset="77"/>
              </a:defRPr>
            </a:lvl3pPr>
            <a:lvl4pPr>
              <a:defRPr sz="1600">
                <a:solidFill>
                  <a:schemeClr val="tx1"/>
                </a:solidFill>
                <a:latin typeface="Lucida Sans" panose="020B0602030504020204" pitchFamily="34" charset="77"/>
              </a:defRPr>
            </a:lvl4pPr>
            <a:lvl5pPr>
              <a:defRPr sz="1600">
                <a:solidFill>
                  <a:schemeClr val="tx1"/>
                </a:solidFill>
                <a:latin typeface="Lucida Sans" panose="020B0602030504020204" pitchFamily="34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413570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F8BC5-CBCC-B134-640B-B1232A1BC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5656" y="1205503"/>
            <a:ext cx="7199993" cy="2852737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 b="1">
                <a:solidFill>
                  <a:srgbClr val="43266C"/>
                </a:solidFill>
                <a:latin typeface="Lucida Sans" panose="020B0602030504020204" pitchFamily="34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187DD6-B72F-4B35-71E9-7C0A4027BA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75656" y="4085228"/>
            <a:ext cx="7199993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  <a:latin typeface="Lucida Sans" panose="020B0602030504020204" pitchFamily="34" charset="77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347871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448BC5-45E5-93AC-9ADC-4102872542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1742" y="1007382"/>
            <a:ext cx="7663543" cy="1325563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43266C"/>
                </a:solidFill>
                <a:latin typeface="Lucida Sans" panose="020B0602030504020204" pitchFamily="34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98186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E32910-231E-538F-4083-A3389A2FE8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673789"/>
            <a:ext cx="12192000" cy="2387600"/>
          </a:xfrm>
        </p:spPr>
        <p:txBody>
          <a:bodyPr anchor="b">
            <a:normAutofit/>
          </a:bodyPr>
          <a:lstStyle>
            <a:lvl1pPr algn="ctr">
              <a:defRPr sz="4800" b="1">
                <a:solidFill>
                  <a:schemeClr val="bg1"/>
                </a:solidFill>
                <a:latin typeface="Lucida Sans" panose="020B0602030504020204" pitchFamily="34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591305-56C6-E839-53C3-F15A74A760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153464"/>
            <a:ext cx="9144000" cy="917793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Lucida Sans" panose="020B0602030504020204" pitchFamily="34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90056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E32910-231E-538F-4083-A3389A2FE8D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33065" y="843442"/>
            <a:ext cx="8428650" cy="2387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800" b="1">
                <a:solidFill>
                  <a:srgbClr val="43266C"/>
                </a:solidFill>
                <a:latin typeface="Lucida Sans" panose="020B0602030504020204" pitchFamily="34" charset="77"/>
              </a:defRPr>
            </a:lvl1pPr>
          </a:lstStyle>
          <a:p>
            <a:r>
              <a:rPr lang="en-US" dirty="0"/>
              <a:t>Click to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591305-56C6-E839-53C3-F15A74A760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33065" y="3323117"/>
            <a:ext cx="6904650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  <a:latin typeface="Lucida Sans" panose="020B0602030504020204" pitchFamily="34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9165765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2A15D-C2B3-6FCF-A8C1-A39DF50C81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9086" y="637268"/>
            <a:ext cx="10178143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>
                <a:solidFill>
                  <a:srgbClr val="43266C"/>
                </a:solidFill>
                <a:latin typeface="Lucida Sans" panose="020B0602030504020204" pitchFamily="34" charset="77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9E90DB-2886-8998-D7BE-431D5AD67C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9086" y="2097768"/>
            <a:ext cx="10178143" cy="3247118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Lucida Sans" panose="020B0602030504020204" pitchFamily="34" charset="77"/>
              </a:defRPr>
            </a:lvl1pPr>
            <a:lvl2pPr>
              <a:defRPr sz="2000">
                <a:solidFill>
                  <a:schemeClr val="tx1"/>
                </a:solidFill>
                <a:latin typeface="Lucida Sans" panose="020B0602030504020204" pitchFamily="34" charset="77"/>
              </a:defRPr>
            </a:lvl2pPr>
            <a:lvl3pPr>
              <a:defRPr sz="1800">
                <a:solidFill>
                  <a:schemeClr val="tx1"/>
                </a:solidFill>
                <a:latin typeface="Lucida Sans" panose="020B0602030504020204" pitchFamily="34" charset="77"/>
              </a:defRPr>
            </a:lvl3pPr>
            <a:lvl4pPr>
              <a:defRPr sz="1600">
                <a:solidFill>
                  <a:schemeClr val="tx1"/>
                </a:solidFill>
                <a:latin typeface="Lucida Sans" panose="020B0602030504020204" pitchFamily="34" charset="77"/>
              </a:defRPr>
            </a:lvl4pPr>
            <a:lvl5pPr>
              <a:defRPr sz="1600">
                <a:solidFill>
                  <a:schemeClr val="tx1"/>
                </a:solidFill>
                <a:latin typeface="Lucida Sans" panose="020B0602030504020204" pitchFamily="34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41784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F8BC5-CBCC-B134-640B-B1232A1BC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5656" y="770074"/>
            <a:ext cx="7199993" cy="2852737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 b="1">
                <a:solidFill>
                  <a:srgbClr val="43266C"/>
                </a:solidFill>
                <a:latin typeface="Lucida Sans" panose="020B0602030504020204" pitchFamily="34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187DD6-B72F-4B35-71E9-7C0A4027BA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75656" y="3649799"/>
            <a:ext cx="7199993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  <a:latin typeface="Lucida Sans" panose="020B0602030504020204" pitchFamily="34" charset="77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642639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448BC5-45E5-93AC-9ADC-4102872542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1742" y="1007382"/>
            <a:ext cx="7663543" cy="1325563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43266C"/>
                </a:solidFill>
                <a:latin typeface="Lucida Sans" panose="020B0602030504020204" pitchFamily="34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3105541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E32910-231E-538F-4083-A3389A2FE8D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33065" y="843442"/>
            <a:ext cx="8428650" cy="2387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800" b="1">
                <a:solidFill>
                  <a:srgbClr val="43266C"/>
                </a:solidFill>
                <a:latin typeface="Lucida Sans" panose="020B0602030504020204" pitchFamily="34" charset="77"/>
              </a:defRPr>
            </a:lvl1pPr>
          </a:lstStyle>
          <a:p>
            <a:r>
              <a:rPr lang="en-US" dirty="0"/>
              <a:t>Click to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591305-56C6-E839-53C3-F15A74A760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33065" y="3323117"/>
            <a:ext cx="6904650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  <a:latin typeface="Lucida Sans" panose="020B0602030504020204" pitchFamily="34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0193633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2A15D-C2B3-6FCF-A8C1-A39DF50C81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9086" y="637268"/>
            <a:ext cx="10178143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>
                <a:solidFill>
                  <a:srgbClr val="43266C"/>
                </a:solidFill>
                <a:latin typeface="Lucida Sans" panose="020B0602030504020204" pitchFamily="34" charset="77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9E90DB-2886-8998-D7BE-431D5AD67C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9086" y="2097768"/>
            <a:ext cx="10178143" cy="3247118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Lucida Sans" panose="020B0602030504020204" pitchFamily="34" charset="77"/>
              </a:defRPr>
            </a:lvl1pPr>
            <a:lvl2pPr>
              <a:defRPr sz="2000">
                <a:solidFill>
                  <a:schemeClr val="tx1"/>
                </a:solidFill>
                <a:latin typeface="Lucida Sans" panose="020B0602030504020204" pitchFamily="34" charset="77"/>
              </a:defRPr>
            </a:lvl2pPr>
            <a:lvl3pPr>
              <a:defRPr sz="1800">
                <a:solidFill>
                  <a:schemeClr val="tx1"/>
                </a:solidFill>
                <a:latin typeface="Lucida Sans" panose="020B0602030504020204" pitchFamily="34" charset="77"/>
              </a:defRPr>
            </a:lvl3pPr>
            <a:lvl4pPr>
              <a:defRPr sz="1600">
                <a:solidFill>
                  <a:schemeClr val="tx1"/>
                </a:solidFill>
                <a:latin typeface="Lucida Sans" panose="020B0602030504020204" pitchFamily="34" charset="77"/>
              </a:defRPr>
            </a:lvl4pPr>
            <a:lvl5pPr>
              <a:defRPr sz="1600">
                <a:solidFill>
                  <a:schemeClr val="tx1"/>
                </a:solidFill>
                <a:latin typeface="Lucida Sans" panose="020B0602030504020204" pitchFamily="34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7890956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F8BC5-CBCC-B134-640B-B1232A1BC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5656" y="770074"/>
            <a:ext cx="7199993" cy="2852737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 b="1">
                <a:solidFill>
                  <a:srgbClr val="43266C"/>
                </a:solidFill>
                <a:latin typeface="Lucida Sans" panose="020B0602030504020204" pitchFamily="34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187DD6-B72F-4B35-71E9-7C0A4027BA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75656" y="3649799"/>
            <a:ext cx="7199993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  <a:latin typeface="Lucida Sans" panose="020B0602030504020204" pitchFamily="34" charset="77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8403719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448BC5-45E5-93AC-9ADC-4102872542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1742" y="1007382"/>
            <a:ext cx="7663543" cy="1325563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43266C"/>
                </a:solidFill>
                <a:latin typeface="Lucida Sans" panose="020B0602030504020204" pitchFamily="34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0383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2A15D-C2B3-6FCF-A8C1-A39DF50C81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  <a:latin typeface="Lucida Sans" panose="020B0602030504020204" pitchFamily="34" charset="77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9E90DB-2886-8998-D7BE-431D5AD67C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6"/>
            <a:ext cx="10515600" cy="2387146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  <a:latin typeface="Lucida Sans" panose="020B0602030504020204" pitchFamily="34" charset="77"/>
              </a:defRPr>
            </a:lvl1pPr>
            <a:lvl2pPr>
              <a:defRPr sz="2000">
                <a:solidFill>
                  <a:schemeClr val="bg1"/>
                </a:solidFill>
                <a:latin typeface="Lucida Sans" panose="020B0602030504020204" pitchFamily="34" charset="77"/>
              </a:defRPr>
            </a:lvl2pPr>
            <a:lvl3pPr>
              <a:defRPr sz="1800">
                <a:solidFill>
                  <a:schemeClr val="bg1"/>
                </a:solidFill>
                <a:latin typeface="Lucida Sans" panose="020B0602030504020204" pitchFamily="34" charset="77"/>
              </a:defRPr>
            </a:lvl3pPr>
            <a:lvl4pPr>
              <a:defRPr sz="1600">
                <a:solidFill>
                  <a:schemeClr val="bg1"/>
                </a:solidFill>
                <a:latin typeface="Lucida Sans" panose="020B0602030504020204" pitchFamily="34" charset="77"/>
              </a:defRPr>
            </a:lvl4pPr>
            <a:lvl5pPr>
              <a:defRPr sz="1600">
                <a:solidFill>
                  <a:schemeClr val="bg1"/>
                </a:solidFill>
                <a:latin typeface="Lucida Sans" panose="020B0602030504020204" pitchFamily="34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44412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F8BC5-CBCC-B134-640B-B1232A1BC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76160"/>
            <a:ext cx="10515600" cy="2375897"/>
          </a:xfrm>
        </p:spPr>
        <p:txBody>
          <a:bodyPr anchor="b">
            <a:normAutofit/>
          </a:bodyPr>
          <a:lstStyle>
            <a:lvl1pPr>
              <a:defRPr sz="4800" b="1">
                <a:solidFill>
                  <a:schemeClr val="bg1"/>
                </a:solidFill>
                <a:latin typeface="Lucida Sans" panose="020B0602030504020204" pitchFamily="34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187DD6-B72F-4B35-71E9-7C0A4027BA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912658"/>
            <a:ext cx="10515600" cy="1107258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  <a:latin typeface="Lucida Sans" panose="020B0602030504020204" pitchFamily="34" charset="77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49433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CDA4CE-2358-1BF3-0397-6975BE524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  <a:latin typeface="Lucida Sans" panose="020B0602030504020204" pitchFamily="34" charset="77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F05701-9127-B999-767E-AAA0E06758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2474232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  <a:latin typeface="Lucida Sans" panose="020B0602030504020204" pitchFamily="34" charset="77"/>
              </a:defRPr>
            </a:lvl1pPr>
            <a:lvl2pPr>
              <a:defRPr sz="2000">
                <a:solidFill>
                  <a:schemeClr val="bg1"/>
                </a:solidFill>
                <a:latin typeface="Lucida Sans" panose="020B0602030504020204" pitchFamily="34" charset="77"/>
              </a:defRPr>
            </a:lvl2pPr>
            <a:lvl3pPr>
              <a:defRPr sz="1800">
                <a:solidFill>
                  <a:schemeClr val="bg1"/>
                </a:solidFill>
                <a:latin typeface="Lucida Sans" panose="020B0602030504020204" pitchFamily="34" charset="77"/>
              </a:defRPr>
            </a:lvl3pPr>
            <a:lvl4pPr>
              <a:defRPr sz="1600">
                <a:solidFill>
                  <a:schemeClr val="bg1"/>
                </a:solidFill>
                <a:latin typeface="Lucida Sans" panose="020B0602030504020204" pitchFamily="34" charset="77"/>
              </a:defRPr>
            </a:lvl4pPr>
            <a:lvl5pPr>
              <a:defRPr sz="1600">
                <a:solidFill>
                  <a:schemeClr val="bg1"/>
                </a:solidFill>
                <a:latin typeface="Lucida Sans" panose="020B0602030504020204" pitchFamily="34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E1E17B-B9C7-DE6E-7981-C49E0435A1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2474232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  <a:latin typeface="Lucida Sans" panose="020B0602030504020204" pitchFamily="34" charset="77"/>
              </a:defRPr>
            </a:lvl1pPr>
            <a:lvl2pPr>
              <a:defRPr sz="2000">
                <a:solidFill>
                  <a:schemeClr val="bg1"/>
                </a:solidFill>
                <a:latin typeface="Lucida Sans" panose="020B0602030504020204" pitchFamily="34" charset="77"/>
              </a:defRPr>
            </a:lvl2pPr>
            <a:lvl3pPr>
              <a:defRPr sz="1800">
                <a:solidFill>
                  <a:schemeClr val="bg1"/>
                </a:solidFill>
                <a:latin typeface="Lucida Sans" panose="020B0602030504020204" pitchFamily="34" charset="77"/>
              </a:defRPr>
            </a:lvl3pPr>
            <a:lvl4pPr>
              <a:defRPr sz="1600">
                <a:solidFill>
                  <a:schemeClr val="bg1"/>
                </a:solidFill>
                <a:latin typeface="Lucida Sans" panose="020B0602030504020204" pitchFamily="34" charset="77"/>
              </a:defRPr>
            </a:lvl4pPr>
            <a:lvl5pPr>
              <a:defRPr sz="1600">
                <a:solidFill>
                  <a:schemeClr val="bg1"/>
                </a:solidFill>
                <a:latin typeface="Lucida Sans" panose="020B0602030504020204" pitchFamily="34" charset="77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76360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448BC5-45E5-93AC-9ADC-4102872542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  <a:latin typeface="Lucida Sans" panose="020B0602030504020204" pitchFamily="34" charset="77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59256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E32910-231E-538F-4083-A3389A2FE8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673789"/>
            <a:ext cx="12192000" cy="2387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4800" b="1">
                <a:solidFill>
                  <a:schemeClr val="bg1"/>
                </a:solidFill>
                <a:latin typeface="Lucida Sans" panose="020B0602030504020204" pitchFamily="34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591305-56C6-E839-53C3-F15A74A760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153464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Lucida Sans" panose="020B0602030504020204" pitchFamily="34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617302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2A15D-C2B3-6FCF-A8C1-A39DF50C81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  <a:latin typeface="Lucida Sans" panose="020B0602030504020204" pitchFamily="34" charset="77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9E90DB-2886-8998-D7BE-431D5AD67C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279775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bg1"/>
                </a:solidFill>
                <a:latin typeface="Lucida Sans" panose="020B0602030504020204" pitchFamily="34" charset="77"/>
              </a:defRPr>
            </a:lvl1pPr>
            <a:lvl2pPr>
              <a:defRPr sz="2000">
                <a:solidFill>
                  <a:schemeClr val="bg1"/>
                </a:solidFill>
                <a:latin typeface="Lucida Sans" panose="020B0602030504020204" pitchFamily="34" charset="77"/>
              </a:defRPr>
            </a:lvl2pPr>
            <a:lvl3pPr>
              <a:defRPr sz="1800">
                <a:solidFill>
                  <a:schemeClr val="bg1"/>
                </a:solidFill>
                <a:latin typeface="Lucida Sans" panose="020B0602030504020204" pitchFamily="34" charset="77"/>
              </a:defRPr>
            </a:lvl3pPr>
            <a:lvl4pPr>
              <a:defRPr sz="1600">
                <a:solidFill>
                  <a:schemeClr val="bg1"/>
                </a:solidFill>
                <a:latin typeface="Lucida Sans" panose="020B0602030504020204" pitchFamily="34" charset="77"/>
              </a:defRPr>
            </a:lvl4pPr>
            <a:lvl5pPr>
              <a:defRPr sz="1600">
                <a:solidFill>
                  <a:schemeClr val="bg1"/>
                </a:solidFill>
                <a:latin typeface="Lucida Sans" panose="020B0602030504020204" pitchFamily="34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58222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F8BC5-CBCC-B134-640B-B1232A1BC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76160"/>
            <a:ext cx="10515600" cy="2852737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 b="1">
                <a:solidFill>
                  <a:schemeClr val="bg1"/>
                </a:solidFill>
                <a:latin typeface="Lucida Sans" panose="020B0602030504020204" pitchFamily="34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187DD6-B72F-4B35-71E9-7C0A4027BA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355885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  <a:latin typeface="Lucida Sans" panose="020B0602030504020204" pitchFamily="34" charset="77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96003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2.jp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7" Type="http://schemas.openxmlformats.org/officeDocument/2006/relationships/image" Target="../media/image3.jpg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g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1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5.jpg"/><Relationship Id="rId5" Type="http://schemas.openxmlformats.org/officeDocument/2006/relationships/theme" Target="../theme/theme5.xml"/><Relationship Id="rId4" Type="http://schemas.openxmlformats.org/officeDocument/2006/relationships/slideLayout" Target="../slideLayouts/slideLayout19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2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image" Target="../media/image6.jpg"/><Relationship Id="rId5" Type="http://schemas.openxmlformats.org/officeDocument/2006/relationships/theme" Target="../theme/theme6.xml"/><Relationship Id="rId4" Type="http://schemas.openxmlformats.org/officeDocument/2006/relationships/slideLayout" Target="../slideLayouts/slideLayout23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6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7.jpg"/><Relationship Id="rId5" Type="http://schemas.openxmlformats.org/officeDocument/2006/relationships/theme" Target="../theme/theme7.xml"/><Relationship Id="rId4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urple cover with text&#10;&#10;Description automatically generated">
            <a:extLst>
              <a:ext uri="{FF2B5EF4-FFF2-40B4-BE49-F238E27FC236}">
                <a16:creationId xmlns:a16="http://schemas.microsoft.com/office/drawing/2014/main" id="{B76387FD-F605-0A22-E574-76E0AC8777C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696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28A8750-8775-90FF-938E-F6D9BD5B09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9D392E-18DF-20C5-8A4C-5C6159B9D5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BBC5DC-8F18-2694-490C-E95E248FB9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5B006B-A4C0-3945-8F0A-D48D70552529}" type="datetimeFigureOut">
              <a:rPr lang="en-US" smtClean="0"/>
              <a:t>12/4/23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0391A4-2204-9487-F464-8D0967B643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9DAA8A-4782-E8B6-0E39-E368BA7994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7F5841-A01C-0844-BB53-77A730EA94AB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purple background with text&#10;&#10;Description automatically generated">
            <a:extLst>
              <a:ext uri="{FF2B5EF4-FFF2-40B4-BE49-F238E27FC236}">
                <a16:creationId xmlns:a16="http://schemas.microsoft.com/office/drawing/2014/main" id="{CFFF6384-EB4A-C8CD-E79C-FEAFC3707CF4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7637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6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purple background with a logo&#10;&#10;Description automatically generated">
            <a:extLst>
              <a:ext uri="{FF2B5EF4-FFF2-40B4-BE49-F238E27FC236}">
                <a16:creationId xmlns:a16="http://schemas.microsoft.com/office/drawing/2014/main" id="{C2D186EB-F053-182F-DEEF-DE3F325F62D4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0184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urple and white banner&#10;&#10;Description automatically generated">
            <a:extLst>
              <a:ext uri="{FF2B5EF4-FFF2-40B4-BE49-F238E27FC236}">
                <a16:creationId xmlns:a16="http://schemas.microsoft.com/office/drawing/2014/main" id="{994C9888-5B83-CF6E-FC53-9D3A9348240E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7192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8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urple and white background&#10;&#10;Description automatically generated">
            <a:extLst>
              <a:ext uri="{FF2B5EF4-FFF2-40B4-BE49-F238E27FC236}">
                <a16:creationId xmlns:a16="http://schemas.microsoft.com/office/drawing/2014/main" id="{4AE94E19-00B6-353E-AAED-1657780A5163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3998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purple and white background&#10;&#10;Description automatically generated">
            <a:extLst>
              <a:ext uri="{FF2B5EF4-FFF2-40B4-BE49-F238E27FC236}">
                <a16:creationId xmlns:a16="http://schemas.microsoft.com/office/drawing/2014/main" id="{C70547C8-448B-CE9A-C09F-16C2E453D91B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6025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white background with black and white clouds&#10;&#10;Description automatically generated">
            <a:extLst>
              <a:ext uri="{FF2B5EF4-FFF2-40B4-BE49-F238E27FC236}">
                <a16:creationId xmlns:a16="http://schemas.microsoft.com/office/drawing/2014/main" id="{7B62CBDD-4EF9-D5DA-403B-A1519558BE94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-1" y="0"/>
            <a:ext cx="12191999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2429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3566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DD03A7-27A6-D2DF-A2EB-0D63CC61CE0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D95FAD-1421-9CA7-EF51-44E65172452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319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9BF458-4FEF-79B9-C9E4-045AB5CC477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6B4FE53-E271-514B-25DF-FC9F38A5D05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5686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FEE53C-5740-9311-15A4-C9B13F5041C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D55B8B-7B53-8C14-ED22-70BE495FEEB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3824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CADED7-FCBE-74F5-566A-F8FE674D673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565A9B-7F16-92B4-B11B-86449EC4A21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9424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87453-BC6D-6BC4-7164-6CD65654E83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89503A-340A-25BF-1F52-8500C80A250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829787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4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5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6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</TotalTime>
  <Words>0</Words>
  <Application>Microsoft Macintosh PowerPoint</Application>
  <PresentationFormat>Widescreen</PresentationFormat>
  <Paragraphs>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6</vt:i4>
      </vt:variant>
    </vt:vector>
  </HeadingPairs>
  <TitlesOfParts>
    <vt:vector size="17" baseType="lpstr">
      <vt:lpstr>Arial</vt:lpstr>
      <vt:lpstr>Calibri</vt:lpstr>
      <vt:lpstr>Calibri Light</vt:lpstr>
      <vt:lpstr>Lucida Sans</vt:lpstr>
      <vt:lpstr>Custom Design</vt:lpstr>
      <vt:lpstr>1_Custom Design</vt:lpstr>
      <vt:lpstr>2_Custom Design</vt:lpstr>
      <vt:lpstr>3_Custom Design</vt:lpstr>
      <vt:lpstr>4_Custom Design</vt:lpstr>
      <vt:lpstr>5_Custom Design</vt:lpstr>
      <vt:lpstr>6_Custom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Benjamin Cleveland</dc:creator>
  <cp:lastModifiedBy>Benjamin Cleveland</cp:lastModifiedBy>
  <cp:revision>5</cp:revision>
  <dcterms:created xsi:type="dcterms:W3CDTF">2023-11-30T19:28:22Z</dcterms:created>
  <dcterms:modified xsi:type="dcterms:W3CDTF">2023-12-04T22:50:20Z</dcterms:modified>
</cp:coreProperties>
</file>