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10"/>
  </p:notesMasterIdLst>
  <p:sldIdLst>
    <p:sldId id="2489" r:id="rId6"/>
    <p:sldId id="2494" r:id="rId7"/>
    <p:sldId id="2491" r:id="rId8"/>
    <p:sldId id="249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6F6"/>
    <a:srgbClr val="43266C"/>
    <a:srgbClr val="512888"/>
    <a:srgbClr val="311C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35"/>
    <p:restoredTop sz="92517" autoAdjust="0"/>
  </p:normalViewPr>
  <p:slideViewPr>
    <p:cSldViewPr snapToGrid="0">
      <p:cViewPr varScale="1">
        <p:scale>
          <a:sx n="118" d="100"/>
          <a:sy n="118" d="100"/>
        </p:scale>
        <p:origin x="1432" y="2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3DEED-B4D9-B245-B11A-88B49A78095C}" type="datetimeFigureOut">
              <a:rPr lang="en-US" smtClean="0"/>
              <a:t>12/5/23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F73E3-FC6C-7648-A801-012866538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21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62D71-06E9-4BE2-8CE7-32E7042594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465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62D71-06E9-4BE2-8CE7-32E7042594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808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7B56B-D5F8-E426-56F0-B931388F4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DC1FDC-087D-09EF-4B5C-FF45E93974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4407F-D53D-67D9-5238-1FA1951F9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9E74-90F2-B84A-B839-109A1F247389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2DC59-0E26-1101-46A8-43DA9DE33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22BC1-3B1D-0D48-2224-86CED29AD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3265-1000-9747-96D6-27D2575A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EE079-B93A-F036-EFCF-CA9E2AA6A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4A92B4-71C4-BFB2-0755-336DF59555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B4513-11DA-5443-1590-FB7E1694D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9E74-90F2-B84A-B839-109A1F247389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89C45-3B79-325D-09A3-745266767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B7DFE-D0E0-70DE-DDB0-2AE2B2497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3265-1000-9747-96D6-27D2575A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0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8DFE26-7D88-11DB-4108-679C721EB1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403E6A-05EA-BB4D-0A0B-7066BBB5A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B026F-5097-8B3E-F983-35AFDDF13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9E74-90F2-B84A-B839-109A1F247389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985B0-B5FB-9914-281B-8D0900052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AFEE6-59EE-2FD1-5E83-6AB55E0DB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3265-1000-9747-96D6-27D2575A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9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104C5-91F4-2223-A749-A846EDDE2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100F97-3CB1-A5F7-5452-11672A49E1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C9332-878A-E05F-3C44-AC13CE170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E46A-B299-4A87-992E-CC2C88A85C33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F0D32-5006-18AB-5AA7-3643DE110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24CD9-96D2-262B-6CC0-DCDFCD2B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91A1-C9CC-465F-A6AF-85F284C03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76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B6893-80ED-E212-D915-581F64A1F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A7BAA-BCFC-8371-1C70-66A8F45E2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733C4-B023-A03C-07DD-7C042D5D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E46A-B299-4A87-992E-CC2C88A85C33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C8729-64DB-A658-BF24-88CD4EE7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E52F4-C7AC-DD8F-D07B-A4E65230F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91A1-C9CC-465F-A6AF-85F284C03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42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59956-0A5C-D573-7DA1-94CD34A14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4116E-949C-7CD3-B113-C20F1637E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8F7B8-030A-3695-A016-CDB6E45B1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E46A-B299-4A87-992E-CC2C88A85C33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75AEE-9A2C-E60E-3AB2-77A10CDFF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E8397-AB3B-D085-3A84-3D6D63836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91A1-C9CC-465F-A6AF-85F284C03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98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5D26A-6DBA-F077-19D5-77C5DCC0C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41424-1375-3E7E-9718-BD63974627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09E844-5570-B878-BD03-513DA77CF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597790-8481-1972-AAFE-A02FF32AD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E46A-B299-4A87-992E-CC2C88A85C33}" type="datetimeFigureOut">
              <a:rPr lang="en-US" smtClean="0"/>
              <a:t>12/5/23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18E2E4-7BCC-FE7B-8A82-A64AD9AE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58A87-4B25-C337-EE77-E14E13E99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91A1-C9CC-465F-A6AF-85F284C03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3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CF885-CDBF-2712-0646-4CCE1D601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9DC59-EEF4-0859-88D4-45622F8ED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2394E5-99F0-ADA6-B065-5D8AAE896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69BEC3-6B9E-0B34-1A0D-368A091FB2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695BE2-41ED-4E3C-76D1-915FC629EE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FF1500-CB63-472F-8311-C2AFD25DC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E46A-B299-4A87-992E-CC2C88A85C33}" type="datetimeFigureOut">
              <a:rPr lang="en-US" smtClean="0"/>
              <a:t>12/5/23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22AAB8-3C6E-136E-360A-18E0B6AC1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1F0C8-53B3-B16A-0089-22633AF0D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91A1-C9CC-465F-A6AF-85F284C03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44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206C6-11BD-D6A1-CE2E-ECC94EA92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EC02B3-7208-8D31-251B-D35DA0CAA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E46A-B299-4A87-992E-CC2C88A85C33}" type="datetimeFigureOut">
              <a:rPr lang="en-US" smtClean="0"/>
              <a:t>12/5/23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71535A-C701-9DAC-B959-B34A98464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7A5C9A-A755-0B29-DDB6-7F0BA1193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91A1-C9CC-465F-A6AF-85F284C03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65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B4C6BE-A915-7084-2772-207A6200B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E46A-B299-4A87-992E-CC2C88A85C33}" type="datetimeFigureOut">
              <a:rPr lang="en-US" smtClean="0"/>
              <a:t>12/5/23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1AAD91-628E-7D67-B1FF-040EAB1B0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D23BE-FE9E-50BD-A9AE-6DFDA9AC2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91A1-C9CC-465F-A6AF-85F284C03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81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765E9-62DB-0E07-CB98-38CD6B20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4D24E-C5DF-AC45-0678-DE67FE3E1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2384EB-8F3A-B112-1705-BC305323E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69F553-0EE9-6ADB-ECAC-3325315B5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E46A-B299-4A87-992E-CC2C88A85C33}" type="datetimeFigureOut">
              <a:rPr lang="en-US" smtClean="0"/>
              <a:t>12/5/23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8C44CF-3BE2-0B99-AC67-F80FE2A50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964FA-3D3A-7F49-BB8A-79C430F8C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91A1-C9CC-465F-A6AF-85F284C03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590AA-3BB8-54BD-370F-DC3E230A4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A9AD6-95D5-82DB-7F3B-2CBBDFBA4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B06E8-9F42-5423-9EF2-9B1A4FEC6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9E74-90F2-B84A-B839-109A1F247389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9533C-DF73-B1D3-013A-18F0E2D28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B8127-3ED1-C6EC-C24D-48D8A160B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3265-1000-9747-96D6-27D2575A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8D630-ACC7-7610-BD98-CA33A0931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D03DF4-FFDA-B662-5B7D-64FC7D451C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AC2831-C046-43D9-0E93-DC0372CA0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14ED85-5069-51FC-6D5B-6EA0D6BBB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E46A-B299-4A87-992E-CC2C88A85C33}" type="datetimeFigureOut">
              <a:rPr lang="en-US" smtClean="0"/>
              <a:t>12/5/23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EBA4C0-F99A-6BA3-FB1D-F802AAEF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D5CC05-EC9B-880B-7309-BF65D864D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91A1-C9CC-465F-A6AF-85F284C03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75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51BAB-FC92-8D9B-D858-032B25148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BBB3D4-D636-9274-8B5F-1E6E0E23DE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988C9-63B6-5924-6269-8C6FBCB35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E46A-B299-4A87-992E-CC2C88A85C33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423E2-0BC7-2C60-0A73-BFEFEFC1D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C94C7-880E-0A1C-596C-26CBFBBB5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91A1-C9CC-465F-A6AF-85F284C03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31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833A22-E8A4-BCCE-FB1D-AD4BB100B8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763C7B-50C0-B0DF-2ACE-955947EF9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E9021-7CCC-CC2D-2FDF-26DD944F4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CE46A-B299-4A87-992E-CC2C88A85C33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A7721-A1E1-79AF-C869-CDFDCF965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42C05-741A-197A-E966-2675778BD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91A1-C9CC-465F-A6AF-85F284C03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34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35B0D-909D-0E06-A9FB-B085035E9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488AB-D608-3245-E703-D7FA9431F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0B3CF-AFB2-7583-DE3E-C8B9CD8F6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9E74-90F2-B84A-B839-109A1F247389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1B156-D1AA-B76D-F5EA-1C5B50DC5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6F25B-9ED6-4E30-48A4-C5BA55EB2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3265-1000-9747-96D6-27D2575A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6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F20C9-B032-2509-379A-701ED3CBD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2B125-88F8-C83E-0A68-B4D7235A51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DA442-EB34-2D7D-72CE-1A1FED2D2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98342-4611-0A92-E2BF-778E6D3F6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9E74-90F2-B84A-B839-109A1F247389}" type="datetimeFigureOut">
              <a:rPr lang="en-US" smtClean="0"/>
              <a:t>12/5/23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06EC4B-5AD8-C848-4C7F-42A42C382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16EEFB-62C0-C06B-FB3F-1BEB4D33E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3265-1000-9747-96D6-27D2575A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3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BCC67-67E3-B675-1911-06299FEFF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8B9A3-6950-3C36-5AF7-434AF14C3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DA31AF-469A-8167-A77A-5576FCCDF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F3B67D-0809-3A7E-B3AF-21439C01D9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6ED39-B265-47D2-9C09-87A750742A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329EFB-C3F0-DCED-A66B-DAD8806D9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9E74-90F2-B84A-B839-109A1F247389}" type="datetimeFigureOut">
              <a:rPr lang="en-US" smtClean="0"/>
              <a:t>12/5/23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3D01F7-81FF-ECA4-9606-2AE2A328E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82A7CD-5135-09B9-3FBA-41BCF89AE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3265-1000-9747-96D6-27D2575A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3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F8599-DFD8-5E2C-F5FE-B1977D681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B886B9-8312-B822-92B0-650E3051B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9E74-90F2-B84A-B839-109A1F247389}" type="datetimeFigureOut">
              <a:rPr lang="en-US" smtClean="0"/>
              <a:t>12/5/23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D253A2-D13B-C9F3-6D8D-5B0877E50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5402A-53D5-CC98-A018-AB832AE96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3265-1000-9747-96D6-27D2575A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B3947F-339A-8F97-61A6-059918EFA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9E74-90F2-B84A-B839-109A1F247389}" type="datetimeFigureOut">
              <a:rPr lang="en-US" smtClean="0"/>
              <a:t>12/5/23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BD2755-297D-0F26-9D71-5736F8BA9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501A2-2280-429E-D944-D037B54FE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3265-1000-9747-96D6-27D2575A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4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07D89-5589-1DEC-A514-5C1547C15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39496-8BA2-A9BD-F85D-4A10E9D4D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4BC05-928A-202F-B56C-EAF6B345D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DAFD7-96C8-A275-5271-A01068D2A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9E74-90F2-B84A-B839-109A1F247389}" type="datetimeFigureOut">
              <a:rPr lang="en-US" smtClean="0"/>
              <a:t>12/5/23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6B4407-C4C5-3A92-D30B-160C63F5E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A39E2E-A20E-D5EB-597B-F6704A59F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3265-1000-9747-96D6-27D2575A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1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28277-2F90-790D-5636-FE0E3D9FB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32F560-68EA-F456-07CB-F27119E261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51027-3460-3AF3-D3AC-B550A8F16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422637-7E0A-870B-891C-52297B47A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B9E74-90F2-B84A-B839-109A1F247389}" type="datetimeFigureOut">
              <a:rPr lang="en-US" smtClean="0"/>
              <a:t>12/5/23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A720B5-3BCF-8FB8-D55D-2028CDD41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FBE27-0E82-E498-C5DD-781AFA5F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3265-1000-9747-96D6-27D2575A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0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1F63F2-5D45-9DBC-F153-42F586C13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D9283-4B73-2480-51B2-4C3E773F1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58275-B9A0-3D2C-6AD3-E9E5E476A0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B9E74-90F2-B84A-B839-109A1F247389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D6F5D-6334-E7FD-4D18-E580DC427A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DEE89-E29C-B73F-B512-BD73434472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C3265-1000-9747-96D6-27D2575A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7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86F883-E4A8-6CD7-181C-F512F998C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FACC7-EE5F-BADA-5A2B-4E10B64BD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DCC2D-D0C9-9AA9-2034-170022BC0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CE46A-B299-4A87-992E-CC2C88A85C33}" type="datetimeFigureOut">
              <a:rPr lang="en-US" smtClean="0"/>
              <a:t>12/5/23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0FCD2-AC46-C647-0168-499CF10979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70E97-73D0-7FC3-3829-2FE3F98907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B91A1-C9CC-465F-A6AF-85F284C03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9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hyperlink" Target="mailto:jgnad@ksu.edu&#8203;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C584934-A21A-43CA-AF2E-CC822A323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10" y="6183709"/>
            <a:ext cx="1483249" cy="3472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7394ADC-CD77-4F1A-07A4-4455917DA001}"/>
              </a:ext>
            </a:extLst>
          </p:cNvPr>
          <p:cNvSpPr/>
          <p:nvPr/>
        </p:nvSpPr>
        <p:spPr>
          <a:xfrm>
            <a:off x="-4959" y="6679245"/>
            <a:ext cx="12192000" cy="178755"/>
          </a:xfrm>
          <a:prstGeom prst="rect">
            <a:avLst/>
          </a:prstGeom>
          <a:solidFill>
            <a:srgbClr val="43266C"/>
          </a:solidFill>
          <a:ln>
            <a:solidFill>
              <a:srgbClr val="4326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Picture 7" descr="A grassy area with trees and a road in the background&#10;&#10;Description automatically generated with low confidence">
            <a:extLst>
              <a:ext uri="{FF2B5EF4-FFF2-40B4-BE49-F238E27FC236}">
                <a16:creationId xmlns:a16="http://schemas.microsoft.com/office/drawing/2014/main" id="{F8D2EF39-6651-C465-67ED-E61917057C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898" t="3435" r="11823" b="15328"/>
          <a:stretch/>
        </p:blipFill>
        <p:spPr>
          <a:xfrm>
            <a:off x="-4957" y="0"/>
            <a:ext cx="12196959" cy="667924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41F58BB-8878-223C-8492-0E20D04D8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516" y="3927006"/>
            <a:ext cx="11614484" cy="1510249"/>
          </a:xfrm>
        </p:spPr>
        <p:txBody>
          <a:bodyPr anchor="t">
            <a:normAutofit fontScale="90000"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Calibri"/>
                <a:cs typeface="Calibri"/>
              </a:rPr>
              <a:t>Presentation title</a:t>
            </a:r>
            <a:br>
              <a:rPr lang="en-US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Calibri"/>
                <a:cs typeface="Calibri"/>
              </a:rPr>
            </a:br>
            <a:r>
              <a:rPr lang="en-US" sz="40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Calibri"/>
                <a:cs typeface="Calibri"/>
              </a:rPr>
              <a:t>Event</a:t>
            </a:r>
            <a:br>
              <a:rPr lang="en-US" sz="40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Calibri"/>
                <a:cs typeface="Calibri"/>
              </a:rPr>
            </a:br>
            <a:endParaRPr lang="en-US" sz="5400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91ECDF-B92C-784B-A07E-A2E9FD740E80}"/>
              </a:ext>
            </a:extLst>
          </p:cNvPr>
          <p:cNvSpPr txBox="1">
            <a:spLocks/>
          </p:cNvSpPr>
          <p:nvPr/>
        </p:nvSpPr>
        <p:spPr bwMode="auto">
          <a:xfrm>
            <a:off x="6502755" y="5350793"/>
            <a:ext cx="5492384" cy="83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609585" rtl="0" eaLnBrk="1" fontAlgn="base" hangingPunct="1">
              <a:spcBef>
                <a:spcPct val="0"/>
              </a:spcBef>
              <a:spcAft>
                <a:spcPct val="0"/>
              </a:spcAft>
              <a:defRPr sz="5867" kern="1200">
                <a:solidFill>
                  <a:schemeClr val="tx1"/>
                </a:solidFill>
                <a:latin typeface="+mj-lt"/>
                <a:ea typeface="ＭＳ Ｐゴシック" charset="0"/>
                <a:cs typeface="Lucida Sans"/>
              </a:defRPr>
            </a:lvl1pPr>
            <a:lvl2pPr algn="ctr" defTabSz="60958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Lucida Sans" panose="020B0602030504020204" pitchFamily="34" charset="77"/>
                <a:ea typeface="ＭＳ Ｐゴシック" charset="0"/>
                <a:cs typeface="ＭＳ Ｐゴシック" charset="0"/>
              </a:defRPr>
            </a:lvl2pPr>
            <a:lvl3pPr algn="ctr" defTabSz="60958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Lucida Sans" panose="020B0602030504020204" pitchFamily="34" charset="77"/>
                <a:ea typeface="ＭＳ Ｐゴシック" charset="0"/>
                <a:cs typeface="ＭＳ Ｐゴシック" charset="0"/>
              </a:defRPr>
            </a:lvl3pPr>
            <a:lvl4pPr algn="ctr" defTabSz="60958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Lucida Sans" panose="020B0602030504020204" pitchFamily="34" charset="77"/>
                <a:ea typeface="ＭＳ Ｐゴシック" charset="0"/>
                <a:cs typeface="ＭＳ Ｐゴシック" charset="0"/>
              </a:defRPr>
            </a:lvl4pPr>
            <a:lvl5pPr algn="ctr" defTabSz="60958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Lucida Sans" panose="020B0602030504020204" pitchFamily="34" charset="77"/>
                <a:ea typeface="ＭＳ Ｐゴシック" charset="0"/>
                <a:cs typeface="ＭＳ Ｐゴシック" charset="0"/>
              </a:defRPr>
            </a:lvl5pPr>
            <a:lvl6pPr marL="609585" algn="ctr" defTabSz="60958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1219170" algn="ctr" defTabSz="60958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828754" algn="ctr" defTabSz="60958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2438339" algn="ctr" defTabSz="609585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 defTabSz="609555"/>
            <a:r>
              <a:rPr lang="en-US" sz="24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ＭＳ Ｐゴシック"/>
              </a:rPr>
              <a:t>Name</a:t>
            </a:r>
            <a:endParaRPr lang="en-US" sz="24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  <a:p>
            <a:pPr algn="r" defTabSz="609555"/>
            <a:r>
              <a:rPr lang="en-US" sz="24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ＭＳ Ｐゴシック"/>
              </a:rPr>
              <a:t>Title</a:t>
            </a:r>
            <a:endParaRPr lang="en-US" sz="24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  <a:p>
            <a:pPr algn="r" defTabSz="609555"/>
            <a:r>
              <a:rPr lang="en-US" sz="20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ＭＳ Ｐゴシック"/>
              </a:rPr>
              <a:t>email</a:t>
            </a:r>
            <a:endParaRPr lang="en-US" sz="20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  <a:ea typeface="ＭＳ Ｐゴシック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4" name="Picture 13" descr="A black and white logo&#10;&#10;Description automatically generated">
            <a:extLst>
              <a:ext uri="{FF2B5EF4-FFF2-40B4-BE49-F238E27FC236}">
                <a16:creationId xmlns:a16="http://schemas.microsoft.com/office/drawing/2014/main" id="{0C6E06E7-D3D2-FF8B-7ED2-FB29064598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366" y="6183709"/>
            <a:ext cx="1483249" cy="34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3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A5433-DADA-3570-B425-FD1182CF4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43266C"/>
                </a:solidFill>
                <a:latin typeface="+mn-lt"/>
              </a:rPr>
              <a:t>Slide Title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E8A8F-6855-8030-45BD-1FB2FB607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20979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8199C9-00AD-2B64-6559-C200FE0FF2CA}"/>
              </a:ext>
            </a:extLst>
          </p:cNvPr>
          <p:cNvSpPr/>
          <p:nvPr/>
        </p:nvSpPr>
        <p:spPr>
          <a:xfrm>
            <a:off x="-4959" y="6679245"/>
            <a:ext cx="12192000" cy="178755"/>
          </a:xfrm>
          <a:prstGeom prst="rect">
            <a:avLst/>
          </a:prstGeom>
          <a:solidFill>
            <a:srgbClr val="43266C"/>
          </a:solidFill>
          <a:ln>
            <a:solidFill>
              <a:srgbClr val="4326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F883E42-072B-C8C9-D43F-2C2CEA819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7" y="6183706"/>
            <a:ext cx="1483249" cy="3472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C71E6C-BBB6-63FE-9280-084C32795164}"/>
              </a:ext>
            </a:extLst>
          </p:cNvPr>
          <p:cNvSpPr txBox="1"/>
          <p:nvPr/>
        </p:nvSpPr>
        <p:spPr>
          <a:xfrm>
            <a:off x="6818161" y="6404247"/>
            <a:ext cx="50605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spc="3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311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C584934-A21A-43CA-AF2E-CC822A323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10" y="6183709"/>
            <a:ext cx="1483249" cy="3472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7394ADC-CD77-4F1A-07A4-4455917DA001}"/>
              </a:ext>
            </a:extLst>
          </p:cNvPr>
          <p:cNvSpPr/>
          <p:nvPr/>
        </p:nvSpPr>
        <p:spPr>
          <a:xfrm>
            <a:off x="-4959" y="6679245"/>
            <a:ext cx="12192000" cy="178755"/>
          </a:xfrm>
          <a:prstGeom prst="rect">
            <a:avLst/>
          </a:prstGeom>
          <a:solidFill>
            <a:srgbClr val="43266C"/>
          </a:solidFill>
          <a:ln>
            <a:solidFill>
              <a:srgbClr val="4326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12E35E-CDB1-E248-A96F-87FA9B691068}"/>
              </a:ext>
            </a:extLst>
          </p:cNvPr>
          <p:cNvSpPr txBox="1"/>
          <p:nvPr/>
        </p:nvSpPr>
        <p:spPr>
          <a:xfrm>
            <a:off x="6818161" y="6404247"/>
            <a:ext cx="50605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54"/>
            <a:r>
              <a:rPr lang="en-US" sz="800" spc="300">
                <a:solidFill>
                  <a:srgbClr val="E7E6E6">
                    <a:lumMod val="50000"/>
                  </a:srgbClr>
                </a:solidFill>
                <a:latin typeface="Myriad Pro" panose="020B0503030403020204" pitchFamily="34" charset="0"/>
                <a:ea typeface="ＭＳ Ｐゴシック" panose="020B0600070205080204" pitchFamily="34" charset="-128"/>
              </a:rPr>
              <a:t>Next-Gen K-State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8E4174-0AAB-9FA8-41B1-2136A25EF793}"/>
              </a:ext>
            </a:extLst>
          </p:cNvPr>
          <p:cNvSpPr txBox="1">
            <a:spLocks/>
          </p:cNvSpPr>
          <p:nvPr/>
        </p:nvSpPr>
        <p:spPr>
          <a:xfrm>
            <a:off x="1621323" y="2925881"/>
            <a:ext cx="4193823" cy="673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54"/>
            <a:r>
              <a:rPr lang="en-US" sz="4800" b="1" dirty="0">
                <a:solidFill>
                  <a:prstClr val="black"/>
                </a:solidFill>
                <a:latin typeface="Calibri" panose="020F0502020204030204"/>
              </a:rPr>
              <a:t>Questions?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9DE6C8-A191-CAF0-395C-B37993B16A76}"/>
              </a:ext>
            </a:extLst>
          </p:cNvPr>
          <p:cNvCxnSpPr>
            <a:cxnSpLocks/>
          </p:cNvCxnSpPr>
          <p:nvPr/>
        </p:nvCxnSpPr>
        <p:spPr>
          <a:xfrm>
            <a:off x="1381432" y="3965297"/>
            <a:ext cx="4654349" cy="0"/>
          </a:xfrm>
          <a:prstGeom prst="line">
            <a:avLst/>
          </a:prstGeom>
          <a:ln w="76200">
            <a:solidFill>
              <a:srgbClr val="512888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4E60B0E-683C-60AE-2CB2-747F86CFAA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35" b="3953"/>
          <a:stretch/>
        </p:blipFill>
        <p:spPr>
          <a:xfrm>
            <a:off x="7450178" y="3"/>
            <a:ext cx="4748897" cy="667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6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B40DA1A-4669-EF19-D94E-1D5EC52AD242}"/>
              </a:ext>
            </a:extLst>
          </p:cNvPr>
          <p:cNvSpPr/>
          <p:nvPr/>
        </p:nvSpPr>
        <p:spPr>
          <a:xfrm>
            <a:off x="-4959" y="1"/>
            <a:ext cx="12192000" cy="6858000"/>
          </a:xfrm>
          <a:prstGeom prst="rect">
            <a:avLst/>
          </a:prstGeom>
          <a:solidFill>
            <a:srgbClr val="43266C"/>
          </a:solidFill>
          <a:ln>
            <a:solidFill>
              <a:srgbClr val="4326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E8D19F-2D3F-65B2-147C-DDB312826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543" y="1593646"/>
            <a:ext cx="5672916" cy="367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817C2D74B126469E24002B2AC9CEE6" ma:contentTypeVersion="14" ma:contentTypeDescription="Create a new document." ma:contentTypeScope="" ma:versionID="cd84e0941e73d6b1539d0a514ebe234c">
  <xsd:schema xmlns:xsd="http://www.w3.org/2001/XMLSchema" xmlns:xs="http://www.w3.org/2001/XMLSchema" xmlns:p="http://schemas.microsoft.com/office/2006/metadata/properties" xmlns:ns2="206cefa7-836b-4c5d-a3d3-a208c970536a" xmlns:ns3="379aa67d-ef64-4569-b640-6f38b4f6f6f5" targetNamespace="http://schemas.microsoft.com/office/2006/metadata/properties" ma:root="true" ma:fieldsID="0946038558548534d1f13d789f911b97" ns2:_="" ns3:_="">
    <xsd:import namespace="206cefa7-836b-4c5d-a3d3-a208c970536a"/>
    <xsd:import namespace="379aa67d-ef64-4569-b640-6f38b4f6f6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6cefa7-836b-4c5d-a3d3-a208c97053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b8ed7cba-b263-44e1-aaea-116db9091a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9aa67d-ef64-4569-b640-6f38b4f6f6f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783da7a3-d000-4c14-bc4e-a00cbe195f7e}" ma:internalName="TaxCatchAll" ma:showField="CatchAllData" ma:web="379aa67d-ef64-4569-b640-6f38b4f6f6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79aa67d-ef64-4569-b640-6f38b4f6f6f5">
      <UserInfo>
        <DisplayName/>
        <AccountId xsi:nil="true"/>
        <AccountType/>
      </UserInfo>
    </SharedWithUsers>
    <TaxCatchAll xmlns="379aa67d-ef64-4569-b640-6f38b4f6f6f5" xsi:nil="true"/>
    <lcf76f155ced4ddcb4097134ff3c332f xmlns="206cefa7-836b-4c5d-a3d3-a208c970536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A1DCA78-D935-4A96-B67C-4955B81393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6cefa7-836b-4c5d-a3d3-a208c970536a"/>
    <ds:schemaRef ds:uri="379aa67d-ef64-4569-b640-6f38b4f6f6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AE8293-3D28-436D-9116-EC72364611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1CE50E-CABB-4765-BFA5-EFF5664EAF42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purl.org/dc/dcmitype/"/>
    <ds:schemaRef ds:uri="206cefa7-836b-4c5d-a3d3-a208c970536a"/>
    <ds:schemaRef ds:uri="http://schemas.microsoft.com/office/infopath/2007/PartnerControls"/>
    <ds:schemaRef ds:uri="379aa67d-ef64-4569-b640-6f38b4f6f6f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5083</TotalTime>
  <Words>18</Words>
  <Application>Microsoft Macintosh PowerPoint</Application>
  <PresentationFormat>Widescreen</PresentationFormat>
  <Paragraphs>10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Myriad Pro</vt:lpstr>
      <vt:lpstr>Office Theme</vt:lpstr>
      <vt:lpstr>2_Office Theme</vt:lpstr>
      <vt:lpstr>Presentation title Event </vt:lpstr>
      <vt:lpstr>Slide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Cleveland</dc:creator>
  <cp:lastModifiedBy>Lindley Lund</cp:lastModifiedBy>
  <cp:revision>26</cp:revision>
  <cp:lastPrinted>2023-03-21T22:29:47Z</cp:lastPrinted>
  <dcterms:created xsi:type="dcterms:W3CDTF">2023-03-17T14:19:52Z</dcterms:created>
  <dcterms:modified xsi:type="dcterms:W3CDTF">2023-12-05T21:00:32Z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xd_ProgID">
    <vt:lpwstr/>
  </property>
  <property fmtid="{D5CDD505-2E9C-101B-9397-08002B2CF9AE}" pid="3" name="ContentTypeId">
    <vt:lpwstr>0x010100AA817C2D74B126469E24002B2AC9CEE6</vt:lpwstr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lpwstr/>
  </property>
  <property fmtid="{D5CDD505-2E9C-101B-9397-08002B2CF9AE}" pid="9" name="MediaServiceImageTags">
    <vt:lpwstr/>
  </property>
</Properties>
</file>