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8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7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495"/>
    <a:srgbClr val="C6B44A"/>
    <a:srgbClr val="7969AF"/>
    <a:srgbClr val="7A6AAF"/>
    <a:srgbClr val="C5B44A"/>
    <a:srgbClr val="DFDAC5"/>
    <a:srgbClr val="8DA3A2"/>
    <a:srgbClr val="C5B54A"/>
    <a:srgbClr val="536C00"/>
    <a:srgbClr val="F7C9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2"/>
    <p:restoredTop sz="94740"/>
  </p:normalViewPr>
  <p:slideViewPr>
    <p:cSldViewPr snapToGrid="0">
      <p:cViewPr varScale="1">
        <p:scale>
          <a:sx n="140" d="100"/>
          <a:sy n="140" d="100"/>
        </p:scale>
        <p:origin x="224" y="4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3B913-A77D-3F41-B213-8E50CD840355}" type="datetimeFigureOut">
              <a:rPr lang="en-US" smtClean="0"/>
              <a:t>5/7/26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967E1-74BC-0041-9FD5-D63901ABF8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8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jp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31D695-7034-E3F2-6457-D79E8A85AA9F}"/>
              </a:ext>
            </a:extLst>
          </p:cNvPr>
          <p:cNvSpPr/>
          <p:nvPr userDrawn="1"/>
        </p:nvSpPr>
        <p:spPr>
          <a:xfrm>
            <a:off x="0" y="2460894"/>
            <a:ext cx="8166100" cy="43971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4626D7-E210-04B1-C6B1-7D5B24B541BD}"/>
              </a:ext>
            </a:extLst>
          </p:cNvPr>
          <p:cNvSpPr/>
          <p:nvPr userDrawn="1"/>
        </p:nvSpPr>
        <p:spPr>
          <a:xfrm>
            <a:off x="8166100" y="0"/>
            <a:ext cx="4025900" cy="246089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15B1ADF-91BF-007E-32DF-E1EDA3ACE4E9}"/>
              </a:ext>
            </a:extLst>
          </p:cNvPr>
          <p:cNvCxnSpPr>
            <a:cxnSpLocks/>
          </p:cNvCxnSpPr>
          <p:nvPr userDrawn="1"/>
        </p:nvCxnSpPr>
        <p:spPr>
          <a:xfrm>
            <a:off x="537800" y="5077876"/>
            <a:ext cx="6793086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DDD6E7D7-E51D-1E7E-1DFE-EA5BFD56C9A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798" y="2883719"/>
            <a:ext cx="6793089" cy="1452622"/>
          </a:xfrm>
        </p:spPr>
        <p:txBody>
          <a:bodyPr anchor="t">
            <a:noAutofit/>
          </a:bodyPr>
          <a:lstStyle>
            <a:lvl1pPr algn="l">
              <a:defRPr sz="44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YOUR HEADLINE GOES IN THIS SPACE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378CCA-5D81-AE66-1213-8250C90B9D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842238" y="2696747"/>
            <a:ext cx="2702949" cy="24608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368FD5-C352-79AF-A6BC-1C96DF7C7F8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851855" y="656501"/>
            <a:ext cx="2683714" cy="1132069"/>
          </a:xfrm>
          <a:prstGeom prst="rect">
            <a:avLst/>
          </a:prstGeom>
        </p:spPr>
      </p:pic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BF0D50CD-13C4-EA61-AE0F-EDF46E7A880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1" y="0"/>
            <a:ext cx="8166099" cy="246089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B8EEEC7-79F6-EF13-C961-E948C277FA13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537799" y="4436049"/>
            <a:ext cx="6793087" cy="36323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Subheading here that describes the main headline as needed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8CA7D-833E-05EE-DE38-7378872FDA89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537800" y="5721045"/>
            <a:ext cx="6793086" cy="77992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  <a:endParaRPr lang="en-US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8DF3B367-6A70-8764-7010-3D8EFF482551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537800" y="5277294"/>
            <a:ext cx="6793086" cy="44375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PRESENTER NAME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7A58A27-B202-3DAF-13F2-8BF9C84AC4FE}"/>
              </a:ext>
            </a:extLst>
          </p:cNvPr>
          <p:cNvGrpSpPr/>
          <p:nvPr userDrawn="1"/>
        </p:nvGrpSpPr>
        <p:grpSpPr>
          <a:xfrm>
            <a:off x="8902188" y="5540149"/>
            <a:ext cx="2583049" cy="1098770"/>
            <a:chOff x="8842238" y="5540149"/>
            <a:chExt cx="2583049" cy="1098770"/>
          </a:xfrm>
        </p:grpSpPr>
        <p:pic>
          <p:nvPicPr>
            <p:cNvPr id="19" name="Picture 18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EE66F54C-CEE4-0309-8D0B-1030EBBA1F2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26517" y="5540149"/>
              <a:ext cx="1098770" cy="1098770"/>
            </a:xfrm>
            <a:prstGeom prst="rect">
              <a:avLst/>
            </a:prstGeom>
          </p:spPr>
        </p:pic>
        <p:pic>
          <p:nvPicPr>
            <p:cNvPr id="20" name="Picture 19" descr="A flag with stars on it&#10;&#10;Description automatically generated">
              <a:extLst>
                <a:ext uri="{FF2B5EF4-FFF2-40B4-BE49-F238E27FC236}">
                  <a16:creationId xmlns:a16="http://schemas.microsoft.com/office/drawing/2014/main" id="{203C3DEA-CB91-7F6F-8A7E-95679BADFA6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8842238" y="5567342"/>
              <a:ext cx="1336812" cy="10443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8006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D9718129-59F8-615B-1BA9-642934B2B6C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658377" y="4226727"/>
            <a:ext cx="8533624" cy="218349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35731C-A428-D58B-CAE7-907DAA332C69}"/>
              </a:ext>
            </a:extLst>
          </p:cNvPr>
          <p:cNvSpPr/>
          <p:nvPr userDrawn="1"/>
        </p:nvSpPr>
        <p:spPr>
          <a:xfrm>
            <a:off x="3564458" y="6410226"/>
            <a:ext cx="8627543" cy="44777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-1" y="0"/>
            <a:ext cx="365837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4462100" y="2557957"/>
            <a:ext cx="679308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D18FF364-9AAB-1EF3-E86C-75A7C4FC92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18065" y="585492"/>
            <a:ext cx="2761023" cy="2761023"/>
          </a:xfrm>
          <a:prstGeom prst="rect">
            <a:avLst/>
          </a:prstGeom>
          <a:ln>
            <a:noFill/>
          </a:ln>
          <a:effectLst/>
        </p:spPr>
      </p:pic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8423CF9-3303-B052-3E76-93448722BDE4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4462099" y="1916130"/>
            <a:ext cx="6793087" cy="36323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rgbClr val="7A6AAF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Subheading here that describes the main headline as needed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F0FD4E-FC7D-0FF9-7F35-2A08E0D2DC7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06965" y="3719902"/>
            <a:ext cx="1783224" cy="752216"/>
          </a:xfrm>
          <a:prstGeom prst="rect">
            <a:avLst/>
          </a:prstGeom>
        </p:spPr>
      </p:pic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8FD40A69-FC5E-309B-DC19-39F3BBDBA768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4462100" y="3201126"/>
            <a:ext cx="6793086" cy="77992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  <a:endParaRPr lang="en-US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5829094A-EA5E-1D60-F08D-F1612E85422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462100" y="2757375"/>
            <a:ext cx="6793086" cy="44375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5581C35-9493-EC9C-0AE6-18C647070D7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462098" y="363800"/>
            <a:ext cx="6793089" cy="1452622"/>
          </a:xfrm>
        </p:spPr>
        <p:txBody>
          <a:bodyPr anchor="t">
            <a:noAutofit/>
          </a:bodyPr>
          <a:lstStyle>
            <a:lvl1pPr algn="l">
              <a:defRPr sz="4400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YOUR HEADLINE GOES IN THIS SPACE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3D6DB67-2CA8-595C-E228-E7FD84C03443}"/>
              </a:ext>
            </a:extLst>
          </p:cNvPr>
          <p:cNvGrpSpPr/>
          <p:nvPr userDrawn="1"/>
        </p:nvGrpSpPr>
        <p:grpSpPr>
          <a:xfrm>
            <a:off x="508061" y="5203900"/>
            <a:ext cx="2581032" cy="1098770"/>
            <a:chOff x="401943" y="4767742"/>
            <a:chExt cx="2581032" cy="1098770"/>
          </a:xfrm>
        </p:grpSpPr>
        <p:pic>
          <p:nvPicPr>
            <p:cNvPr id="4" name="Picture 3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DF6B7546-31D9-CFDA-3E2A-DB2D54DCFF3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884205" y="4767742"/>
              <a:ext cx="1098770" cy="109877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790EAC3-A141-23B1-5895-56998E4D0F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rcRect/>
            <a:stretch/>
          </p:blipFill>
          <p:spPr>
            <a:xfrm>
              <a:off x="401943" y="4795766"/>
              <a:ext cx="1334795" cy="10427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9141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 0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E1840AD2-C83F-CFC6-447F-21107689ED5B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535905" y="0"/>
            <a:ext cx="7656095" cy="2698678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F50870-EE52-1CED-4DC4-4354887701E9}"/>
              </a:ext>
            </a:extLst>
          </p:cNvPr>
          <p:cNvSpPr/>
          <p:nvPr userDrawn="1"/>
        </p:nvSpPr>
        <p:spPr>
          <a:xfrm>
            <a:off x="4535904" y="2698678"/>
            <a:ext cx="7656096" cy="415932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DE3262-C9BB-6831-C0C4-03114E18A0D3}"/>
              </a:ext>
            </a:extLst>
          </p:cNvPr>
          <p:cNvSpPr/>
          <p:nvPr userDrawn="1"/>
        </p:nvSpPr>
        <p:spPr>
          <a:xfrm>
            <a:off x="-1" y="0"/>
            <a:ext cx="4535905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1DEA8B5-B9D4-74AE-72D4-5D21008D75E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40329" y="3034171"/>
            <a:ext cx="6730786" cy="1452622"/>
          </a:xfrm>
        </p:spPr>
        <p:txBody>
          <a:bodyPr anchor="t">
            <a:noAutofit/>
          </a:bodyPr>
          <a:lstStyle>
            <a:lvl1pPr algn="l">
              <a:defRPr sz="4400" spc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/>
              <a:t>YOUR HEADLINE GOES IN THIS SPACE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1BEEF2-50A0-EBD4-8B36-33C7A5B43F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43033" y="504581"/>
            <a:ext cx="3604153" cy="2529590"/>
          </a:xfrm>
          <a:prstGeom prst="rect">
            <a:avLst/>
          </a:prstGeom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0208616-3E2D-C520-86CA-E70B7CE148F4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4850730" y="5862918"/>
            <a:ext cx="6730787" cy="77992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0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8DE68FC-3EF6-0652-258F-E17D6799E661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4840328" y="4652870"/>
            <a:ext cx="6730787" cy="36323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Add a subheading here that describes the main headline as needed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C6736FE-0A22-CDE1-3BB0-71DB0F32DC9D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850730" y="5419167"/>
            <a:ext cx="6730787" cy="44375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PRESENTER NAME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66E898-2683-BF8A-6A25-F719330828AF}"/>
              </a:ext>
            </a:extLst>
          </p:cNvPr>
          <p:cNvCxnSpPr>
            <a:cxnSpLocks/>
          </p:cNvCxnSpPr>
          <p:nvPr userDrawn="1"/>
        </p:nvCxnSpPr>
        <p:spPr>
          <a:xfrm>
            <a:off x="4840328" y="5220242"/>
            <a:ext cx="6741189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D945DA9-5952-46D3-B3FC-246F7E6F18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353497" y="3586509"/>
            <a:ext cx="1783224" cy="752216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12FDA4E-A41D-2928-64EB-9FE8110F0588}"/>
              </a:ext>
            </a:extLst>
          </p:cNvPr>
          <p:cNvGrpSpPr/>
          <p:nvPr userDrawn="1"/>
        </p:nvGrpSpPr>
        <p:grpSpPr>
          <a:xfrm>
            <a:off x="954593" y="5203900"/>
            <a:ext cx="2581032" cy="1098770"/>
            <a:chOff x="401943" y="4767742"/>
            <a:chExt cx="2581032" cy="1098770"/>
          </a:xfrm>
        </p:grpSpPr>
        <p:pic>
          <p:nvPicPr>
            <p:cNvPr id="15" name="Picture 14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6FF2B2F8-4C93-B33E-76CE-14C3E9B1E90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884205" y="4767742"/>
              <a:ext cx="1098770" cy="109877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4860751-43BB-C355-B579-A3DC2A22D1F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rcRect/>
            <a:stretch/>
          </p:blipFill>
          <p:spPr>
            <a:xfrm>
              <a:off x="401943" y="4795766"/>
              <a:ext cx="1334795" cy="10427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341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 0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612CB7-ACA2-69A2-1FC9-254AFD206CA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0D16A8-6AF1-5919-338A-2A394DD7CE58}"/>
              </a:ext>
            </a:extLst>
          </p:cNvPr>
          <p:cNvSpPr/>
          <p:nvPr userDrawn="1"/>
        </p:nvSpPr>
        <p:spPr>
          <a:xfrm>
            <a:off x="504469" y="-1"/>
            <a:ext cx="4792005" cy="55575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C1934D-9216-DEBC-049C-F4CE5156511D}"/>
              </a:ext>
            </a:extLst>
          </p:cNvPr>
          <p:cNvSpPr/>
          <p:nvPr userDrawn="1"/>
        </p:nvSpPr>
        <p:spPr>
          <a:xfrm>
            <a:off x="341410" y="0"/>
            <a:ext cx="4792005" cy="536724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EF6A9C2-D388-7D00-A3FA-D25B15D410E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55586" y="0"/>
            <a:ext cx="4363656" cy="508128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9" name="Picture 18" descr="A black and purple sign with white text&#10;&#10;Description automatically generated">
            <a:extLst>
              <a:ext uri="{FF2B5EF4-FFF2-40B4-BE49-F238E27FC236}">
                <a16:creationId xmlns:a16="http://schemas.microsoft.com/office/drawing/2014/main" id="{8F45C781-5F2F-B1F7-0A50-AEB2110583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88662" y="5754595"/>
            <a:ext cx="1697499" cy="71605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7B4086F-F7BC-E71E-AE22-F830951B9E02}"/>
              </a:ext>
            </a:extLst>
          </p:cNvPr>
          <p:cNvCxnSpPr>
            <a:cxnSpLocks/>
          </p:cNvCxnSpPr>
          <p:nvPr userDrawn="1"/>
        </p:nvCxnSpPr>
        <p:spPr>
          <a:xfrm>
            <a:off x="5637884" y="4349192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1CCEED62-9248-0818-35E0-4E71995CBD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37884" y="2178856"/>
            <a:ext cx="6212705" cy="1452622"/>
          </a:xfrm>
        </p:spPr>
        <p:txBody>
          <a:bodyPr anchor="ctr">
            <a:noAutofit/>
          </a:bodyPr>
          <a:lstStyle>
            <a:lvl1pPr algn="l">
              <a:defRPr sz="4400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HEADLINE GOES IN THIS SPACE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0044117E-26EA-CAC4-0CE4-CC6EE639911A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5637884" y="3797555"/>
            <a:ext cx="6212706" cy="36323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Subheading here that describes the main headline as needed</a:t>
            </a:r>
          </a:p>
        </p:txBody>
      </p:sp>
      <p:pic>
        <p:nvPicPr>
          <p:cNvPr id="15" name="Picture 14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FCBB61DF-FC4D-CEEE-F133-0E00DD8EC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00943" y="74813"/>
            <a:ext cx="5682496" cy="18415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9ED7084-A348-0139-C901-2C24F5EC7F19}"/>
              </a:ext>
            </a:extLst>
          </p:cNvPr>
          <p:cNvCxnSpPr>
            <a:cxnSpLocks/>
          </p:cNvCxnSpPr>
          <p:nvPr userDrawn="1"/>
        </p:nvCxnSpPr>
        <p:spPr>
          <a:xfrm>
            <a:off x="5637884" y="1991176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02095D9-3644-66CD-5176-4FE53390747A}"/>
              </a:ext>
            </a:extLst>
          </p:cNvPr>
          <p:cNvGrpSpPr/>
          <p:nvPr userDrawn="1"/>
        </p:nvGrpSpPr>
        <p:grpSpPr>
          <a:xfrm>
            <a:off x="9438245" y="5594439"/>
            <a:ext cx="2583049" cy="1098770"/>
            <a:chOff x="8842238" y="5540149"/>
            <a:chExt cx="2583049" cy="1098770"/>
          </a:xfrm>
        </p:grpSpPr>
        <p:pic>
          <p:nvPicPr>
            <p:cNvPr id="21" name="Picture 20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EEE6A48F-827B-B94F-D719-108BA1CB48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26517" y="5540149"/>
              <a:ext cx="1098770" cy="1098770"/>
            </a:xfrm>
            <a:prstGeom prst="rect">
              <a:avLst/>
            </a:prstGeom>
          </p:spPr>
        </p:pic>
        <p:pic>
          <p:nvPicPr>
            <p:cNvPr id="22" name="Picture 21" descr="A flag with stars on it&#10;&#10;Description automatically generated">
              <a:extLst>
                <a:ext uri="{FF2B5EF4-FFF2-40B4-BE49-F238E27FC236}">
                  <a16:creationId xmlns:a16="http://schemas.microsoft.com/office/drawing/2014/main" id="{7B032F42-46F5-64AC-6275-60DB03E25F7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8842238" y="5567342"/>
              <a:ext cx="1336812" cy="1044385"/>
            </a:xfrm>
            <a:prstGeom prst="rect">
              <a:avLst/>
            </a:prstGeom>
          </p:spPr>
        </p:pic>
      </p:grp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AC9E09D-E350-0465-9CF8-538A5F887998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5637884" y="5010842"/>
            <a:ext cx="6212705" cy="77992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  <a:endParaRPr lang="en-US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398AF2B-CC29-0BFB-034D-8FAA6D16C35D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5637884" y="4567091"/>
            <a:ext cx="6212705" cy="44375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444579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 0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D16A8-6AF1-5919-338A-2A394DD7CE58}"/>
              </a:ext>
            </a:extLst>
          </p:cNvPr>
          <p:cNvSpPr/>
          <p:nvPr userDrawn="1"/>
        </p:nvSpPr>
        <p:spPr>
          <a:xfrm>
            <a:off x="504469" y="-1"/>
            <a:ext cx="4792005" cy="55575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C1934D-9216-DEBC-049C-F4CE5156511D}"/>
              </a:ext>
            </a:extLst>
          </p:cNvPr>
          <p:cNvSpPr/>
          <p:nvPr userDrawn="1"/>
        </p:nvSpPr>
        <p:spPr>
          <a:xfrm>
            <a:off x="341410" y="0"/>
            <a:ext cx="4792005" cy="536724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EF6A9C2-D388-7D00-A3FA-D25B15D410E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55586" y="0"/>
            <a:ext cx="4363656" cy="508128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9" name="Picture 18" descr="A black and purple sign with white text&#10;&#10;Description automatically generated">
            <a:extLst>
              <a:ext uri="{FF2B5EF4-FFF2-40B4-BE49-F238E27FC236}">
                <a16:creationId xmlns:a16="http://schemas.microsoft.com/office/drawing/2014/main" id="{8F45C781-5F2F-B1F7-0A50-AEB2110583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88662" y="5754595"/>
            <a:ext cx="1697499" cy="716054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A614D73-EF97-5A3D-A559-76852A3F0673}"/>
              </a:ext>
            </a:extLst>
          </p:cNvPr>
          <p:cNvCxnSpPr>
            <a:cxnSpLocks/>
          </p:cNvCxnSpPr>
          <p:nvPr userDrawn="1"/>
        </p:nvCxnSpPr>
        <p:spPr>
          <a:xfrm>
            <a:off x="5637884" y="4349192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DDC29E52-107D-E522-7D19-7637828DC44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637884" y="2178856"/>
            <a:ext cx="6212705" cy="1452622"/>
          </a:xfrm>
        </p:spPr>
        <p:txBody>
          <a:bodyPr anchor="ctr">
            <a:noAutofit/>
          </a:bodyPr>
          <a:lstStyle>
            <a:lvl1pPr algn="l">
              <a:defRPr sz="4400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HEADLINE GOES IN THIS SPACE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8D63D0AF-67D7-59CC-E9CC-7C477C4D959E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5637884" y="3797555"/>
            <a:ext cx="6212706" cy="36323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Subheading here that describes the main headline as needed</a:t>
            </a:r>
          </a:p>
        </p:txBody>
      </p:sp>
      <p:pic>
        <p:nvPicPr>
          <p:cNvPr id="22" name="Picture 21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5F933FA5-161C-B263-C335-74EE3EFA0AC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00943" y="74813"/>
            <a:ext cx="5682496" cy="18415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63C0CB4-1CD5-454C-33B3-1752AA5FD903}"/>
              </a:ext>
            </a:extLst>
          </p:cNvPr>
          <p:cNvCxnSpPr>
            <a:cxnSpLocks/>
          </p:cNvCxnSpPr>
          <p:nvPr userDrawn="1"/>
        </p:nvCxnSpPr>
        <p:spPr>
          <a:xfrm>
            <a:off x="5637884" y="1991176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DED395-057F-1198-53E0-B6C03194396E}"/>
              </a:ext>
            </a:extLst>
          </p:cNvPr>
          <p:cNvGrpSpPr/>
          <p:nvPr userDrawn="1"/>
        </p:nvGrpSpPr>
        <p:grpSpPr>
          <a:xfrm>
            <a:off x="9438245" y="5594439"/>
            <a:ext cx="2583049" cy="1098770"/>
            <a:chOff x="8842238" y="5540149"/>
            <a:chExt cx="2583049" cy="1098770"/>
          </a:xfrm>
        </p:grpSpPr>
        <p:pic>
          <p:nvPicPr>
            <p:cNvPr id="25" name="Picture 24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A8E3C624-9BC7-EC2A-258B-55BBACE7E1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26517" y="5540149"/>
              <a:ext cx="1098770" cy="1098770"/>
            </a:xfrm>
            <a:prstGeom prst="rect">
              <a:avLst/>
            </a:prstGeom>
          </p:spPr>
        </p:pic>
        <p:pic>
          <p:nvPicPr>
            <p:cNvPr id="26" name="Picture 25" descr="A flag with stars on it&#10;&#10;Description automatically generated">
              <a:extLst>
                <a:ext uri="{FF2B5EF4-FFF2-40B4-BE49-F238E27FC236}">
                  <a16:creationId xmlns:a16="http://schemas.microsoft.com/office/drawing/2014/main" id="{0B1FD783-2963-BB27-A110-00BB329156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8842238" y="5567342"/>
              <a:ext cx="1336812" cy="1044385"/>
            </a:xfrm>
            <a:prstGeom prst="rect">
              <a:avLst/>
            </a:prstGeom>
          </p:spPr>
        </p:pic>
      </p:grp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F9C20E41-1EEE-24FB-0B47-D2AD37C31419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5637884" y="5010842"/>
            <a:ext cx="6212705" cy="779926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  <a:endParaRPr lang="en-US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31F5BF0C-F8AF-951E-3A68-A5C4C184D5AD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5637884" y="4567091"/>
            <a:ext cx="6212705" cy="44375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673633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Slide 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0D16A8-6AF1-5919-338A-2A394DD7CE58}"/>
              </a:ext>
            </a:extLst>
          </p:cNvPr>
          <p:cNvSpPr/>
          <p:nvPr userDrawn="1"/>
        </p:nvSpPr>
        <p:spPr>
          <a:xfrm>
            <a:off x="7130170" y="-1"/>
            <a:ext cx="4792005" cy="66106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C1934D-9216-DEBC-049C-F4CE5156511D}"/>
              </a:ext>
            </a:extLst>
          </p:cNvPr>
          <p:cNvSpPr/>
          <p:nvPr userDrawn="1"/>
        </p:nvSpPr>
        <p:spPr>
          <a:xfrm>
            <a:off x="6967111" y="0"/>
            <a:ext cx="4792005" cy="638432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EF6A9C2-D388-7D00-A3FA-D25B15D410E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181287" y="-1"/>
            <a:ext cx="4363656" cy="6100998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7B4086F-F7BC-E71E-AE22-F830951B9E02}"/>
              </a:ext>
            </a:extLst>
          </p:cNvPr>
          <p:cNvCxnSpPr>
            <a:cxnSpLocks/>
          </p:cNvCxnSpPr>
          <p:nvPr userDrawn="1"/>
        </p:nvCxnSpPr>
        <p:spPr>
          <a:xfrm>
            <a:off x="389745" y="1998831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1CCEED62-9248-0818-35E0-4E71995CBD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9746" y="802856"/>
            <a:ext cx="6212705" cy="1025944"/>
          </a:xfrm>
        </p:spPr>
        <p:txBody>
          <a:bodyPr anchor="ctr">
            <a:noAutofit/>
          </a:bodyPr>
          <a:lstStyle>
            <a:lvl1pPr algn="l">
              <a:defRPr sz="4400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PRESENTER NAME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AC9E09D-E350-0465-9CF8-538A5F887998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389745" y="2168863"/>
            <a:ext cx="6212705" cy="2348825"/>
          </a:xfrm>
        </p:spPr>
        <p:txBody>
          <a:bodyPr anchor="ctr">
            <a:noAutofit/>
          </a:bodyPr>
          <a:lstStyle>
            <a:lvl1pPr marL="0" indent="0" algn="l">
              <a:buNone/>
              <a:defRPr sz="2800" b="1" i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</a:p>
          <a:p>
            <a:pPr lvl="0"/>
            <a:r>
              <a:rPr lang="en-US" b="0" dirty="0"/>
              <a:t>More If Needed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3C0B0416-27B5-DABD-7120-3C038FDBC7E4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389745" y="5302537"/>
            <a:ext cx="6212705" cy="108178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to add institution logo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33DC2CB-70A3-6D7E-9042-CEED28D534AE}"/>
              </a:ext>
            </a:extLst>
          </p:cNvPr>
          <p:cNvCxnSpPr>
            <a:cxnSpLocks/>
          </p:cNvCxnSpPr>
          <p:nvPr userDrawn="1"/>
        </p:nvCxnSpPr>
        <p:spPr>
          <a:xfrm>
            <a:off x="389745" y="4951893"/>
            <a:ext cx="621270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50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Slide 0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7B4086F-F7BC-E71E-AE22-F830951B9E02}"/>
              </a:ext>
            </a:extLst>
          </p:cNvPr>
          <p:cNvCxnSpPr>
            <a:cxnSpLocks/>
          </p:cNvCxnSpPr>
          <p:nvPr userDrawn="1"/>
        </p:nvCxnSpPr>
        <p:spPr>
          <a:xfrm>
            <a:off x="5707052" y="1998831"/>
            <a:ext cx="6212705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itle 1">
            <a:extLst>
              <a:ext uri="{FF2B5EF4-FFF2-40B4-BE49-F238E27FC236}">
                <a16:creationId xmlns:a16="http://schemas.microsoft.com/office/drawing/2014/main" id="{1CCEED62-9248-0818-35E0-4E71995CBD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07053" y="802856"/>
            <a:ext cx="6212705" cy="1025944"/>
          </a:xfrm>
        </p:spPr>
        <p:txBody>
          <a:bodyPr anchor="ctr">
            <a:noAutofit/>
          </a:bodyPr>
          <a:lstStyle>
            <a:lvl1pPr algn="l">
              <a:defRPr sz="4400" spc="0">
                <a:solidFill>
                  <a:schemeClr val="accent6">
                    <a:lumMod val="25000"/>
                  </a:schemeClr>
                </a:solidFill>
              </a:defRPr>
            </a:lvl1pPr>
          </a:lstStyle>
          <a:p>
            <a:r>
              <a:rPr lang="en-US" dirty="0"/>
              <a:t>PRESENTER NAME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AC9E09D-E350-0465-9CF8-538A5F887998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5707052" y="2168863"/>
            <a:ext cx="6212705" cy="2348825"/>
          </a:xfrm>
        </p:spPr>
        <p:txBody>
          <a:bodyPr anchor="ctr">
            <a:noAutofit/>
          </a:bodyPr>
          <a:lstStyle>
            <a:lvl1pPr marL="0" indent="0" algn="l">
              <a:buNone/>
              <a:defRPr sz="2800" b="1" i="0">
                <a:solidFill>
                  <a:schemeClr val="accent6">
                    <a:lumMod val="25000"/>
                  </a:schemeClr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Presenter Title Goes Here</a:t>
            </a:r>
          </a:p>
          <a:p>
            <a:pPr lvl="0"/>
            <a:r>
              <a:rPr lang="en-US" b="0" dirty="0"/>
              <a:t>Presenter Institution Goes Here</a:t>
            </a:r>
          </a:p>
          <a:p>
            <a:pPr lvl="0"/>
            <a:r>
              <a:rPr lang="en-US" b="0" dirty="0"/>
              <a:t>More If Needed</a:t>
            </a:r>
            <a:endParaRPr lang="en-US" dirty="0"/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3C0B0416-27B5-DABD-7120-3C038FDBC7E4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694480" y="5302537"/>
            <a:ext cx="6225277" cy="108178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6">
                    <a:lumMod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to add institution logo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33792B-C206-AE91-E361-00548F4F367D}"/>
              </a:ext>
            </a:extLst>
          </p:cNvPr>
          <p:cNvSpPr/>
          <p:nvPr userDrawn="1"/>
        </p:nvSpPr>
        <p:spPr>
          <a:xfrm>
            <a:off x="435301" y="-1"/>
            <a:ext cx="4792005" cy="66106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AA6B6F-FFCC-5B8A-2C17-DDF22B875687}"/>
              </a:ext>
            </a:extLst>
          </p:cNvPr>
          <p:cNvSpPr/>
          <p:nvPr userDrawn="1"/>
        </p:nvSpPr>
        <p:spPr>
          <a:xfrm>
            <a:off x="272242" y="0"/>
            <a:ext cx="4792005" cy="6384326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17849C8D-EAA4-B6FF-C545-34A87B7B4E46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486418" y="-1"/>
            <a:ext cx="4363656" cy="6100998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9AEB37-306E-8170-0FAB-F5AD4A7B87DA}"/>
              </a:ext>
            </a:extLst>
          </p:cNvPr>
          <p:cNvCxnSpPr>
            <a:cxnSpLocks/>
          </p:cNvCxnSpPr>
          <p:nvPr userDrawn="1"/>
        </p:nvCxnSpPr>
        <p:spPr>
          <a:xfrm>
            <a:off x="5694480" y="4951893"/>
            <a:ext cx="6225277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61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field with water in it&#10;&#10;Description automatically generated with medium confidence">
            <a:extLst>
              <a:ext uri="{FF2B5EF4-FFF2-40B4-BE49-F238E27FC236}">
                <a16:creationId xmlns:a16="http://schemas.microsoft.com/office/drawing/2014/main" id="{91C94B69-B2AE-5333-878A-E04BCFA763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130" b="74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65755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5F0942-ADAF-7D69-7773-1E86706775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9508" y="330631"/>
            <a:ext cx="3634166" cy="1177738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659582" y="4823422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A60BB27-EA76-496F-A439-26395B064B41}"/>
              </a:ext>
            </a:extLst>
          </p:cNvPr>
          <p:cNvCxnSpPr>
            <a:cxnSpLocks/>
          </p:cNvCxnSpPr>
          <p:nvPr userDrawn="1"/>
        </p:nvCxnSpPr>
        <p:spPr>
          <a:xfrm>
            <a:off x="5659582" y="2067170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99FB8E-62BA-1466-DF68-65AFF42D7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59582" y="2405184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YOUR SECTION DIVIDER HEADLINE HERE</a:t>
            </a:r>
          </a:p>
        </p:txBody>
      </p:sp>
    </p:spTree>
    <p:extLst>
      <p:ext uri="{BB962C8B-B14F-4D97-AF65-F5344CB8AC3E}">
        <p14:creationId xmlns:p14="http://schemas.microsoft.com/office/powerpoint/2010/main" val="2158926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field with water in it&#10;&#10;Description automatically generated with medium confidence">
            <a:extLst>
              <a:ext uri="{FF2B5EF4-FFF2-40B4-BE49-F238E27FC236}">
                <a16:creationId xmlns:a16="http://schemas.microsoft.com/office/drawing/2014/main" id="{91C94B69-B2AE-5333-878A-E04BCFA763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130" b="74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20000"/>
              <a:lumOff val="80000"/>
              <a:alpha val="7899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B65F0942-ADAF-7D69-7773-1E86706775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9508" y="330631"/>
            <a:ext cx="3634166" cy="1177739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A5889FB-185B-EE63-C7DF-680A762D61D7}"/>
              </a:ext>
            </a:extLst>
          </p:cNvPr>
          <p:cNvCxnSpPr>
            <a:cxnSpLocks/>
          </p:cNvCxnSpPr>
          <p:nvPr userDrawn="1"/>
        </p:nvCxnSpPr>
        <p:spPr>
          <a:xfrm>
            <a:off x="5659582" y="4823422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89956E9-A049-E5EB-1F89-0F462646671E}"/>
              </a:ext>
            </a:extLst>
          </p:cNvPr>
          <p:cNvCxnSpPr>
            <a:cxnSpLocks/>
          </p:cNvCxnSpPr>
          <p:nvPr userDrawn="1"/>
        </p:nvCxnSpPr>
        <p:spPr>
          <a:xfrm>
            <a:off x="5659582" y="2067170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E55A42-C607-8400-F15A-3F424FD3AD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59582" y="2405184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YOUR SECTION DIVIDER HEADLINE HERE</a:t>
            </a:r>
          </a:p>
        </p:txBody>
      </p:sp>
    </p:spTree>
    <p:extLst>
      <p:ext uri="{BB962C8B-B14F-4D97-AF65-F5344CB8AC3E}">
        <p14:creationId xmlns:p14="http://schemas.microsoft.com/office/powerpoint/2010/main" val="4041715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field with water in it&#10;&#10;Description automatically generated with medium confidence">
            <a:extLst>
              <a:ext uri="{FF2B5EF4-FFF2-40B4-BE49-F238E27FC236}">
                <a16:creationId xmlns:a16="http://schemas.microsoft.com/office/drawing/2014/main" id="{91C94B69-B2AE-5333-878A-E04BCFA763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130" b="74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25000"/>
              <a:alpha val="65755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5F0942-ADAF-7D69-7773-1E86706775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359508" y="330631"/>
            <a:ext cx="3634166" cy="1177738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678055" y="4711128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A60BB27-EA76-496F-A439-26395B064B41}"/>
              </a:ext>
            </a:extLst>
          </p:cNvPr>
          <p:cNvCxnSpPr>
            <a:cxnSpLocks/>
          </p:cNvCxnSpPr>
          <p:nvPr userDrawn="1"/>
        </p:nvCxnSpPr>
        <p:spPr>
          <a:xfrm>
            <a:off x="5678055" y="2067170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D7AB9C-EA49-791C-3E28-881FF0276D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8055" y="2334742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YOUR SECTION DIVIDER HEADLINE HERE</a:t>
            </a:r>
          </a:p>
        </p:txBody>
      </p:sp>
    </p:spTree>
    <p:extLst>
      <p:ext uri="{BB962C8B-B14F-4D97-AF65-F5344CB8AC3E}">
        <p14:creationId xmlns:p14="http://schemas.microsoft.com/office/powerpoint/2010/main" val="370416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field with water in it&#10;&#10;Description automatically generated with medium confidence">
            <a:extLst>
              <a:ext uri="{FF2B5EF4-FFF2-40B4-BE49-F238E27FC236}">
                <a16:creationId xmlns:a16="http://schemas.microsoft.com/office/drawing/2014/main" id="{91C94B69-B2AE-5333-878A-E04BCFA763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130" b="74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8675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B65F0942-ADAF-7D69-7773-1E86706775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9508" y="330631"/>
            <a:ext cx="3634166" cy="1177739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F1026AC-59EF-1069-89C6-ED0CE8EAEF8D}"/>
              </a:ext>
            </a:extLst>
          </p:cNvPr>
          <p:cNvCxnSpPr>
            <a:cxnSpLocks/>
          </p:cNvCxnSpPr>
          <p:nvPr userDrawn="1"/>
        </p:nvCxnSpPr>
        <p:spPr>
          <a:xfrm>
            <a:off x="5659582" y="4823422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E5AFBF2-0061-CC12-26CD-4525CDA8AE10}"/>
              </a:ext>
            </a:extLst>
          </p:cNvPr>
          <p:cNvCxnSpPr>
            <a:cxnSpLocks/>
          </p:cNvCxnSpPr>
          <p:nvPr userDrawn="1"/>
        </p:nvCxnSpPr>
        <p:spPr>
          <a:xfrm>
            <a:off x="5659582" y="2067170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501AA908-1BFF-C59A-4347-D1F9339065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59582" y="2405184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YOUR SECTION DIVIDER HEADLINE HERE</a:t>
            </a:r>
          </a:p>
        </p:txBody>
      </p:sp>
    </p:spTree>
    <p:extLst>
      <p:ext uri="{BB962C8B-B14F-4D97-AF65-F5344CB8AC3E}">
        <p14:creationId xmlns:p14="http://schemas.microsoft.com/office/powerpoint/2010/main" val="7611172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Divider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67EEB3FA-3E3D-7C01-16E1-C3A57154DAE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543006" y="0"/>
            <a:ext cx="4648994" cy="68580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7543006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/>
                </a:solidFill>
              </a:rPr>
              <a:t>v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35769" y="4851303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334746FD-BB06-AC5D-68A6-2BA655197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5769" y="2547613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YOUR CONTENT DIVIDER HEADLINE HERE</a:t>
            </a:r>
          </a:p>
        </p:txBody>
      </p:sp>
      <p:pic>
        <p:nvPicPr>
          <p:cNvPr id="5" name="Picture 4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6C630E22-4FFA-C69D-D5FC-5FA215DE6A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5769" y="400345"/>
            <a:ext cx="3634166" cy="1177739"/>
          </a:xfrm>
          <a:prstGeom prst="rect">
            <a:avLst/>
          </a:prstGeom>
        </p:spPr>
      </p:pic>
      <p:pic>
        <p:nvPicPr>
          <p:cNvPr id="8" name="Picture 7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21D18ABB-7B72-E6B6-462B-29B723038FE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5769" y="5889053"/>
            <a:ext cx="3152735" cy="3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855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Divider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4648994" y="0"/>
            <a:ext cx="7543006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678055" y="5608870"/>
            <a:ext cx="5675745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334746FD-BB06-AC5D-68A6-2BA655197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8055" y="3305180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YOUR CONTENT DIVIDER HEADLINE HERE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67EEB3FA-3E3D-7C01-16E1-C3A57154DAE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0"/>
            <a:ext cx="4648994" cy="68580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6" name="Picture 5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2859FB58-E6FD-ECCA-4BC2-B57E9CBA76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99072" y="5889053"/>
            <a:ext cx="3152735" cy="3955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FF396E-E97A-E75C-BEA5-19A7746E5E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717583" y="601973"/>
            <a:ext cx="2366063" cy="215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54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Divider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67EEB3FA-3E3D-7C01-16E1-C3A57154DAE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7543006" y="0"/>
            <a:ext cx="4648994" cy="68580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0" y="0"/>
            <a:ext cx="7543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35769" y="4851303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334746FD-BB06-AC5D-68A6-2BA655197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5769" y="2547613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YOUR CONTENT DIVIDER HEADLINE HERE</a:t>
            </a:r>
          </a:p>
        </p:txBody>
      </p:sp>
      <p:pic>
        <p:nvPicPr>
          <p:cNvPr id="7" name="Picture 6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CE109CD0-3D69-F630-CD16-989B8C1102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6455" y="5880608"/>
            <a:ext cx="3102461" cy="3892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683CBF-37D8-EA29-500F-A7616ACA45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35769" y="406939"/>
            <a:ext cx="3634166" cy="117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815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Divider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8F01B8AA-3AFC-190F-57E2-BB3353D53F70}"/>
              </a:ext>
            </a:extLst>
          </p:cNvPr>
          <p:cNvSpPr/>
          <p:nvPr userDrawn="1"/>
        </p:nvSpPr>
        <p:spPr>
          <a:xfrm>
            <a:off x="4648994" y="0"/>
            <a:ext cx="7543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1017C54-5302-629E-098D-299C42E6A0EA}"/>
              </a:ext>
            </a:extLst>
          </p:cNvPr>
          <p:cNvCxnSpPr>
            <a:cxnSpLocks/>
          </p:cNvCxnSpPr>
          <p:nvPr userDrawn="1"/>
        </p:nvCxnSpPr>
        <p:spPr>
          <a:xfrm>
            <a:off x="5678055" y="5608870"/>
            <a:ext cx="5675745" cy="0"/>
          </a:xfrm>
          <a:prstGeom prst="line">
            <a:avLst/>
          </a:prstGeom>
          <a:ln w="28575">
            <a:solidFill>
              <a:srgbClr val="C5B44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334746FD-BB06-AC5D-68A6-2BA6551978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8055" y="3305180"/>
            <a:ext cx="5675745" cy="20476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YOUR CONTENT DIVIDER HEADLINE HERE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67EEB3FA-3E3D-7C01-16E1-C3A57154DAE0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0" y="0"/>
            <a:ext cx="4648994" cy="68580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FAAA8E-18BE-1DBA-5202-F62D2E7276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823526" y="601973"/>
            <a:ext cx="2154177" cy="2154177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EFB0195D-E865-4CD4-A424-2755FADB8C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678055" y="5880608"/>
            <a:ext cx="3102461" cy="38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500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8D89AD2D-1CBC-689B-0F04-B9635412E7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53897" y="-30317"/>
            <a:ext cx="12299795" cy="6918634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5BAFF4F3-7F80-9682-0ADA-E7FF9B1C0B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SLIDE TITLE GOES HERE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BB6C0CB-9D4F-3E00-297D-1B5FB5D782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197767"/>
            <a:ext cx="10515600" cy="39791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3000" b="0" i="0"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defRPr sz="2400" b="0" i="0">
                <a:latin typeface="+mj-lt"/>
              </a:defRPr>
            </a:lvl2pPr>
          </a:lstStyle>
          <a:p>
            <a:pPr lvl="0"/>
            <a:r>
              <a:rPr lang="en-US" dirty="0"/>
              <a:t>Talking point #1 goes here</a:t>
            </a:r>
          </a:p>
          <a:p>
            <a:pPr lvl="0"/>
            <a:r>
              <a:rPr lang="en-US" dirty="0"/>
              <a:t>Followed by talking point #2 in this space</a:t>
            </a:r>
          </a:p>
          <a:p>
            <a:pPr lvl="1"/>
            <a:r>
              <a:rPr lang="en-US" dirty="0"/>
              <a:t>A supporting idea can go here</a:t>
            </a:r>
          </a:p>
          <a:p>
            <a:pPr lvl="1"/>
            <a:r>
              <a:rPr lang="en-US" dirty="0"/>
              <a:t>As well as more supporting information here</a:t>
            </a:r>
          </a:p>
          <a:p>
            <a:pPr lvl="0"/>
            <a:r>
              <a:rPr lang="en-US" dirty="0"/>
              <a:t>Talking point #3 will go in this area</a:t>
            </a:r>
          </a:p>
          <a:p>
            <a:pPr lvl="1"/>
            <a:r>
              <a:rPr lang="en-US" dirty="0"/>
              <a:t>Duplicate this slide as needed</a:t>
            </a:r>
          </a:p>
          <a:p>
            <a:pPr lvl="1"/>
            <a:endParaRPr lang="en-US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8E62330B-B428-B0DB-0C98-B4D475242B1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8200" y="1310682"/>
            <a:ext cx="10515600" cy="418968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7A6AAF"/>
                </a:solidFill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 can go in this space; 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2131741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F39522-5900-C671-EE59-F1538E7AF6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53897" y="-30317"/>
            <a:ext cx="12299795" cy="6918634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5BAFF4F3-7F80-9682-0ADA-E7FF9B1C0B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5418220" cy="136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SLIDE TITLE GOES HERE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BB6C0CB-9D4F-3E00-297D-1B5FB5D782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3048000"/>
            <a:ext cx="5418221" cy="31610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3000" b="0" i="0"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defRPr sz="2400" b="0" i="0">
                <a:latin typeface="+mj-lt"/>
              </a:defRPr>
            </a:lvl2pPr>
          </a:lstStyle>
          <a:p>
            <a:pPr lvl="0"/>
            <a:r>
              <a:rPr lang="en-US" dirty="0"/>
              <a:t>Talking point #1 goes here</a:t>
            </a:r>
          </a:p>
          <a:p>
            <a:pPr lvl="0"/>
            <a:r>
              <a:rPr lang="en-US" dirty="0"/>
              <a:t>Followed by talking point #2 in this space</a:t>
            </a:r>
          </a:p>
          <a:p>
            <a:pPr lvl="1"/>
            <a:r>
              <a:rPr lang="en-US" dirty="0"/>
              <a:t>A supporting idea can go here</a:t>
            </a:r>
          </a:p>
          <a:p>
            <a:pPr lvl="1"/>
            <a:r>
              <a:rPr lang="en-US" dirty="0"/>
              <a:t>As well as more supporting information here</a:t>
            </a:r>
          </a:p>
          <a:p>
            <a:pPr lvl="0"/>
            <a:r>
              <a:rPr lang="en-US" dirty="0"/>
              <a:t>Talking point #3 will go in this area</a:t>
            </a:r>
          </a:p>
          <a:p>
            <a:pPr lvl="1"/>
            <a:r>
              <a:rPr lang="en-US" dirty="0"/>
              <a:t>Duplicate this slide as needed</a:t>
            </a:r>
          </a:p>
          <a:p>
            <a:pPr lvl="1"/>
            <a:endParaRPr lang="en-US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8E62330B-B428-B0DB-0C98-B4D475242B1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8199" y="1885290"/>
            <a:ext cx="5418221" cy="841867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7A6AA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Subhead can go in this space; delete if not needed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F0C03-08DB-2C86-75EF-E9F3646704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705599" y="365125"/>
            <a:ext cx="5053263" cy="476834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add object</a:t>
            </a:r>
          </a:p>
        </p:txBody>
      </p:sp>
    </p:spTree>
    <p:extLst>
      <p:ext uri="{BB962C8B-B14F-4D97-AF65-F5344CB8AC3E}">
        <p14:creationId xmlns:p14="http://schemas.microsoft.com/office/powerpoint/2010/main" val="181110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7BDFE24-35E8-DB1E-694F-C93DAE028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53897" y="-30317"/>
            <a:ext cx="12299795" cy="6918634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5BAFF4F3-7F80-9682-0ADA-E7FF9B1C0B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9148" y="365126"/>
            <a:ext cx="6316578" cy="8408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400" b="1" spc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SLIDE TITLE HERE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BB6C0CB-9D4F-3E00-297D-1B5FB5D782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009148" y="1601464"/>
            <a:ext cx="6316578" cy="3997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>
              <a:defRPr sz="3000" b="0" i="0"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defRPr sz="2400" b="0" i="0">
                <a:latin typeface="+mj-lt"/>
              </a:defRPr>
            </a:lvl2pPr>
          </a:lstStyle>
          <a:p>
            <a:pPr lvl="0"/>
            <a:r>
              <a:rPr lang="en-US" dirty="0"/>
              <a:t>Talking point #1 goes here</a:t>
            </a:r>
          </a:p>
          <a:p>
            <a:pPr lvl="0"/>
            <a:r>
              <a:rPr lang="en-US" dirty="0"/>
              <a:t>Followed by talking point #2 in this space</a:t>
            </a:r>
          </a:p>
          <a:p>
            <a:pPr lvl="1"/>
            <a:r>
              <a:rPr lang="en-US" dirty="0"/>
              <a:t>A supporting idea can go here</a:t>
            </a:r>
          </a:p>
          <a:p>
            <a:pPr lvl="1"/>
            <a:r>
              <a:rPr lang="en-US" dirty="0"/>
              <a:t>As well as more supporting information here</a:t>
            </a:r>
          </a:p>
          <a:p>
            <a:pPr lvl="0"/>
            <a:r>
              <a:rPr lang="en-US" dirty="0"/>
              <a:t>Talking point #3 will go in this area</a:t>
            </a:r>
          </a:p>
          <a:p>
            <a:pPr lvl="1"/>
            <a:r>
              <a:rPr lang="en-US" dirty="0"/>
              <a:t>Duplicate this slide as needed</a:t>
            </a:r>
          </a:p>
          <a:p>
            <a:pPr lvl="1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F0C03-08DB-2C86-75EF-E9F3646704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299802" y="365126"/>
            <a:ext cx="4416577" cy="6215556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add object</a:t>
            </a:r>
          </a:p>
        </p:txBody>
      </p:sp>
    </p:spTree>
    <p:extLst>
      <p:ext uri="{BB962C8B-B14F-4D97-AF65-F5344CB8AC3E}">
        <p14:creationId xmlns:p14="http://schemas.microsoft.com/office/powerpoint/2010/main" val="15291395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7BDFE24-35E8-DB1E-694F-C93DAE028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53896" y="-30317"/>
            <a:ext cx="12299793" cy="691863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F0C03-08DB-2C86-75EF-E9F3646704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152400" y="513348"/>
            <a:ext cx="11887200" cy="511743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add object</a:t>
            </a:r>
          </a:p>
        </p:txBody>
      </p:sp>
    </p:spTree>
    <p:extLst>
      <p:ext uri="{BB962C8B-B14F-4D97-AF65-F5344CB8AC3E}">
        <p14:creationId xmlns:p14="http://schemas.microsoft.com/office/powerpoint/2010/main" val="1709726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5B4EC3-302C-828E-EA1D-D9CFEF989D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53896" y="-30317"/>
            <a:ext cx="12299793" cy="691863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4F2F2EE-C40C-233E-C803-A77BDD50DF84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206296" y="513348"/>
            <a:ext cx="11887200" cy="5117432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add object</a:t>
            </a:r>
          </a:p>
        </p:txBody>
      </p:sp>
    </p:spTree>
    <p:extLst>
      <p:ext uri="{BB962C8B-B14F-4D97-AF65-F5344CB8AC3E}">
        <p14:creationId xmlns:p14="http://schemas.microsoft.com/office/powerpoint/2010/main" val="915482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s Mas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7BDFE24-35E8-DB1E-694F-C93DAE0288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rcRect/>
          <a:stretch/>
        </p:blipFill>
        <p:spPr>
          <a:xfrm>
            <a:off x="0" y="-30317"/>
            <a:ext cx="12299795" cy="69186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72F009-65AC-F171-89FC-F4E32B1D43EC}"/>
              </a:ext>
            </a:extLst>
          </p:cNvPr>
          <p:cNvSpPr txBox="1"/>
          <p:nvPr userDrawn="1"/>
        </p:nvSpPr>
        <p:spPr>
          <a:xfrm>
            <a:off x="0" y="375285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0" dirty="0">
                <a:solidFill>
                  <a:schemeClr val="accent1"/>
                </a:solidFill>
                <a:effectLst/>
                <a:highlight>
                  <a:srgbClr val="FFFFFF"/>
                </a:highlight>
                <a:latin typeface="+mj-lt"/>
              </a:rPr>
              <a:t>PARTNER ORGANIZATIONS</a:t>
            </a:r>
            <a:endParaRPr lang="en-US" sz="4400" b="1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" name="Picture 9" descr="A logo with a building and text&#10;&#10;Description automatically generated">
            <a:extLst>
              <a:ext uri="{FF2B5EF4-FFF2-40B4-BE49-F238E27FC236}">
                <a16:creationId xmlns:a16="http://schemas.microsoft.com/office/drawing/2014/main" id="{B913C623-F16B-1747-24A3-9D9D79109B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99627" y="3134392"/>
            <a:ext cx="2047976" cy="1121326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838D90E6-3F8F-171A-E107-B5B04ED85DA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57267" y="3403735"/>
            <a:ext cx="2310193" cy="582641"/>
          </a:xfrm>
          <a:prstGeom prst="rect">
            <a:avLst/>
          </a:prstGeom>
        </p:spPr>
      </p:pic>
      <p:pic>
        <p:nvPicPr>
          <p:cNvPr id="15" name="Picture 1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7F6C5FD-F14E-5A7A-F324-EABBEFCCF21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088211" y="3477891"/>
            <a:ext cx="2426453" cy="434329"/>
          </a:xfrm>
          <a:prstGeom prst="rect">
            <a:avLst/>
          </a:prstGeom>
        </p:spPr>
      </p:pic>
      <p:pic>
        <p:nvPicPr>
          <p:cNvPr id="17" name="Picture 16" descr="A logo of a university&#10;&#10;Description automatically generated">
            <a:extLst>
              <a:ext uri="{FF2B5EF4-FFF2-40B4-BE49-F238E27FC236}">
                <a16:creationId xmlns:a16="http://schemas.microsoft.com/office/drawing/2014/main" id="{2DFDA099-0DDC-FC1E-16BF-A4BD189B4A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t="31015" b="32985"/>
          <a:stretch/>
        </p:blipFill>
        <p:spPr>
          <a:xfrm>
            <a:off x="796043" y="3251571"/>
            <a:ext cx="2463800" cy="886968"/>
          </a:xfrm>
          <a:prstGeom prst="rect">
            <a:avLst/>
          </a:prstGeom>
        </p:spPr>
      </p:pic>
      <p:pic>
        <p:nvPicPr>
          <p:cNvPr id="21" name="Picture 20" descr="A blue and white logo&#10;&#10;Description automatically generated">
            <a:extLst>
              <a:ext uri="{FF2B5EF4-FFF2-40B4-BE49-F238E27FC236}">
                <a16:creationId xmlns:a16="http://schemas.microsoft.com/office/drawing/2014/main" id="{0E3DAE19-7501-92C8-2E00-E1A2EB3248B8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764838" y="4592367"/>
            <a:ext cx="1196082" cy="1121326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5F7AD92B-2476-BA20-59AD-875851216393}"/>
              </a:ext>
            </a:extLst>
          </p:cNvPr>
          <p:cNvGrpSpPr/>
          <p:nvPr userDrawn="1"/>
        </p:nvGrpSpPr>
        <p:grpSpPr>
          <a:xfrm>
            <a:off x="7947091" y="4897896"/>
            <a:ext cx="3567573" cy="510268"/>
            <a:chOff x="5545539" y="4462427"/>
            <a:chExt cx="3567573" cy="510268"/>
          </a:xfrm>
        </p:grpSpPr>
        <p:pic>
          <p:nvPicPr>
            <p:cNvPr id="8" name="Picture 7" descr="A black and yellow logo&#10;&#10;Description automatically generated">
              <a:extLst>
                <a:ext uri="{FF2B5EF4-FFF2-40B4-BE49-F238E27FC236}">
                  <a16:creationId xmlns:a16="http://schemas.microsoft.com/office/drawing/2014/main" id="{9499465C-14FB-827C-615C-5F89D88B240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7731760" y="4462427"/>
              <a:ext cx="1381352" cy="510268"/>
            </a:xfrm>
            <a:prstGeom prst="rect">
              <a:avLst/>
            </a:prstGeom>
          </p:spPr>
        </p:pic>
        <p:pic>
          <p:nvPicPr>
            <p:cNvPr id="23" name="Picture 22" descr="A purple and black sign&#10;&#10;Description automatically generated">
              <a:extLst>
                <a:ext uri="{FF2B5EF4-FFF2-40B4-BE49-F238E27FC236}">
                  <a16:creationId xmlns:a16="http://schemas.microsoft.com/office/drawing/2014/main" id="{B0FA748B-9C2D-FF20-1CE5-39AD3199EA5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/>
            <a:stretch>
              <a:fillRect/>
            </a:stretch>
          </p:blipFill>
          <p:spPr>
            <a:xfrm>
              <a:off x="5545539" y="4486929"/>
              <a:ext cx="1968821" cy="460928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5B6535C-005F-FFBC-728B-F6BA3BB00819}"/>
              </a:ext>
            </a:extLst>
          </p:cNvPr>
          <p:cNvGrpSpPr/>
          <p:nvPr userDrawn="1"/>
        </p:nvGrpSpPr>
        <p:grpSpPr>
          <a:xfrm>
            <a:off x="780482" y="4538668"/>
            <a:ext cx="4022229" cy="1228725"/>
            <a:chOff x="482600" y="4016932"/>
            <a:chExt cx="4022229" cy="1228725"/>
          </a:xfrm>
        </p:grpSpPr>
        <p:pic>
          <p:nvPicPr>
            <p:cNvPr id="6" name="Picture 5" descr="A logo with text on it&#10;&#10;Description automatically generated">
              <a:extLst>
                <a:ext uri="{FF2B5EF4-FFF2-40B4-BE49-F238E27FC236}">
                  <a16:creationId xmlns:a16="http://schemas.microsoft.com/office/drawing/2014/main" id="{81D560CD-C0F0-2A64-B7A2-6595CD61547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2640809" y="4255901"/>
              <a:ext cx="1864020" cy="750786"/>
            </a:xfrm>
            <a:prstGeom prst="rect">
              <a:avLst/>
            </a:prstGeom>
          </p:spPr>
        </p:pic>
        <p:pic>
          <p:nvPicPr>
            <p:cNvPr id="26" name="Picture 25" descr="A red and white logo with black background&#10;&#10;Description automatically generated">
              <a:extLst>
                <a:ext uri="{FF2B5EF4-FFF2-40B4-BE49-F238E27FC236}">
                  <a16:creationId xmlns:a16="http://schemas.microsoft.com/office/drawing/2014/main" id="{4F05C702-D6F5-817B-4920-002F7348824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482600" y="4016932"/>
              <a:ext cx="2184400" cy="1228725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FDCF81C-E5B3-49FB-2286-E17ADDF5D832}"/>
              </a:ext>
            </a:extLst>
          </p:cNvPr>
          <p:cNvGrpSpPr/>
          <p:nvPr userDrawn="1"/>
        </p:nvGrpSpPr>
        <p:grpSpPr>
          <a:xfrm>
            <a:off x="2381833" y="1435597"/>
            <a:ext cx="1593982" cy="1468906"/>
            <a:chOff x="2381833" y="1435597"/>
            <a:chExt cx="1593982" cy="1468906"/>
          </a:xfrm>
        </p:grpSpPr>
        <p:pic>
          <p:nvPicPr>
            <p:cNvPr id="3" name="Picture 2" descr="A logo with text on it&#10;&#10;Description automatically generated">
              <a:extLst>
                <a:ext uri="{FF2B5EF4-FFF2-40B4-BE49-F238E27FC236}">
                  <a16:creationId xmlns:a16="http://schemas.microsoft.com/office/drawing/2014/main" id="{CFE56214-260B-4E2F-6E22-5FD3B892CA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/>
            <a:stretch>
              <a:fillRect/>
            </a:stretch>
          </p:blipFill>
          <p:spPr>
            <a:xfrm>
              <a:off x="2381833" y="2226728"/>
              <a:ext cx="1593982" cy="677775"/>
            </a:xfrm>
            <a:prstGeom prst="rect">
              <a:avLst/>
            </a:prstGeom>
          </p:spPr>
        </p:pic>
        <p:pic>
          <p:nvPicPr>
            <p:cNvPr id="7" name="Picture 6" descr="A green outline of a map&#10;&#10;Description automatically generated">
              <a:extLst>
                <a:ext uri="{FF2B5EF4-FFF2-40B4-BE49-F238E27FC236}">
                  <a16:creationId xmlns:a16="http://schemas.microsoft.com/office/drawing/2014/main" id="{466B4AEF-3C71-1C30-68C9-DF00F9FB35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2664084" y="1435597"/>
              <a:ext cx="1029480" cy="818491"/>
            </a:xfrm>
            <a:prstGeom prst="rect">
              <a:avLst/>
            </a:prstGeom>
          </p:spPr>
        </p:pic>
      </p:grpSp>
      <p:pic>
        <p:nvPicPr>
          <p:cNvPr id="12" name="Picture 11" descr="A circular logo with a green and white circle with a black background&#10;&#10;Description automatically generated">
            <a:extLst>
              <a:ext uri="{FF2B5EF4-FFF2-40B4-BE49-F238E27FC236}">
                <a16:creationId xmlns:a16="http://schemas.microsoft.com/office/drawing/2014/main" id="{08DD7515-05D1-9DDD-23DE-392AD0DBE5AD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983379" y="1627746"/>
            <a:ext cx="1328447" cy="1224546"/>
          </a:xfrm>
          <a:prstGeom prst="rect">
            <a:avLst/>
          </a:prstGeom>
        </p:spPr>
      </p:pic>
      <p:pic>
        <p:nvPicPr>
          <p:cNvPr id="16" name="Picture 15" descr="A green letter and a white background&#10;&#10;Description automatically generated">
            <a:extLst>
              <a:ext uri="{FF2B5EF4-FFF2-40B4-BE49-F238E27FC236}">
                <a16:creationId xmlns:a16="http://schemas.microsoft.com/office/drawing/2014/main" id="{E5C37FCE-59D1-45BF-AAF4-2E36CCDAD3C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412363" y="2002812"/>
            <a:ext cx="1954236" cy="43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0973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7BDFE24-35E8-DB1E-694F-C93DAE0288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rcRect/>
          <a:stretch/>
        </p:blipFill>
        <p:spPr>
          <a:xfrm>
            <a:off x="-53897" y="-30317"/>
            <a:ext cx="12299795" cy="6918634"/>
          </a:xfrm>
          <a:prstGeom prst="rect">
            <a:avLst/>
          </a:prstGeom>
        </p:spPr>
      </p:pic>
      <p:sp>
        <p:nvSpPr>
          <p:cNvPr id="30" name="Title Placeholder 1">
            <a:extLst>
              <a:ext uri="{FF2B5EF4-FFF2-40B4-BE49-F238E27FC236}">
                <a16:creationId xmlns:a16="http://schemas.microsoft.com/office/drawing/2014/main" id="{9846B2A8-E7B6-C1F5-2177-186A068E2B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6"/>
            <a:ext cx="12192000" cy="8408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400" b="1" spc="0">
                <a:solidFill>
                  <a:schemeClr val="accent1"/>
                </a:solidFill>
              </a:defRPr>
            </a:lvl1pPr>
          </a:lstStyle>
          <a:p>
            <a:pPr algn="ctr"/>
            <a:r>
              <a:rPr lang="en-US" sz="4400" b="1" i="0" dirty="0">
                <a:solidFill>
                  <a:schemeClr val="accent1"/>
                </a:solidFill>
                <a:effectLst/>
                <a:highlight>
                  <a:srgbClr val="FFFFFF"/>
                </a:highlight>
                <a:latin typeface="+mj-lt"/>
              </a:rPr>
              <a:t>PARTNER ORGANIZATIONS</a:t>
            </a:r>
            <a:endParaRPr lang="en-US" sz="4400" b="1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8A5829A7-5880-EF4C-9F47-1C1BEA0B8FF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206296" y="1381760"/>
            <a:ext cx="11887200" cy="424902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Click to add object</a:t>
            </a:r>
          </a:p>
        </p:txBody>
      </p:sp>
    </p:spTree>
    <p:extLst>
      <p:ext uri="{BB962C8B-B14F-4D97-AF65-F5344CB8AC3E}">
        <p14:creationId xmlns:p14="http://schemas.microsoft.com/office/powerpoint/2010/main" val="36735021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purple rectangle on a green background&#10;&#10;Description automatically generated">
            <a:extLst>
              <a:ext uri="{FF2B5EF4-FFF2-40B4-BE49-F238E27FC236}">
                <a16:creationId xmlns:a16="http://schemas.microsoft.com/office/drawing/2014/main" id="{ECC5BFE8-67C4-C675-16AE-285837D73A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77165" y="-42334"/>
            <a:ext cx="12346329" cy="694481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B2803D0-08E8-1673-A812-7C13D78EBBF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46991" y="1535949"/>
            <a:ext cx="5861538" cy="1441529"/>
          </a:xfrm>
        </p:spPr>
        <p:txBody>
          <a:bodyPr anchor="ctr">
            <a:noAutofit/>
          </a:bodyPr>
          <a:lstStyle>
            <a:lvl1pPr algn="l">
              <a:defRPr sz="3200" b="1" i="0" spc="0">
                <a:solidFill>
                  <a:schemeClr val="accent1"/>
                </a:solidFill>
                <a:latin typeface="+mj-lt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Website Address</a:t>
            </a:r>
            <a:br>
              <a:rPr lang="en-US" dirty="0"/>
            </a:br>
            <a:r>
              <a:rPr lang="en-US" dirty="0"/>
              <a:t>Email Address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2EF6A9C2-D388-7D00-A3FA-D25B15D410E8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55586" y="-43405"/>
            <a:ext cx="4363656" cy="512469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9" name="Picture 18" descr="A black and purple sign with white text&#10;&#10;Description automatically generated">
            <a:extLst>
              <a:ext uri="{FF2B5EF4-FFF2-40B4-BE49-F238E27FC236}">
                <a16:creationId xmlns:a16="http://schemas.microsoft.com/office/drawing/2014/main" id="{8F45C781-5F2F-B1F7-0A50-AEB2110583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4038" y="5862965"/>
            <a:ext cx="1697499" cy="716054"/>
          </a:xfrm>
          <a:prstGeom prst="rect">
            <a:avLst/>
          </a:prstGeom>
        </p:spPr>
      </p:pic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344EEB23-A544-2942-6891-51DE2D71D1BD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5729046" y="417344"/>
            <a:ext cx="6279481" cy="650980"/>
          </a:xfrm>
        </p:spPr>
        <p:txBody>
          <a:bodyPr anchor="ctr">
            <a:noAutofit/>
          </a:bodyPr>
          <a:lstStyle>
            <a:lvl1pPr marL="0" indent="0" algn="l">
              <a:buNone/>
              <a:defRPr sz="5400" b="1" spc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CONTACT US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7B4086F-F7BC-E71E-AE22-F830951B9E02}"/>
              </a:ext>
            </a:extLst>
          </p:cNvPr>
          <p:cNvCxnSpPr/>
          <p:nvPr userDrawn="1"/>
        </p:nvCxnSpPr>
        <p:spPr>
          <a:xfrm>
            <a:off x="5729046" y="1381722"/>
            <a:ext cx="6279481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894D1C6-D541-426E-124F-3E4FD3EA01B3}"/>
              </a:ext>
            </a:extLst>
          </p:cNvPr>
          <p:cNvSpPr txBox="1"/>
          <p:nvPr userDrawn="1"/>
        </p:nvSpPr>
        <p:spPr>
          <a:xfrm>
            <a:off x="7117326" y="4552501"/>
            <a:ext cx="41940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dirty="0">
                <a:solidFill>
                  <a:schemeClr val="accent1"/>
                </a:solidFill>
                <a:latin typeface="Arial Black" panose="020B0604020202020204" pitchFamily="34" charset="0"/>
                <a:cs typeface="Arial Black" panose="020B0604020202020204" pitchFamily="34" charset="0"/>
              </a:rPr>
              <a:t>Find Us on LinkedIn!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7FC5DC-FAF1-34C4-7A13-1010639D4542}"/>
              </a:ext>
            </a:extLst>
          </p:cNvPr>
          <p:cNvCxnSpPr/>
          <p:nvPr userDrawn="1"/>
        </p:nvCxnSpPr>
        <p:spPr>
          <a:xfrm>
            <a:off x="5729046" y="3131704"/>
            <a:ext cx="6279481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B55C3BF-6477-EA0B-6FD6-344CC3140E4C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6146991" y="3278724"/>
            <a:ext cx="5861536" cy="99254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 b="0" i="0">
                <a:solidFill>
                  <a:schemeClr val="accent1"/>
                </a:solidFill>
                <a:latin typeface="+mj-lt"/>
                <a:ea typeface="Helvetica Neue Light" panose="02000403000000020004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Location Information</a:t>
            </a:r>
          </a:p>
          <a:p>
            <a:pPr lvl="0"/>
            <a:r>
              <a:rPr lang="en-US" dirty="0"/>
              <a:t>Location Information Continued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B4320CE-E6BC-D691-2F60-AB8BF8C0476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28645" y="4357923"/>
            <a:ext cx="1989221" cy="111893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EB7DDC0-7016-0C28-4969-47195BBD524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3149600" y="5700378"/>
            <a:ext cx="1420874" cy="996586"/>
          </a:xfrm>
          <a:prstGeom prst="rect">
            <a:avLst/>
          </a:prstGeom>
        </p:spPr>
      </p:pic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55946CC-8469-3B83-7E8C-F21E82BC4B3D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7117326" y="4975982"/>
            <a:ext cx="4103560" cy="30367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0" i="0">
                <a:solidFill>
                  <a:schemeClr val="accent1"/>
                </a:solidFill>
                <a:latin typeface="Arial" panose="020B0604020202020204" pitchFamily="34" charset="0"/>
                <a:ea typeface="Helvetica Neue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b="0" dirty="0"/>
              <a:t>LinkedIn Page Name</a:t>
            </a:r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DBE406D-54E1-51A4-E723-8A04F95F375B}"/>
              </a:ext>
            </a:extLst>
          </p:cNvPr>
          <p:cNvGrpSpPr/>
          <p:nvPr userDrawn="1"/>
        </p:nvGrpSpPr>
        <p:grpSpPr>
          <a:xfrm>
            <a:off x="9438245" y="5594439"/>
            <a:ext cx="2583049" cy="1098770"/>
            <a:chOff x="8842238" y="5540149"/>
            <a:chExt cx="2583049" cy="1098770"/>
          </a:xfrm>
        </p:grpSpPr>
        <p:pic>
          <p:nvPicPr>
            <p:cNvPr id="28" name="Picture 27" descr="A logo of the united states department of state&#10;&#10;Description automatically generated">
              <a:extLst>
                <a:ext uri="{FF2B5EF4-FFF2-40B4-BE49-F238E27FC236}">
                  <a16:creationId xmlns:a16="http://schemas.microsoft.com/office/drawing/2014/main" id="{CB091E67-7DB4-8BE9-04E4-E459B18556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10326517" y="5540149"/>
              <a:ext cx="1098770" cy="1098770"/>
            </a:xfrm>
            <a:prstGeom prst="rect">
              <a:avLst/>
            </a:prstGeom>
          </p:spPr>
        </p:pic>
        <p:pic>
          <p:nvPicPr>
            <p:cNvPr id="29" name="Picture 28" descr="A flag with stars on it&#10;&#10;Description automatically generated">
              <a:extLst>
                <a:ext uri="{FF2B5EF4-FFF2-40B4-BE49-F238E27FC236}">
                  <a16:creationId xmlns:a16="http://schemas.microsoft.com/office/drawing/2014/main" id="{D1D137CA-B6D9-C8ED-B556-35CA8E36A9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8842238" y="5567342"/>
              <a:ext cx="1336812" cy="10443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404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64CFA-6FB3-A99D-A56F-26DD5B5B4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80839-F48E-0187-9107-1E53E5036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7A535-EC1B-DE1F-C1CE-AD36B44CFF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199" y="6356350"/>
            <a:ext cx="35252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Feed The Future Innovation Lab for Cereals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D4FC7-C025-84E4-94BE-02489F73F4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E386B5-2EE2-7941-84E5-6793A5C9D6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72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6" r:id="rId2"/>
    <p:sldLayoutId id="2147483710" r:id="rId3"/>
    <p:sldLayoutId id="2147483698" r:id="rId4"/>
    <p:sldLayoutId id="2147483720" r:id="rId5"/>
    <p:sldLayoutId id="2147483717" r:id="rId6"/>
    <p:sldLayoutId id="2147483718" r:id="rId7"/>
    <p:sldLayoutId id="2147483706" r:id="rId8"/>
    <p:sldLayoutId id="2147483708" r:id="rId9"/>
    <p:sldLayoutId id="2147483707" r:id="rId10"/>
    <p:sldLayoutId id="2147483687" r:id="rId11"/>
    <p:sldLayoutId id="2147483712" r:id="rId12"/>
    <p:sldLayoutId id="2147483715" r:id="rId13"/>
    <p:sldLayoutId id="2147483713" r:id="rId14"/>
    <p:sldLayoutId id="2147483711" r:id="rId15"/>
    <p:sldLayoutId id="2147483676" r:id="rId16"/>
    <p:sldLayoutId id="2147483699" r:id="rId17"/>
    <p:sldLayoutId id="2147483700" r:id="rId18"/>
    <p:sldLayoutId id="2147483705" r:id="rId19"/>
    <p:sldLayoutId id="2147483719" r:id="rId20"/>
    <p:sldLayoutId id="2147483721" r:id="rId21"/>
    <p:sldLayoutId id="2147483704" r:id="rId22"/>
    <p:sldLayoutId id="2147483703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j-lt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9AC46-E113-6DDD-FE80-DE5D1CB83A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88591-C55A-2575-79B3-DD32A6167DEF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D871DC-D3D0-20C6-7A4D-A5B207F17739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93A19F-B74E-9E16-0385-0E73A2A7C197}"/>
              </a:ext>
            </a:extLst>
          </p:cNvPr>
          <p:cNvSpPr>
            <a:spLocks noGrp="1"/>
          </p:cNvSpPr>
          <p:nvPr>
            <p:ph type="body" sz="half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723FBD4-9009-1CC4-903A-7DC91C0A9D01}"/>
              </a:ext>
            </a:extLst>
          </p:cNvPr>
          <p:cNvSpPr>
            <a:spLocks noGrp="1"/>
          </p:cNvSpPr>
          <p:nvPr>
            <p:ph type="body" sz="half" idx="2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782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027C0D7-5D42-E1CF-13E1-811F5CF254E4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12077F-64DF-CC44-0130-89361F4EA1A7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088134-5493-DEA8-BB4F-3C346F07E424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C0088A-0AC6-FD4E-325F-76731C608AFD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71FFF9A-5DBA-63ED-F520-17EF6430CC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044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2E88F8E-2A85-26EE-EC3F-1360BF6E1357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03D056C-69DA-9AB6-9B41-1CCB6243D7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DEE6EA-32C9-4693-38C2-8AA4AA5B5425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95B4E9-35D7-82E4-9123-600A05251F17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821F0F6-618A-E07A-9BF0-75243DE99A5A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205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8BD5176-5ADC-3DBF-884F-84133788D811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EF30B8C-6B81-662F-74DF-3478AA6A9A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32CCF0-A3CC-BB4A-0719-7CB364AC1FCC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79455-F42C-A7BC-C96A-186FA755EEB8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98080A6-5BE0-35F4-50B4-DDF90DD21A96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83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6B943EE-B12F-2484-6402-E8B16D6DBA46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FB6BC99-1B5B-818F-CBBE-2AF1892AD4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7AF509-05CD-B790-E403-3839E4DD9D61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BCAF1A-2442-1CDC-D655-80A2D4660D60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66EC61E-AA05-8DE3-E52F-1409B2B17DC1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431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C324C652-517E-55B7-8401-33D740130DC0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8625A6C-768E-6CA4-89CA-8BAA709E6B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F5D49-548E-9686-E6FC-B21ABAE13D54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8239944-925C-1E1B-446A-9F07F30C8245}"/>
              </a:ext>
            </a:extLst>
          </p:cNvPr>
          <p:cNvSpPr>
            <a:spLocks noGrp="1"/>
          </p:cNvSpPr>
          <p:nvPr>
            <p:ph type="pic" idx="15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726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C205C-2B1B-56AD-9D75-A20E641656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16F6A9-E24C-C33B-199F-D4E86C7422E7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F3CC965-28C8-8461-16B1-1876CD33C342}"/>
              </a:ext>
            </a:extLst>
          </p:cNvPr>
          <p:cNvSpPr>
            <a:spLocks noGrp="1"/>
          </p:cNvSpPr>
          <p:nvPr>
            <p:ph type="pic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2E24161-7534-1998-9A65-0059CCB9632D}"/>
              </a:ext>
            </a:extLst>
          </p:cNvPr>
          <p:cNvSpPr>
            <a:spLocks noGrp="1"/>
          </p:cNvSpPr>
          <p:nvPr>
            <p:ph type="pic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366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625B5-3DBE-8854-AFBE-4BF87374C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07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7455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2051-C69C-ECC5-6348-CDD60F844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869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FBD2-6980-C57C-8947-3D9B3706C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648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4B42DA1-0A6F-0DCB-DAD5-DF92D0012A0F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9BB771D-18C6-012D-8ECF-BE41B83F0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873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3B92F-C434-FFFB-141D-3D8B05599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439FE2-BD1C-7EF4-4B93-FCF7E06B1483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803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22BF0C6-821D-CB0C-D2A4-0306224D609A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41F02BA-8F8A-DE2E-BC58-773423C0A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824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9B45-7734-4288-A88F-42C614C13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D50D8E-7935-A95C-3E3F-A9A250C88EE7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960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75F71-2266-A408-9AA5-70A539D86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B347C-E4A3-7908-2967-71BB334AE9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196F21-6D96-A48C-3AD6-D45E029739F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DC573-0098-20B1-1059-E0E5C9A97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9C216-4112-DDE0-400A-2EC3BDCC4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C19246-DCD9-217B-2566-2E657CFC25C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7F1855-96EB-88F3-8676-760891B7FB90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609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679FA-5941-9AD0-76BF-7A55A6DD1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06769-FB54-CC99-B1D4-DCA1FD6C9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902DEA-4CAE-6C4E-56AF-9DF34270364A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21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519CDE-D166-72E4-AA69-025285441196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40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EFAC600-8AEA-AF4E-6339-B509F2F48E2B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431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23015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00D98-1B47-C904-81BE-B1444F31E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65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DCBF2-0B98-448F-48C8-6D2D194858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970B81-730F-C3C2-C366-4890CC4B8E1C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D25F2-F250-1FEB-E2FA-C825963F68CD}"/>
              </a:ext>
            </a:extLst>
          </p:cNvPr>
          <p:cNvSpPr>
            <a:spLocks noGrp="1"/>
          </p:cNvSpPr>
          <p:nvPr>
            <p:ph type="body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D5F6D8-FB2E-F20C-6F51-78BBF93A4C86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99534F-DB49-A855-AE7E-B5C8F6908470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477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KSU Cereal Labs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4E2582"/>
      </a:accent1>
      <a:accent2>
        <a:srgbClr val="551CC3"/>
      </a:accent2>
      <a:accent3>
        <a:srgbClr val="7B51DC"/>
      </a:accent3>
      <a:accent4>
        <a:srgbClr val="7969AF"/>
      </a:accent4>
      <a:accent5>
        <a:srgbClr val="86A185"/>
      </a:accent5>
      <a:accent6>
        <a:srgbClr val="CCE2CD"/>
      </a:accent6>
      <a:hlink>
        <a:srgbClr val="355A32"/>
      </a:hlink>
      <a:folHlink>
        <a:srgbClr val="C4B249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SU Innovation Lab for Cereals" id="{0EACC3D3-F596-484A-B072-C7353B1B2B61}" vid="{583F8CF0-5273-3B4B-A628-D7CCFB9C3D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0</Words>
  <Application>Microsoft Macintosh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Aptos</vt:lpstr>
      <vt:lpstr>Arial</vt:lpstr>
      <vt:lpstr>Arial Black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Chelsey Oliver</dc:creator>
  <cp:lastModifiedBy>Chelsey Oliver</cp:lastModifiedBy>
  <cp:revision>2</cp:revision>
  <dcterms:created xsi:type="dcterms:W3CDTF">2026-05-06T18:46:49Z</dcterms:created>
  <dcterms:modified xsi:type="dcterms:W3CDTF">2026-05-07T18:50:50Z</dcterms:modified>
</cp:coreProperties>
</file>