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39"/>
    <p:restoredTop sz="94676"/>
  </p:normalViewPr>
  <p:slideViewPr>
    <p:cSldViewPr snapToGrid="0" snapToObjects="1">
      <p:cViewPr>
        <p:scale>
          <a:sx n="106" d="100"/>
          <a:sy n="106" d="100"/>
        </p:scale>
        <p:origin x="1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334C00-6457-FA4B-B2C7-2493D70AB00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95FA0CF-1700-6B44-98A4-93679E67B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8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us@ks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tracz@ksu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K-State Concert Band Clinic Director Luncheon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Information and Events</a:t>
            </a:r>
          </a:p>
          <a:p>
            <a:r>
              <a:rPr lang="en-US" sz="2800" b="1" dirty="0" smtClean="0"/>
              <a:t>K-State Bands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17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Events in the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Band Director Day – September 2</a:t>
            </a:r>
            <a:r>
              <a:rPr lang="en-US" sz="2400" baseline="30000" dirty="0" smtClean="0"/>
              <a:t>nd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Band Day/Options – September 9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Major Announcements </a:t>
            </a:r>
            <a:r>
              <a:rPr lang="en-US" sz="2400" dirty="0"/>
              <a:t>and Changes coming very soon</a:t>
            </a:r>
            <a:r>
              <a:rPr lang="en-US" sz="2400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Alumni Band Day – September 9th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Central States Marching Festival – October 7th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59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Events in the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Trombone Day – November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(Tentative)</a:t>
            </a:r>
          </a:p>
          <a:p>
            <a:pPr lvl="1">
              <a:lnSpc>
                <a:spcPct val="200000"/>
              </a:lnSpc>
            </a:pPr>
            <a:r>
              <a:rPr lang="en-US" sz="2400" dirty="0" smtClean="0"/>
              <a:t>I need your opinions on dates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Marching Band Concert – November 26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Marching Band Banquet – December 10</a:t>
            </a:r>
            <a:r>
              <a:rPr lang="en-US" sz="2400" baseline="30000" dirty="0" smtClean="0"/>
              <a:t>th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454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85" y="5570620"/>
            <a:ext cx="4351025" cy="72189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GO CATS!!!!!!!!!!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991" y="740559"/>
            <a:ext cx="4895388" cy="5551957"/>
          </a:xfrm>
        </p:spPr>
        <p:txBody>
          <a:bodyPr/>
          <a:lstStyle/>
          <a:p>
            <a:r>
              <a:rPr lang="en-US" sz="1800" b="1" u="sng" dirty="0" smtClean="0">
                <a:solidFill>
                  <a:schemeClr val="bg1"/>
                </a:solidFill>
              </a:rPr>
              <a:t>2017 K-State Football Schedule/Performances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Apr. 22 – Spring Game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Sep. 2 – Central Arkansas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Sep. 9 – Charlotte 49ers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SEP. 16 – at VANDERBILT (Possible AWAY)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SEP. 30 – Baylor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Oct. 7 - Central States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Oct. 14 – TCU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Oct. 21 – Oklahoma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Oct. 28 – At KU (AWAY)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Nov. 11 – West Virginia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Nov. 25 – Iowa State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Dec. 2 – Big 12 Championship, Arlington, TX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85" y="939105"/>
            <a:ext cx="4018704" cy="45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2017 - Concerts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975635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March 5</a:t>
            </a:r>
            <a:r>
              <a:rPr lang="en-US" sz="2000" baseline="30000" dirty="0" smtClean="0"/>
              <a:t>th</a:t>
            </a:r>
            <a:r>
              <a:rPr lang="en-US" sz="2000" dirty="0"/>
              <a:t>	</a:t>
            </a:r>
            <a:r>
              <a:rPr lang="en-US" sz="2000" dirty="0" smtClean="0"/>
              <a:t>Wind Ensemble/Wind Symphony		AFC	7:30pm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March 6</a:t>
            </a:r>
            <a:r>
              <a:rPr lang="en-US" sz="2000" baseline="30000" dirty="0" smtClean="0"/>
              <a:t>th</a:t>
            </a:r>
            <a:r>
              <a:rPr lang="en-US" sz="2000" dirty="0"/>
              <a:t>	</a:t>
            </a:r>
            <a:r>
              <a:rPr lang="en-US" sz="2000" dirty="0" smtClean="0"/>
              <a:t>Concert Band/University Bands		AFC	7:30pm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April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	Wind Ensemble/Wind Symphony		AFC	3:30pm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April 30</a:t>
            </a:r>
            <a:r>
              <a:rPr lang="en-US" sz="2000" baseline="30000" dirty="0" smtClean="0"/>
              <a:t>th</a:t>
            </a:r>
            <a:r>
              <a:rPr lang="en-US" sz="2000" dirty="0"/>
              <a:t>	</a:t>
            </a:r>
            <a:r>
              <a:rPr lang="en-US" sz="2000" dirty="0" smtClean="0"/>
              <a:t>Concert Band/University Bands		AFC	7:30pm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		Woodwind/Brass Ensemble Concert	AFC	7:30pm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5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 – School of Music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954" y="2218489"/>
            <a:ext cx="8891414" cy="394167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MUSIC SCHOLARSHIP AWARD DAYS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Friday, March 3, 2017, </a:t>
            </a:r>
            <a:r>
              <a:rPr lang="en-US" sz="2000" dirty="0"/>
              <a:t>Saturday, March 4, 2017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Please contact the School of Music, Theatre, and Dance at: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(785) 532-3800	or	</a:t>
            </a:r>
            <a:r>
              <a:rPr lang="en-US" sz="2000" dirty="0" smtClean="0">
                <a:hlinkClick r:id="rId2"/>
              </a:rPr>
              <a:t>mus@ksu.edu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If these dates do not work, contact us anyway if you have students interested in a Music Major or Music Minor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Future Music Educators Day (for Sophomores and Juniors) - March 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 – Percussion and Auxiliary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Color Guard workshops – 4/8, 4/22 – 11:30 – 3pm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Classy Cat workshops – 3/5, 3/2, 4/9 – 11:30 – 3pm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Drumline Mini Camp – May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(Free)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Auxiliary Auditions (Twirlers, Classy Cats, Guard) – May 6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Drumline Auditions – June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– McCain Auditorium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06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with the K-State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Summer Graduate Level Classes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Earn your Master’s Degree in just three summers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2017 Courses Start June 9th and continue through July 11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For more information regarding summer course and workshop offerings, email </a:t>
            </a:r>
            <a:r>
              <a:rPr lang="en-US" sz="2000" dirty="0" smtClean="0">
                <a:hlinkClick r:id="rId2"/>
              </a:rPr>
              <a:t>ftracz@ksu.edu</a:t>
            </a:r>
            <a:r>
              <a:rPr lang="en-US" sz="2000" dirty="0" smtClean="0"/>
              <a:t> or call (785) 532-3816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34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with the K-State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Annual MPS Golf Tournament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Saturday, May 20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11:30 am Lunch, 1pm Start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Colbert Hills Golf Course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All proceeds go to the Marching Pride Scholars Program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Need Golfers, Hole Sponsors, Food and Cart Sponsors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2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with the K-State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2552"/>
            <a:ext cx="9083920" cy="4061996"/>
          </a:xfrm>
        </p:spPr>
        <p:txBody>
          <a:bodyPr/>
          <a:lstStyle/>
          <a:p>
            <a:r>
              <a:rPr lang="en-US" dirty="0" smtClean="0"/>
              <a:t>Summer Music Camp</a:t>
            </a:r>
          </a:p>
          <a:p>
            <a:pPr lvl="1"/>
            <a:r>
              <a:rPr lang="en-US" dirty="0" smtClean="0"/>
              <a:t>June 11 – 15</a:t>
            </a:r>
          </a:p>
          <a:p>
            <a:pPr lvl="1"/>
            <a:r>
              <a:rPr lang="en-US" dirty="0" smtClean="0"/>
              <a:t>For Winds and Percussion currently in grades 5 – 12</a:t>
            </a:r>
          </a:p>
          <a:p>
            <a:pPr lvl="1"/>
            <a:r>
              <a:rPr lang="en-US" dirty="0" smtClean="0"/>
              <a:t>Dr. Gilbert and Dr. </a:t>
            </a:r>
            <a:r>
              <a:rPr lang="en-US" dirty="0" err="1" smtClean="0"/>
              <a:t>Blocher</a:t>
            </a:r>
            <a:endParaRPr lang="en-US" dirty="0"/>
          </a:p>
          <a:p>
            <a:r>
              <a:rPr lang="en-US" dirty="0"/>
              <a:t>Summer </a:t>
            </a:r>
            <a:r>
              <a:rPr lang="en-US" dirty="0" smtClean="0"/>
              <a:t>Leadership and Auxiliary Camp</a:t>
            </a:r>
            <a:endParaRPr lang="en-US" dirty="0"/>
          </a:p>
          <a:p>
            <a:pPr lvl="1"/>
            <a:r>
              <a:rPr lang="en-US" dirty="0" smtClean="0"/>
              <a:t>July 9 – 12</a:t>
            </a:r>
          </a:p>
          <a:p>
            <a:pPr lvl="1"/>
            <a:r>
              <a:rPr lang="en-US" dirty="0" smtClean="0"/>
              <a:t>Drum Majors, Section Leaders, Percussion, Color Guard in Grade 9 – 12</a:t>
            </a:r>
          </a:p>
          <a:p>
            <a:pPr lvl="1"/>
            <a:r>
              <a:rPr lang="en-US" dirty="0" smtClean="0"/>
              <a:t>Any student interested in leadership in band may register for Section Leader Track</a:t>
            </a:r>
          </a:p>
          <a:p>
            <a:pPr lvl="1"/>
            <a:r>
              <a:rPr lang="en-US" dirty="0" smtClean="0"/>
              <a:t>Almost 100 Drum Majors last year!! Almost 160 Total in the camp!</a:t>
            </a:r>
          </a:p>
          <a:p>
            <a:pPr lvl="1"/>
            <a:r>
              <a:rPr lang="en-US" dirty="0" smtClean="0"/>
              <a:t>Perfect for young and beginning Guard members as well!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1769" y="2663658"/>
            <a:ext cx="2983831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Registration for both camps now available at </a:t>
            </a:r>
            <a:r>
              <a:rPr lang="en-US" b="1" dirty="0" err="1" smtClean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ksu.edu</a:t>
            </a:r>
            <a:r>
              <a:rPr lang="en-US" b="1" dirty="0" smtClean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/band</a:t>
            </a:r>
            <a:endParaRPr lang="en-US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89" y="333201"/>
            <a:ext cx="9648411" cy="6260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361160"/>
            <a:ext cx="2851484" cy="19202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(CENSORED)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Insert Mascot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KSUMB BAND CAMP!!!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999699" cy="3845426"/>
          </a:xfrm>
        </p:spPr>
        <p:txBody>
          <a:bodyPr>
            <a:normAutofit/>
          </a:bodyPr>
          <a:lstStyle/>
          <a:p>
            <a:r>
              <a:rPr lang="en-US" dirty="0" smtClean="0"/>
              <a:t>Band Camp begins August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Make sure your seniors fill out a prospective member information form before May. Form can be found online</a:t>
            </a:r>
          </a:p>
          <a:p>
            <a:r>
              <a:rPr lang="en-US" dirty="0" smtClean="0"/>
              <a:t>A summer newsletter will be mailed in May with information detailing the audition process and a Membership Confirmation form.</a:t>
            </a:r>
          </a:p>
          <a:p>
            <a:r>
              <a:rPr lang="en-US" dirty="0" smtClean="0"/>
              <a:t>The Membership Confirmation and newsletter will also be available online</a:t>
            </a:r>
          </a:p>
          <a:p>
            <a:r>
              <a:rPr lang="en-US" dirty="0" smtClean="0"/>
              <a:t>Wind Auditions for New members will be held on the 13</a:t>
            </a:r>
            <a:r>
              <a:rPr lang="en-US" baseline="30000" dirty="0" smtClean="0"/>
              <a:t>th</a:t>
            </a:r>
            <a:r>
              <a:rPr lang="en-US" dirty="0" smtClean="0"/>
              <a:t> – Winds will be tested on Pregame music.</a:t>
            </a:r>
          </a:p>
          <a:p>
            <a:r>
              <a:rPr lang="en-US" dirty="0" smtClean="0"/>
              <a:t>Have and Seniors and Juniors schedule a campus visit and meeting with the band office.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1080</TotalTime>
  <Words>559</Words>
  <Application>Microsoft Macintosh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Century Gothic</vt:lpstr>
      <vt:lpstr>Copperplate Gothic Bold</vt:lpstr>
      <vt:lpstr>Wingdings 3</vt:lpstr>
      <vt:lpstr>Arial</vt:lpstr>
      <vt:lpstr>Ion Boardroom</vt:lpstr>
      <vt:lpstr>K-State Concert Band Clinic Director Luncheon</vt:lpstr>
      <vt:lpstr>Spring 2017 - Concerts</vt:lpstr>
      <vt:lpstr>Spring 2017 – School of Music</vt:lpstr>
      <vt:lpstr>Spring 2017 – Percussion and Auxiliary</vt:lpstr>
      <vt:lpstr>Summer with the K-State Band</vt:lpstr>
      <vt:lpstr>Summer with the K-State Band</vt:lpstr>
      <vt:lpstr>Summer with the K-State Band</vt:lpstr>
      <vt:lpstr>PowerPoint Presentation</vt:lpstr>
      <vt:lpstr>KSUMB BAND CAMP!!!</vt:lpstr>
      <vt:lpstr>Special Events in the Fall</vt:lpstr>
      <vt:lpstr>Special Events in the Fall</vt:lpstr>
      <vt:lpstr>GO CATS!!!!!!!!!!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K-State Concert Band Clinic Director Luncheon</dc:title>
  <dc:creator>Donald Linn</dc:creator>
  <cp:lastModifiedBy>Donald Linn</cp:lastModifiedBy>
  <cp:revision>22</cp:revision>
  <dcterms:created xsi:type="dcterms:W3CDTF">2017-01-19T22:36:30Z</dcterms:created>
  <dcterms:modified xsi:type="dcterms:W3CDTF">2017-01-20T16:36:33Z</dcterms:modified>
</cp:coreProperties>
</file>