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7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DD625A-1E79-CC42-B8D6-4923F1141F84}" type="doc">
      <dgm:prSet loTypeId="urn:microsoft.com/office/officeart/2005/8/layout/bProcess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4DAD60F-4C49-7C45-85C3-F3DE794A599D}">
      <dgm:prSet phldrT="[Text]"/>
      <dgm:spPr/>
      <dgm:t>
        <a:bodyPr/>
        <a:lstStyle/>
        <a:p>
          <a:r>
            <a:rPr lang="en-US" dirty="0" smtClean="0"/>
            <a:t>Today</a:t>
          </a:r>
          <a:endParaRPr lang="en-US" dirty="0"/>
        </a:p>
      </dgm:t>
    </dgm:pt>
    <dgm:pt modelId="{FE6B2FB9-0B9F-A543-87F6-0A112DB62D98}" type="parTrans" cxnId="{76BF3FFA-E6CC-8646-80C5-378B22E6A6BD}">
      <dgm:prSet/>
      <dgm:spPr/>
      <dgm:t>
        <a:bodyPr/>
        <a:lstStyle/>
        <a:p>
          <a:endParaRPr lang="en-US"/>
        </a:p>
      </dgm:t>
    </dgm:pt>
    <dgm:pt modelId="{0BE24513-D75C-6D42-BE71-400703785EF4}" type="sibTrans" cxnId="{76BF3FFA-E6CC-8646-80C5-378B22E6A6BD}">
      <dgm:prSet/>
      <dgm:spPr/>
      <dgm:t>
        <a:bodyPr/>
        <a:lstStyle/>
        <a:p>
          <a:endParaRPr lang="en-US"/>
        </a:p>
      </dgm:t>
    </dgm:pt>
    <dgm:pt modelId="{72A787A4-3C88-6941-9507-C32520D68349}">
      <dgm:prSet phldrT="[Text]"/>
      <dgm:spPr/>
      <dgm:t>
        <a:bodyPr/>
        <a:lstStyle/>
        <a:p>
          <a:r>
            <a:rPr lang="en-US" dirty="0" smtClean="0"/>
            <a:t>Week</a:t>
          </a:r>
          <a:endParaRPr lang="en-US" dirty="0"/>
        </a:p>
      </dgm:t>
    </dgm:pt>
    <dgm:pt modelId="{EBF2E109-3A64-7849-A4FB-CB5CD72A93C5}" type="parTrans" cxnId="{652B3919-A2B7-2D4C-A577-B8A518E89668}">
      <dgm:prSet/>
      <dgm:spPr/>
      <dgm:t>
        <a:bodyPr/>
        <a:lstStyle/>
        <a:p>
          <a:endParaRPr lang="en-US"/>
        </a:p>
      </dgm:t>
    </dgm:pt>
    <dgm:pt modelId="{139503B7-B18D-874D-969E-8739CE9263D8}" type="sibTrans" cxnId="{652B3919-A2B7-2D4C-A577-B8A518E89668}">
      <dgm:prSet/>
      <dgm:spPr/>
      <dgm:t>
        <a:bodyPr/>
        <a:lstStyle/>
        <a:p>
          <a:endParaRPr lang="en-US"/>
        </a:p>
      </dgm:t>
    </dgm:pt>
    <dgm:pt modelId="{02C8C5F9-6383-AD47-9BC4-787B1596A379}">
      <dgm:prSet phldrT="[Text]"/>
      <dgm:spPr/>
      <dgm:t>
        <a:bodyPr/>
        <a:lstStyle/>
        <a:p>
          <a:r>
            <a:rPr lang="en-US" dirty="0" err="1" smtClean="0"/>
            <a:t>Semeseter</a:t>
          </a:r>
          <a:endParaRPr lang="en-US" dirty="0"/>
        </a:p>
      </dgm:t>
    </dgm:pt>
    <dgm:pt modelId="{257AA649-D5C1-C949-B09F-F3569E28C71B}" type="parTrans" cxnId="{9FB92DDD-27D8-674D-AD02-2A4B43186101}">
      <dgm:prSet/>
      <dgm:spPr/>
      <dgm:t>
        <a:bodyPr/>
        <a:lstStyle/>
        <a:p>
          <a:endParaRPr lang="en-US"/>
        </a:p>
      </dgm:t>
    </dgm:pt>
    <dgm:pt modelId="{A437A3CB-3963-5544-95F6-3DBF73C79ABD}" type="sibTrans" cxnId="{9FB92DDD-27D8-674D-AD02-2A4B43186101}">
      <dgm:prSet/>
      <dgm:spPr/>
      <dgm:t>
        <a:bodyPr/>
        <a:lstStyle/>
        <a:p>
          <a:endParaRPr lang="en-US"/>
        </a:p>
      </dgm:t>
    </dgm:pt>
    <dgm:pt modelId="{8A5E6499-94DD-BA4F-AF59-738CC49D74E2}">
      <dgm:prSet phldrT="[Text]"/>
      <dgm:spPr/>
      <dgm:t>
        <a:bodyPr/>
        <a:lstStyle/>
        <a:p>
          <a:r>
            <a:rPr lang="en-US" dirty="0" smtClean="0"/>
            <a:t>Year</a:t>
          </a:r>
          <a:endParaRPr lang="en-US" dirty="0"/>
        </a:p>
      </dgm:t>
    </dgm:pt>
    <dgm:pt modelId="{45CADB9E-4667-6645-BFF8-173B63E5AB60}" type="parTrans" cxnId="{A9A24008-96EF-C74F-A74A-5AF406383B0B}">
      <dgm:prSet/>
      <dgm:spPr/>
      <dgm:t>
        <a:bodyPr/>
        <a:lstStyle/>
        <a:p>
          <a:endParaRPr lang="en-US"/>
        </a:p>
      </dgm:t>
    </dgm:pt>
    <dgm:pt modelId="{A14FE637-E2B2-EB40-A709-B482914AA78D}" type="sibTrans" cxnId="{A9A24008-96EF-C74F-A74A-5AF406383B0B}">
      <dgm:prSet/>
      <dgm:spPr/>
      <dgm:t>
        <a:bodyPr/>
        <a:lstStyle/>
        <a:p>
          <a:endParaRPr lang="en-US"/>
        </a:p>
      </dgm:t>
    </dgm:pt>
    <dgm:pt modelId="{A8A1A9DC-4E67-584E-B84B-A80EA1563E6A}">
      <dgm:prSet phldrT="[Text]"/>
      <dgm:spPr/>
      <dgm:t>
        <a:bodyPr/>
        <a:lstStyle/>
        <a:p>
          <a:r>
            <a:rPr lang="en-US" dirty="0" smtClean="0"/>
            <a:t>5 Years</a:t>
          </a:r>
          <a:endParaRPr lang="en-US" dirty="0"/>
        </a:p>
      </dgm:t>
    </dgm:pt>
    <dgm:pt modelId="{AFCF26F2-E832-3D43-B8B7-52E410B6550F}" type="parTrans" cxnId="{996BFC07-5FD6-DD4B-83B7-D421CD2DC58F}">
      <dgm:prSet/>
      <dgm:spPr/>
      <dgm:t>
        <a:bodyPr/>
        <a:lstStyle/>
        <a:p>
          <a:endParaRPr lang="en-US"/>
        </a:p>
      </dgm:t>
    </dgm:pt>
    <dgm:pt modelId="{057B22A1-48C1-854F-8370-4DF1296952E6}" type="sibTrans" cxnId="{996BFC07-5FD6-DD4B-83B7-D421CD2DC58F}">
      <dgm:prSet/>
      <dgm:spPr/>
      <dgm:t>
        <a:bodyPr/>
        <a:lstStyle/>
        <a:p>
          <a:endParaRPr lang="en-US"/>
        </a:p>
      </dgm:t>
    </dgm:pt>
    <dgm:pt modelId="{859D443F-D5B6-5642-BC80-503C4FD5364B}">
      <dgm:prSet phldrT="[Text]"/>
      <dgm:spPr/>
      <dgm:t>
        <a:bodyPr/>
        <a:lstStyle/>
        <a:p>
          <a:r>
            <a:rPr lang="en-US" dirty="0" smtClean="0"/>
            <a:t>10 Years</a:t>
          </a:r>
          <a:endParaRPr lang="en-US" dirty="0"/>
        </a:p>
      </dgm:t>
    </dgm:pt>
    <dgm:pt modelId="{1128B954-F6C5-B542-9080-990B76DE8A0F}" type="parTrans" cxnId="{841F6211-AD8E-F242-9F83-4FE5ED458F3D}">
      <dgm:prSet/>
      <dgm:spPr/>
      <dgm:t>
        <a:bodyPr/>
        <a:lstStyle/>
        <a:p>
          <a:endParaRPr lang="en-US"/>
        </a:p>
      </dgm:t>
    </dgm:pt>
    <dgm:pt modelId="{0DDA22A5-EDC1-E44A-AD42-6C495C692CB2}" type="sibTrans" cxnId="{841F6211-AD8E-F242-9F83-4FE5ED458F3D}">
      <dgm:prSet/>
      <dgm:spPr/>
      <dgm:t>
        <a:bodyPr/>
        <a:lstStyle/>
        <a:p>
          <a:endParaRPr lang="en-US"/>
        </a:p>
      </dgm:t>
    </dgm:pt>
    <dgm:pt modelId="{ACE6100F-1A03-2F4C-9726-C84DCFB6313B}">
      <dgm:prSet phldrT="[Text]"/>
      <dgm:spPr/>
      <dgm:t>
        <a:bodyPr/>
        <a:lstStyle/>
        <a:p>
          <a:r>
            <a:rPr lang="en-US" dirty="0" smtClean="0"/>
            <a:t>Career!</a:t>
          </a:r>
          <a:endParaRPr lang="en-US" dirty="0"/>
        </a:p>
      </dgm:t>
    </dgm:pt>
    <dgm:pt modelId="{C04EEF36-CEE8-DD4B-91C2-C7E72C15850D}" type="parTrans" cxnId="{5CF13F36-5F69-E640-948C-5344A414ADB9}">
      <dgm:prSet/>
      <dgm:spPr/>
      <dgm:t>
        <a:bodyPr/>
        <a:lstStyle/>
        <a:p>
          <a:endParaRPr lang="en-US"/>
        </a:p>
      </dgm:t>
    </dgm:pt>
    <dgm:pt modelId="{933A9A74-7DBD-F34D-A7A3-93D337DF63B2}" type="sibTrans" cxnId="{5CF13F36-5F69-E640-948C-5344A414ADB9}">
      <dgm:prSet/>
      <dgm:spPr/>
      <dgm:t>
        <a:bodyPr/>
        <a:lstStyle/>
        <a:p>
          <a:endParaRPr lang="en-US"/>
        </a:p>
      </dgm:t>
    </dgm:pt>
    <dgm:pt modelId="{92ADC265-4D52-8847-869F-BCDB8AB646D9}" type="pres">
      <dgm:prSet presAssocID="{B0DD625A-1E79-CC42-B8D6-4923F1141F84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A122DA22-D20D-444A-9532-B95539DAC9DA}" type="pres">
      <dgm:prSet presAssocID="{D4DAD60F-4C49-7C45-85C3-F3DE794A599D}" presName="first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1F4C0C-119E-C64F-B289-E08C417A748E}" type="pres">
      <dgm:prSet presAssocID="{0BE24513-D75C-6D42-BE71-400703785EF4}" presName="sibTrans" presStyleLbl="sibTrans2D1" presStyleIdx="0" presStyleCnt="6"/>
      <dgm:spPr/>
      <dgm:t>
        <a:bodyPr/>
        <a:lstStyle/>
        <a:p>
          <a:endParaRPr lang="en-US"/>
        </a:p>
      </dgm:t>
    </dgm:pt>
    <dgm:pt modelId="{9CE9484B-AFDC-C547-A276-357B2C4F835C}" type="pres">
      <dgm:prSet presAssocID="{72A787A4-3C88-6941-9507-C32520D68349}" presName="middleNode" presStyleCnt="0"/>
      <dgm:spPr/>
    </dgm:pt>
    <dgm:pt modelId="{105E3A2A-373D-F542-A8D4-B43F982A40C4}" type="pres">
      <dgm:prSet presAssocID="{72A787A4-3C88-6941-9507-C32520D68349}" presName="padding" presStyleLbl="node1" presStyleIdx="0" presStyleCnt="7"/>
      <dgm:spPr/>
    </dgm:pt>
    <dgm:pt modelId="{8E0B0524-37E0-E54C-83C6-48016564D085}" type="pres">
      <dgm:prSet presAssocID="{72A787A4-3C88-6941-9507-C32520D68349}" presName="shap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22E695-B10B-CC4F-9346-8A072FE15CB6}" type="pres">
      <dgm:prSet presAssocID="{139503B7-B18D-874D-969E-8739CE9263D8}" presName="sibTrans" presStyleLbl="sibTrans2D1" presStyleIdx="1" presStyleCnt="6"/>
      <dgm:spPr/>
      <dgm:t>
        <a:bodyPr/>
        <a:lstStyle/>
        <a:p>
          <a:endParaRPr lang="en-US"/>
        </a:p>
      </dgm:t>
    </dgm:pt>
    <dgm:pt modelId="{4CD00F0E-3029-5540-9958-1FB3B65DFEB0}" type="pres">
      <dgm:prSet presAssocID="{02C8C5F9-6383-AD47-9BC4-787B1596A379}" presName="middleNode" presStyleCnt="0"/>
      <dgm:spPr/>
    </dgm:pt>
    <dgm:pt modelId="{6D0A2E07-4881-554E-A28B-2F2716E53ED0}" type="pres">
      <dgm:prSet presAssocID="{02C8C5F9-6383-AD47-9BC4-787B1596A379}" presName="padding" presStyleLbl="node1" presStyleIdx="1" presStyleCnt="7"/>
      <dgm:spPr/>
    </dgm:pt>
    <dgm:pt modelId="{B8485B65-2935-BF43-8E41-50B759E1201E}" type="pres">
      <dgm:prSet presAssocID="{02C8C5F9-6383-AD47-9BC4-787B1596A379}" presName="shap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31A2AC-AA78-6743-BC54-BB2CB2D87067}" type="pres">
      <dgm:prSet presAssocID="{A437A3CB-3963-5544-95F6-3DBF73C79ABD}" presName="sibTrans" presStyleLbl="sibTrans2D1" presStyleIdx="2" presStyleCnt="6"/>
      <dgm:spPr/>
      <dgm:t>
        <a:bodyPr/>
        <a:lstStyle/>
        <a:p>
          <a:endParaRPr lang="en-US"/>
        </a:p>
      </dgm:t>
    </dgm:pt>
    <dgm:pt modelId="{3D549916-00DB-F14F-B95B-F592CB265E14}" type="pres">
      <dgm:prSet presAssocID="{8A5E6499-94DD-BA4F-AF59-738CC49D74E2}" presName="middleNode" presStyleCnt="0"/>
      <dgm:spPr/>
    </dgm:pt>
    <dgm:pt modelId="{80E3624D-BFEE-5E4E-B44A-0F1D15BBEA59}" type="pres">
      <dgm:prSet presAssocID="{8A5E6499-94DD-BA4F-AF59-738CC49D74E2}" presName="padding" presStyleLbl="node1" presStyleIdx="2" presStyleCnt="7"/>
      <dgm:spPr/>
    </dgm:pt>
    <dgm:pt modelId="{EFA97E1F-2256-0E4D-B62F-43035E87117F}" type="pres">
      <dgm:prSet presAssocID="{8A5E6499-94DD-BA4F-AF59-738CC49D74E2}" presName="shap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8C234C-93BA-4041-984B-CB9D2F9CE3D9}" type="pres">
      <dgm:prSet presAssocID="{A14FE637-E2B2-EB40-A709-B482914AA78D}" presName="sibTrans" presStyleLbl="sibTrans2D1" presStyleIdx="3" presStyleCnt="6"/>
      <dgm:spPr/>
      <dgm:t>
        <a:bodyPr/>
        <a:lstStyle/>
        <a:p>
          <a:endParaRPr lang="en-US"/>
        </a:p>
      </dgm:t>
    </dgm:pt>
    <dgm:pt modelId="{FD2F3466-1F8D-D649-B4D6-A4F9187D9B8C}" type="pres">
      <dgm:prSet presAssocID="{A8A1A9DC-4E67-584E-B84B-A80EA1563E6A}" presName="middleNode" presStyleCnt="0"/>
      <dgm:spPr/>
    </dgm:pt>
    <dgm:pt modelId="{6437F89C-A560-BC49-B40F-EC75E296322B}" type="pres">
      <dgm:prSet presAssocID="{A8A1A9DC-4E67-584E-B84B-A80EA1563E6A}" presName="padding" presStyleLbl="node1" presStyleIdx="3" presStyleCnt="7"/>
      <dgm:spPr/>
    </dgm:pt>
    <dgm:pt modelId="{6A517DEC-7AF9-044A-85A7-0EE59F0B5EA7}" type="pres">
      <dgm:prSet presAssocID="{A8A1A9DC-4E67-584E-B84B-A80EA1563E6A}" presName="shap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BAA6BE-42C0-9945-BBA4-9F6F4D8948B7}" type="pres">
      <dgm:prSet presAssocID="{057B22A1-48C1-854F-8370-4DF1296952E6}" presName="sibTrans" presStyleLbl="sibTrans2D1" presStyleIdx="4" presStyleCnt="6"/>
      <dgm:spPr/>
      <dgm:t>
        <a:bodyPr/>
        <a:lstStyle/>
        <a:p>
          <a:endParaRPr lang="en-US"/>
        </a:p>
      </dgm:t>
    </dgm:pt>
    <dgm:pt modelId="{F042C0BD-8DC8-154D-A41A-C80D0BAC6830}" type="pres">
      <dgm:prSet presAssocID="{859D443F-D5B6-5642-BC80-503C4FD5364B}" presName="middleNode" presStyleCnt="0"/>
      <dgm:spPr/>
    </dgm:pt>
    <dgm:pt modelId="{61DA1D81-5131-8F47-95A5-71DE27A2C17C}" type="pres">
      <dgm:prSet presAssocID="{859D443F-D5B6-5642-BC80-503C4FD5364B}" presName="padding" presStyleLbl="node1" presStyleIdx="4" presStyleCnt="7"/>
      <dgm:spPr/>
    </dgm:pt>
    <dgm:pt modelId="{4ECA8D04-2F4D-EF4F-8CCC-EF5E72904D56}" type="pres">
      <dgm:prSet presAssocID="{859D443F-D5B6-5642-BC80-503C4FD5364B}" presName="shap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8EAA68-2EA2-0748-B39F-FFE48F28F74A}" type="pres">
      <dgm:prSet presAssocID="{0DDA22A5-EDC1-E44A-AD42-6C495C692CB2}" presName="sibTrans" presStyleLbl="sibTrans2D1" presStyleIdx="5" presStyleCnt="6"/>
      <dgm:spPr/>
      <dgm:t>
        <a:bodyPr/>
        <a:lstStyle/>
        <a:p>
          <a:endParaRPr lang="en-US"/>
        </a:p>
      </dgm:t>
    </dgm:pt>
    <dgm:pt modelId="{A96A0F35-9074-2748-AEA5-55C7AA85A7AC}" type="pres">
      <dgm:prSet presAssocID="{ACE6100F-1A03-2F4C-9726-C84DCFB6313B}" presName="last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F0F5BE-7AFB-A541-BE6A-E8537640E106}" type="presOf" srcId="{A14FE637-E2B2-EB40-A709-B482914AA78D}" destId="{128C234C-93BA-4041-984B-CB9D2F9CE3D9}" srcOrd="0" destOrd="0" presId="urn:microsoft.com/office/officeart/2005/8/layout/bProcess2"/>
    <dgm:cxn modelId="{BC95C28B-BB0B-E24E-83CC-BC455B929AAA}" type="presOf" srcId="{8A5E6499-94DD-BA4F-AF59-738CC49D74E2}" destId="{EFA97E1F-2256-0E4D-B62F-43035E87117F}" srcOrd="0" destOrd="0" presId="urn:microsoft.com/office/officeart/2005/8/layout/bProcess2"/>
    <dgm:cxn modelId="{13A696B3-A1D6-B047-875A-9080D7B24FB0}" type="presOf" srcId="{A437A3CB-3963-5544-95F6-3DBF73C79ABD}" destId="{0631A2AC-AA78-6743-BC54-BB2CB2D87067}" srcOrd="0" destOrd="0" presId="urn:microsoft.com/office/officeart/2005/8/layout/bProcess2"/>
    <dgm:cxn modelId="{991B6B58-F58C-3B4F-AE39-3921B005A79F}" type="presOf" srcId="{0BE24513-D75C-6D42-BE71-400703785EF4}" destId="{031F4C0C-119E-C64F-B289-E08C417A748E}" srcOrd="0" destOrd="0" presId="urn:microsoft.com/office/officeart/2005/8/layout/bProcess2"/>
    <dgm:cxn modelId="{652B3919-A2B7-2D4C-A577-B8A518E89668}" srcId="{B0DD625A-1E79-CC42-B8D6-4923F1141F84}" destId="{72A787A4-3C88-6941-9507-C32520D68349}" srcOrd="1" destOrd="0" parTransId="{EBF2E109-3A64-7849-A4FB-CB5CD72A93C5}" sibTransId="{139503B7-B18D-874D-969E-8739CE9263D8}"/>
    <dgm:cxn modelId="{4CA72D24-1FA1-4C46-8CC7-6384FF8F1B0B}" type="presOf" srcId="{A8A1A9DC-4E67-584E-B84B-A80EA1563E6A}" destId="{6A517DEC-7AF9-044A-85A7-0EE59F0B5EA7}" srcOrd="0" destOrd="0" presId="urn:microsoft.com/office/officeart/2005/8/layout/bProcess2"/>
    <dgm:cxn modelId="{841F6211-AD8E-F242-9F83-4FE5ED458F3D}" srcId="{B0DD625A-1E79-CC42-B8D6-4923F1141F84}" destId="{859D443F-D5B6-5642-BC80-503C4FD5364B}" srcOrd="5" destOrd="0" parTransId="{1128B954-F6C5-B542-9080-990B76DE8A0F}" sibTransId="{0DDA22A5-EDC1-E44A-AD42-6C495C692CB2}"/>
    <dgm:cxn modelId="{3F6B0182-2D4E-8E42-9A86-83421A37435E}" type="presOf" srcId="{72A787A4-3C88-6941-9507-C32520D68349}" destId="{8E0B0524-37E0-E54C-83C6-48016564D085}" srcOrd="0" destOrd="0" presId="urn:microsoft.com/office/officeart/2005/8/layout/bProcess2"/>
    <dgm:cxn modelId="{86C8923B-F99D-C14E-B311-12FCD6B52479}" type="presOf" srcId="{D4DAD60F-4C49-7C45-85C3-F3DE794A599D}" destId="{A122DA22-D20D-444A-9532-B95539DAC9DA}" srcOrd="0" destOrd="0" presId="urn:microsoft.com/office/officeart/2005/8/layout/bProcess2"/>
    <dgm:cxn modelId="{CC50B810-EB47-B742-9EAD-13F70E0A1558}" type="presOf" srcId="{B0DD625A-1E79-CC42-B8D6-4923F1141F84}" destId="{92ADC265-4D52-8847-869F-BCDB8AB646D9}" srcOrd="0" destOrd="0" presId="urn:microsoft.com/office/officeart/2005/8/layout/bProcess2"/>
    <dgm:cxn modelId="{FD658231-7543-BF47-85AA-AEFC6AB782BB}" type="presOf" srcId="{057B22A1-48C1-854F-8370-4DF1296952E6}" destId="{85BAA6BE-42C0-9945-BBA4-9F6F4D8948B7}" srcOrd="0" destOrd="0" presId="urn:microsoft.com/office/officeart/2005/8/layout/bProcess2"/>
    <dgm:cxn modelId="{1F61AFEC-161A-4547-A36F-A9FE1F4F4D04}" type="presOf" srcId="{0DDA22A5-EDC1-E44A-AD42-6C495C692CB2}" destId="{E48EAA68-2EA2-0748-B39F-FFE48F28F74A}" srcOrd="0" destOrd="0" presId="urn:microsoft.com/office/officeart/2005/8/layout/bProcess2"/>
    <dgm:cxn modelId="{5CF13F36-5F69-E640-948C-5344A414ADB9}" srcId="{B0DD625A-1E79-CC42-B8D6-4923F1141F84}" destId="{ACE6100F-1A03-2F4C-9726-C84DCFB6313B}" srcOrd="6" destOrd="0" parTransId="{C04EEF36-CEE8-DD4B-91C2-C7E72C15850D}" sibTransId="{933A9A74-7DBD-F34D-A7A3-93D337DF63B2}"/>
    <dgm:cxn modelId="{9FB92DDD-27D8-674D-AD02-2A4B43186101}" srcId="{B0DD625A-1E79-CC42-B8D6-4923F1141F84}" destId="{02C8C5F9-6383-AD47-9BC4-787B1596A379}" srcOrd="2" destOrd="0" parTransId="{257AA649-D5C1-C949-B09F-F3569E28C71B}" sibTransId="{A437A3CB-3963-5544-95F6-3DBF73C79ABD}"/>
    <dgm:cxn modelId="{85275B2D-8981-E941-A522-713FFA1C6E05}" type="presOf" srcId="{ACE6100F-1A03-2F4C-9726-C84DCFB6313B}" destId="{A96A0F35-9074-2748-AEA5-55C7AA85A7AC}" srcOrd="0" destOrd="0" presId="urn:microsoft.com/office/officeart/2005/8/layout/bProcess2"/>
    <dgm:cxn modelId="{76BF3FFA-E6CC-8646-80C5-378B22E6A6BD}" srcId="{B0DD625A-1E79-CC42-B8D6-4923F1141F84}" destId="{D4DAD60F-4C49-7C45-85C3-F3DE794A599D}" srcOrd="0" destOrd="0" parTransId="{FE6B2FB9-0B9F-A543-87F6-0A112DB62D98}" sibTransId="{0BE24513-D75C-6D42-BE71-400703785EF4}"/>
    <dgm:cxn modelId="{FEB46351-B3BA-5543-80AD-CE0F22AD38BC}" type="presOf" srcId="{02C8C5F9-6383-AD47-9BC4-787B1596A379}" destId="{B8485B65-2935-BF43-8E41-50B759E1201E}" srcOrd="0" destOrd="0" presId="urn:microsoft.com/office/officeart/2005/8/layout/bProcess2"/>
    <dgm:cxn modelId="{6277CEC3-EDAB-C547-9737-EBEA9DB47421}" type="presOf" srcId="{139503B7-B18D-874D-969E-8739CE9263D8}" destId="{3522E695-B10B-CC4F-9346-8A072FE15CB6}" srcOrd="0" destOrd="0" presId="urn:microsoft.com/office/officeart/2005/8/layout/bProcess2"/>
    <dgm:cxn modelId="{A9A24008-96EF-C74F-A74A-5AF406383B0B}" srcId="{B0DD625A-1E79-CC42-B8D6-4923F1141F84}" destId="{8A5E6499-94DD-BA4F-AF59-738CC49D74E2}" srcOrd="3" destOrd="0" parTransId="{45CADB9E-4667-6645-BFF8-173B63E5AB60}" sibTransId="{A14FE637-E2B2-EB40-A709-B482914AA78D}"/>
    <dgm:cxn modelId="{996BFC07-5FD6-DD4B-83B7-D421CD2DC58F}" srcId="{B0DD625A-1E79-CC42-B8D6-4923F1141F84}" destId="{A8A1A9DC-4E67-584E-B84B-A80EA1563E6A}" srcOrd="4" destOrd="0" parTransId="{AFCF26F2-E832-3D43-B8B7-52E410B6550F}" sibTransId="{057B22A1-48C1-854F-8370-4DF1296952E6}"/>
    <dgm:cxn modelId="{A8435452-7158-394D-97E9-F14F5C273AAD}" type="presOf" srcId="{859D443F-D5B6-5642-BC80-503C4FD5364B}" destId="{4ECA8D04-2F4D-EF4F-8CCC-EF5E72904D56}" srcOrd="0" destOrd="0" presId="urn:microsoft.com/office/officeart/2005/8/layout/bProcess2"/>
    <dgm:cxn modelId="{A5A2FFD5-FD9B-6147-ACAF-534FD1E7E69B}" type="presParOf" srcId="{92ADC265-4D52-8847-869F-BCDB8AB646D9}" destId="{A122DA22-D20D-444A-9532-B95539DAC9DA}" srcOrd="0" destOrd="0" presId="urn:microsoft.com/office/officeart/2005/8/layout/bProcess2"/>
    <dgm:cxn modelId="{67084C87-2864-D24A-8659-0EE81C35BEA7}" type="presParOf" srcId="{92ADC265-4D52-8847-869F-BCDB8AB646D9}" destId="{031F4C0C-119E-C64F-B289-E08C417A748E}" srcOrd="1" destOrd="0" presId="urn:microsoft.com/office/officeart/2005/8/layout/bProcess2"/>
    <dgm:cxn modelId="{E3D03D07-FD3C-DA43-8E47-16691DA145E0}" type="presParOf" srcId="{92ADC265-4D52-8847-869F-BCDB8AB646D9}" destId="{9CE9484B-AFDC-C547-A276-357B2C4F835C}" srcOrd="2" destOrd="0" presId="urn:microsoft.com/office/officeart/2005/8/layout/bProcess2"/>
    <dgm:cxn modelId="{5093ACE5-7F25-9248-81E8-210412556998}" type="presParOf" srcId="{9CE9484B-AFDC-C547-A276-357B2C4F835C}" destId="{105E3A2A-373D-F542-A8D4-B43F982A40C4}" srcOrd="0" destOrd="0" presId="urn:microsoft.com/office/officeart/2005/8/layout/bProcess2"/>
    <dgm:cxn modelId="{809A9B6F-6F5C-9349-AE7C-9EB30A3A4EC3}" type="presParOf" srcId="{9CE9484B-AFDC-C547-A276-357B2C4F835C}" destId="{8E0B0524-37E0-E54C-83C6-48016564D085}" srcOrd="1" destOrd="0" presId="urn:microsoft.com/office/officeart/2005/8/layout/bProcess2"/>
    <dgm:cxn modelId="{AC58723C-F930-2E48-86DB-AE5E4632D478}" type="presParOf" srcId="{92ADC265-4D52-8847-869F-BCDB8AB646D9}" destId="{3522E695-B10B-CC4F-9346-8A072FE15CB6}" srcOrd="3" destOrd="0" presId="urn:microsoft.com/office/officeart/2005/8/layout/bProcess2"/>
    <dgm:cxn modelId="{B257FF66-9391-0646-A9F2-4C366A31815D}" type="presParOf" srcId="{92ADC265-4D52-8847-869F-BCDB8AB646D9}" destId="{4CD00F0E-3029-5540-9958-1FB3B65DFEB0}" srcOrd="4" destOrd="0" presId="urn:microsoft.com/office/officeart/2005/8/layout/bProcess2"/>
    <dgm:cxn modelId="{24876452-6A95-4048-880B-F9495641334E}" type="presParOf" srcId="{4CD00F0E-3029-5540-9958-1FB3B65DFEB0}" destId="{6D0A2E07-4881-554E-A28B-2F2716E53ED0}" srcOrd="0" destOrd="0" presId="urn:microsoft.com/office/officeart/2005/8/layout/bProcess2"/>
    <dgm:cxn modelId="{992D045D-6F1F-9A43-9846-3989C613DC17}" type="presParOf" srcId="{4CD00F0E-3029-5540-9958-1FB3B65DFEB0}" destId="{B8485B65-2935-BF43-8E41-50B759E1201E}" srcOrd="1" destOrd="0" presId="urn:microsoft.com/office/officeart/2005/8/layout/bProcess2"/>
    <dgm:cxn modelId="{200751F3-633B-BE4A-9D2D-E7CF3A49E55C}" type="presParOf" srcId="{92ADC265-4D52-8847-869F-BCDB8AB646D9}" destId="{0631A2AC-AA78-6743-BC54-BB2CB2D87067}" srcOrd="5" destOrd="0" presId="urn:microsoft.com/office/officeart/2005/8/layout/bProcess2"/>
    <dgm:cxn modelId="{6CA464A4-142B-9A4E-BCCC-F6BB836A4E90}" type="presParOf" srcId="{92ADC265-4D52-8847-869F-BCDB8AB646D9}" destId="{3D549916-00DB-F14F-B95B-F592CB265E14}" srcOrd="6" destOrd="0" presId="urn:microsoft.com/office/officeart/2005/8/layout/bProcess2"/>
    <dgm:cxn modelId="{EA08FA21-BE9C-5E46-A8EE-0AFC393EB309}" type="presParOf" srcId="{3D549916-00DB-F14F-B95B-F592CB265E14}" destId="{80E3624D-BFEE-5E4E-B44A-0F1D15BBEA59}" srcOrd="0" destOrd="0" presId="urn:microsoft.com/office/officeart/2005/8/layout/bProcess2"/>
    <dgm:cxn modelId="{BAC596AD-043B-9041-AFD4-7A7A7DA660A7}" type="presParOf" srcId="{3D549916-00DB-F14F-B95B-F592CB265E14}" destId="{EFA97E1F-2256-0E4D-B62F-43035E87117F}" srcOrd="1" destOrd="0" presId="urn:microsoft.com/office/officeart/2005/8/layout/bProcess2"/>
    <dgm:cxn modelId="{8CC5AD5B-C095-0A40-9196-B85B2FEB6AAD}" type="presParOf" srcId="{92ADC265-4D52-8847-869F-BCDB8AB646D9}" destId="{128C234C-93BA-4041-984B-CB9D2F9CE3D9}" srcOrd="7" destOrd="0" presId="urn:microsoft.com/office/officeart/2005/8/layout/bProcess2"/>
    <dgm:cxn modelId="{E8A41BAB-9FED-1642-9B0A-23D5A26342B3}" type="presParOf" srcId="{92ADC265-4D52-8847-869F-BCDB8AB646D9}" destId="{FD2F3466-1F8D-D649-B4D6-A4F9187D9B8C}" srcOrd="8" destOrd="0" presId="urn:microsoft.com/office/officeart/2005/8/layout/bProcess2"/>
    <dgm:cxn modelId="{53DDFF6B-6118-A34B-B623-AE07C4430BD8}" type="presParOf" srcId="{FD2F3466-1F8D-D649-B4D6-A4F9187D9B8C}" destId="{6437F89C-A560-BC49-B40F-EC75E296322B}" srcOrd="0" destOrd="0" presId="urn:microsoft.com/office/officeart/2005/8/layout/bProcess2"/>
    <dgm:cxn modelId="{FD29731B-0F82-244C-A648-C4C36423D9EF}" type="presParOf" srcId="{FD2F3466-1F8D-D649-B4D6-A4F9187D9B8C}" destId="{6A517DEC-7AF9-044A-85A7-0EE59F0B5EA7}" srcOrd="1" destOrd="0" presId="urn:microsoft.com/office/officeart/2005/8/layout/bProcess2"/>
    <dgm:cxn modelId="{38108E02-A68F-7046-9EBC-53394F3C3915}" type="presParOf" srcId="{92ADC265-4D52-8847-869F-BCDB8AB646D9}" destId="{85BAA6BE-42C0-9945-BBA4-9F6F4D8948B7}" srcOrd="9" destOrd="0" presId="urn:microsoft.com/office/officeart/2005/8/layout/bProcess2"/>
    <dgm:cxn modelId="{1929F614-872B-5544-84A7-7EB055E87D45}" type="presParOf" srcId="{92ADC265-4D52-8847-869F-BCDB8AB646D9}" destId="{F042C0BD-8DC8-154D-A41A-C80D0BAC6830}" srcOrd="10" destOrd="0" presId="urn:microsoft.com/office/officeart/2005/8/layout/bProcess2"/>
    <dgm:cxn modelId="{768AD2EC-0621-6047-9D09-9B66ECBBE15D}" type="presParOf" srcId="{F042C0BD-8DC8-154D-A41A-C80D0BAC6830}" destId="{61DA1D81-5131-8F47-95A5-71DE27A2C17C}" srcOrd="0" destOrd="0" presId="urn:microsoft.com/office/officeart/2005/8/layout/bProcess2"/>
    <dgm:cxn modelId="{FE7BE171-6D94-0D4D-8ACF-4F0A82FCA6AB}" type="presParOf" srcId="{F042C0BD-8DC8-154D-A41A-C80D0BAC6830}" destId="{4ECA8D04-2F4D-EF4F-8CCC-EF5E72904D56}" srcOrd="1" destOrd="0" presId="urn:microsoft.com/office/officeart/2005/8/layout/bProcess2"/>
    <dgm:cxn modelId="{E9A1B4F3-200A-684C-96D7-B75CA8A06EBE}" type="presParOf" srcId="{92ADC265-4D52-8847-869F-BCDB8AB646D9}" destId="{E48EAA68-2EA2-0748-B39F-FFE48F28F74A}" srcOrd="11" destOrd="0" presId="urn:microsoft.com/office/officeart/2005/8/layout/bProcess2"/>
    <dgm:cxn modelId="{0CACD93B-9A7A-0B40-B85C-82114A68CF42}" type="presParOf" srcId="{92ADC265-4D52-8847-869F-BCDB8AB646D9}" destId="{A96A0F35-9074-2748-AEA5-55C7AA85A7AC}" srcOrd="12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22DA22-D20D-444A-9532-B95539DAC9DA}">
      <dsp:nvSpPr>
        <dsp:cNvPr id="0" name=""/>
        <dsp:cNvSpPr/>
      </dsp:nvSpPr>
      <dsp:spPr>
        <a:xfrm>
          <a:off x="4259" y="170089"/>
          <a:ext cx="1584604" cy="158460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Today</a:t>
          </a:r>
          <a:endParaRPr lang="en-US" sz="2700" kern="1200" dirty="0"/>
        </a:p>
      </dsp:txBody>
      <dsp:txXfrm>
        <a:off x="236319" y="402149"/>
        <a:ext cx="1120484" cy="1120484"/>
      </dsp:txXfrm>
    </dsp:sp>
    <dsp:sp modelId="{031F4C0C-119E-C64F-B289-E08C417A748E}">
      <dsp:nvSpPr>
        <dsp:cNvPr id="0" name=""/>
        <dsp:cNvSpPr/>
      </dsp:nvSpPr>
      <dsp:spPr>
        <a:xfrm rot="10800000">
          <a:off x="519256" y="1959306"/>
          <a:ext cx="554611" cy="433777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E0B0524-37E0-E54C-83C6-48016564D085}">
      <dsp:nvSpPr>
        <dsp:cNvPr id="0" name=""/>
        <dsp:cNvSpPr/>
      </dsp:nvSpPr>
      <dsp:spPr>
        <a:xfrm>
          <a:off x="268096" y="2573142"/>
          <a:ext cx="1056931" cy="105693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Week</a:t>
          </a:r>
          <a:endParaRPr lang="en-US" sz="1200" kern="1200" dirty="0"/>
        </a:p>
      </dsp:txBody>
      <dsp:txXfrm>
        <a:off x="422880" y="2727926"/>
        <a:ext cx="747363" cy="747363"/>
      </dsp:txXfrm>
    </dsp:sp>
    <dsp:sp modelId="{3522E695-B10B-CC4F-9346-8A072FE15CB6}">
      <dsp:nvSpPr>
        <dsp:cNvPr id="0" name=""/>
        <dsp:cNvSpPr/>
      </dsp:nvSpPr>
      <dsp:spPr>
        <a:xfrm rot="5400000">
          <a:off x="1719986" y="2884719"/>
          <a:ext cx="554611" cy="433777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8485B65-2935-BF43-8E41-50B759E1201E}">
      <dsp:nvSpPr>
        <dsp:cNvPr id="0" name=""/>
        <dsp:cNvSpPr/>
      </dsp:nvSpPr>
      <dsp:spPr>
        <a:xfrm>
          <a:off x="2645003" y="2573142"/>
          <a:ext cx="1056931" cy="105693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Semeseter</a:t>
          </a:r>
          <a:endParaRPr lang="en-US" sz="1200" kern="1200" dirty="0"/>
        </a:p>
      </dsp:txBody>
      <dsp:txXfrm>
        <a:off x="2799787" y="2727926"/>
        <a:ext cx="747363" cy="747363"/>
      </dsp:txXfrm>
    </dsp:sp>
    <dsp:sp modelId="{0631A2AC-AA78-6743-BC54-BB2CB2D87067}">
      <dsp:nvSpPr>
        <dsp:cNvPr id="0" name=""/>
        <dsp:cNvSpPr/>
      </dsp:nvSpPr>
      <dsp:spPr>
        <a:xfrm>
          <a:off x="2896162" y="1802834"/>
          <a:ext cx="554611" cy="433777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FA97E1F-2256-0E4D-B62F-43035E87117F}">
      <dsp:nvSpPr>
        <dsp:cNvPr id="0" name=""/>
        <dsp:cNvSpPr/>
      </dsp:nvSpPr>
      <dsp:spPr>
        <a:xfrm>
          <a:off x="2645003" y="433926"/>
          <a:ext cx="1056931" cy="105693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Year</a:t>
          </a:r>
          <a:endParaRPr lang="en-US" sz="1200" kern="1200" dirty="0"/>
        </a:p>
      </dsp:txBody>
      <dsp:txXfrm>
        <a:off x="2799787" y="588710"/>
        <a:ext cx="747363" cy="747363"/>
      </dsp:txXfrm>
    </dsp:sp>
    <dsp:sp modelId="{128C234C-93BA-4041-984B-CB9D2F9CE3D9}">
      <dsp:nvSpPr>
        <dsp:cNvPr id="0" name=""/>
        <dsp:cNvSpPr/>
      </dsp:nvSpPr>
      <dsp:spPr>
        <a:xfrm rot="5400000">
          <a:off x="4096892" y="745503"/>
          <a:ext cx="554611" cy="433777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A517DEC-7AF9-044A-85A7-0EE59F0B5EA7}">
      <dsp:nvSpPr>
        <dsp:cNvPr id="0" name=""/>
        <dsp:cNvSpPr/>
      </dsp:nvSpPr>
      <dsp:spPr>
        <a:xfrm>
          <a:off x="5021909" y="433926"/>
          <a:ext cx="1056931" cy="105693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5 Years</a:t>
          </a:r>
          <a:endParaRPr lang="en-US" sz="1200" kern="1200" dirty="0"/>
        </a:p>
      </dsp:txBody>
      <dsp:txXfrm>
        <a:off x="5176693" y="588710"/>
        <a:ext cx="747363" cy="747363"/>
      </dsp:txXfrm>
    </dsp:sp>
    <dsp:sp modelId="{85BAA6BE-42C0-9945-BBA4-9F6F4D8948B7}">
      <dsp:nvSpPr>
        <dsp:cNvPr id="0" name=""/>
        <dsp:cNvSpPr/>
      </dsp:nvSpPr>
      <dsp:spPr>
        <a:xfrm rot="10800000">
          <a:off x="5273069" y="1827387"/>
          <a:ext cx="554611" cy="433777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ECA8D04-2F4D-EF4F-8CCC-EF5E72904D56}">
      <dsp:nvSpPr>
        <dsp:cNvPr id="0" name=""/>
        <dsp:cNvSpPr/>
      </dsp:nvSpPr>
      <dsp:spPr>
        <a:xfrm>
          <a:off x="5021909" y="2573142"/>
          <a:ext cx="1056931" cy="105693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10 Years</a:t>
          </a:r>
          <a:endParaRPr lang="en-US" sz="1200" kern="1200" dirty="0"/>
        </a:p>
      </dsp:txBody>
      <dsp:txXfrm>
        <a:off x="5176693" y="2727926"/>
        <a:ext cx="747363" cy="747363"/>
      </dsp:txXfrm>
    </dsp:sp>
    <dsp:sp modelId="{E48EAA68-2EA2-0748-B39F-FFE48F28F74A}">
      <dsp:nvSpPr>
        <dsp:cNvPr id="0" name=""/>
        <dsp:cNvSpPr/>
      </dsp:nvSpPr>
      <dsp:spPr>
        <a:xfrm rot="5400000">
          <a:off x="6341881" y="2884719"/>
          <a:ext cx="554611" cy="433777"/>
        </a:xfrm>
        <a:prstGeom prst="triangl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96A0F35-9074-2748-AEA5-55C7AA85A7AC}">
      <dsp:nvSpPr>
        <dsp:cNvPr id="0" name=""/>
        <dsp:cNvSpPr/>
      </dsp:nvSpPr>
      <dsp:spPr>
        <a:xfrm>
          <a:off x="7134979" y="2309305"/>
          <a:ext cx="1584604" cy="158460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Career!</a:t>
          </a:r>
          <a:endParaRPr lang="en-US" sz="2700" kern="1200" dirty="0"/>
        </a:p>
      </dsp:txBody>
      <dsp:txXfrm>
        <a:off x="7367039" y="2541365"/>
        <a:ext cx="1120484" cy="11204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8/24/15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8/24/15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8/24/15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8/24/15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8/24/15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8/24/15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8/24/15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8/24/15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8/24/15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8/24/15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8/24/15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8/24/15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9.xml"/><Relationship Id="rId2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en-US" sz="66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Recruitment &amp; Scholarship</a:t>
            </a:r>
            <a:endParaRPr lang="en-US" sz="66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Dr. Frank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Tracz</a:t>
            </a:r>
            <a:endParaRPr lang="en-US" dirty="0" smtClean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Director of Bands</a:t>
            </a:r>
          </a:p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Kansas State University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53984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57393"/>
            <a:ext cx="7408333" cy="436877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Stay on top of this!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Adapt, adopt, change, etc.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Input from others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Colleagues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Other universities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Manage &amp; Tweak</a:t>
            </a:r>
            <a:endParaRPr lang="en-US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42535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411045"/>
            <a:ext cx="7408333" cy="4715118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n-US" sz="3200" dirty="0" smtClean="0"/>
              <a:t>Excuses</a:t>
            </a:r>
          </a:p>
          <a:p>
            <a:pPr lvl="1">
              <a:lnSpc>
                <a:spcPct val="200000"/>
              </a:lnSpc>
            </a:pPr>
            <a:r>
              <a:rPr lang="en-US" sz="2800" dirty="0" smtClean="0"/>
              <a:t>No time</a:t>
            </a:r>
          </a:p>
          <a:p>
            <a:pPr lvl="1">
              <a:lnSpc>
                <a:spcPct val="200000"/>
              </a:lnSpc>
            </a:pPr>
            <a:r>
              <a:rPr lang="en-US" sz="2800" dirty="0" smtClean="0"/>
              <a:t>Not paid for it</a:t>
            </a:r>
          </a:p>
          <a:p>
            <a:pPr lvl="1">
              <a:lnSpc>
                <a:spcPct val="200000"/>
              </a:lnSpc>
            </a:pPr>
            <a:r>
              <a:rPr lang="en-US" sz="2800" dirty="0" smtClean="0"/>
              <a:t>Don’t know how</a:t>
            </a:r>
          </a:p>
          <a:p>
            <a:pPr lvl="1">
              <a:lnSpc>
                <a:spcPct val="200000"/>
              </a:lnSpc>
            </a:pPr>
            <a:r>
              <a:rPr lang="en-US" sz="2800" dirty="0" smtClean="0"/>
              <a:t>Someone else’s job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Why?</a:t>
            </a:r>
            <a:endParaRPr lang="en-US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8953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95876"/>
            <a:ext cx="7408333" cy="433028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Survival</a:t>
            </a:r>
          </a:p>
          <a:p>
            <a:pPr lvl="1"/>
            <a:r>
              <a:rPr lang="en-US" sz="2400" dirty="0" smtClean="0"/>
              <a:t>Job protection</a:t>
            </a:r>
          </a:p>
          <a:p>
            <a:r>
              <a:rPr lang="en-US" sz="2800" dirty="0" smtClean="0"/>
              <a:t>Job description</a:t>
            </a:r>
          </a:p>
          <a:p>
            <a:pPr lvl="1"/>
            <a:r>
              <a:rPr lang="en-US" sz="2400" dirty="0" smtClean="0"/>
              <a:t>Keep it the way it needs to be!</a:t>
            </a:r>
          </a:p>
          <a:p>
            <a:r>
              <a:rPr lang="en-US" sz="2800" dirty="0" smtClean="0"/>
              <a:t>Grow </a:t>
            </a:r>
            <a:r>
              <a:rPr lang="en-US" sz="2800" u="sng" dirty="0" smtClean="0"/>
              <a:t>your</a:t>
            </a:r>
            <a:r>
              <a:rPr lang="en-US" sz="2800" dirty="0" smtClean="0"/>
              <a:t> program</a:t>
            </a:r>
          </a:p>
          <a:p>
            <a:r>
              <a:rPr lang="en-US" sz="2800" dirty="0" smtClean="0"/>
              <a:t>Establish a need – </a:t>
            </a:r>
            <a:r>
              <a:rPr lang="en-US" sz="2800" u="sng" dirty="0" smtClean="0"/>
              <a:t>for you and your talents</a:t>
            </a:r>
            <a:r>
              <a:rPr lang="en-US" sz="2800" dirty="0" smtClean="0"/>
              <a:t>!</a:t>
            </a:r>
          </a:p>
          <a:p>
            <a:r>
              <a:rPr lang="en-US" sz="2800" dirty="0" smtClean="0"/>
              <a:t>Grow the School of MTD</a:t>
            </a:r>
          </a:p>
          <a:p>
            <a:r>
              <a:rPr lang="en-US" sz="2800" dirty="0" smtClean="0"/>
              <a:t>Grow the Profession and Art Form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We have to…!!!</a:t>
            </a:r>
            <a:endParaRPr lang="en-US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2846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1701560"/>
            <a:ext cx="7772400" cy="1524000"/>
          </a:xfrm>
        </p:spPr>
        <p:txBody>
          <a:bodyPr>
            <a:normAutofit/>
          </a:bodyPr>
          <a:lstStyle/>
          <a:p>
            <a:r>
              <a:rPr lang="en-US" sz="8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Scholarships</a:t>
            </a:r>
            <a:endParaRPr lang="en-US" sz="88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3125473"/>
            <a:ext cx="6417734" cy="939801"/>
          </a:xfrm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Develop Them! </a:t>
            </a:r>
          </a:p>
          <a:p>
            <a:r>
              <a:rPr 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Look for ways!</a:t>
            </a:r>
            <a:endParaRPr 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5" name="Picture 4" descr="stk19975boj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5127" y="3361944"/>
            <a:ext cx="2599944" cy="3496056"/>
          </a:xfrm>
          <a:prstGeom prst="rect">
            <a:avLst/>
          </a:prstGeom>
        </p:spPr>
      </p:pic>
      <p:pic>
        <p:nvPicPr>
          <p:cNvPr id="6" name="Picture 5" descr="stk19975boj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93" y="3361944"/>
            <a:ext cx="2599944" cy="3496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717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4605" y="1898497"/>
            <a:ext cx="4902195" cy="870104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Scholarships Available: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3784605" y="2655330"/>
            <a:ext cx="2411068" cy="1141664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1993</a:t>
            </a:r>
          </a:p>
          <a:p>
            <a:pPr algn="ctr"/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$0</a:t>
            </a:r>
          </a:p>
          <a:p>
            <a:pPr algn="ctr"/>
            <a:endParaRPr lang="en-US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Picture Placeholder 4" descr="MANHATTAN-KS-KSU-WILLIE.jpg"/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732" r="-12111"/>
          <a:stretch/>
        </p:blipFill>
        <p:spPr>
          <a:xfrm>
            <a:off x="910868" y="344692"/>
            <a:ext cx="2873737" cy="4927599"/>
          </a:xfrm>
        </p:spPr>
      </p:pic>
      <p:sp>
        <p:nvSpPr>
          <p:cNvPr id="6" name="Rectangle 5"/>
          <p:cNvSpPr/>
          <p:nvPr/>
        </p:nvSpPr>
        <p:spPr>
          <a:xfrm>
            <a:off x="3657116" y="246208"/>
            <a:ext cx="5156533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15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KSUMB</a:t>
            </a:r>
            <a:endParaRPr lang="en-US" sz="115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5322" y="2655330"/>
            <a:ext cx="2948327" cy="158197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>
              <a:spcBef>
                <a:spcPct val="20000"/>
              </a:spcBef>
              <a:buClr>
                <a:srgbClr val="4220AD"/>
              </a:buClr>
              <a:buSzPct val="100000"/>
            </a:pP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2015 </a:t>
            </a:r>
            <a:endParaRPr lang="en-US" sz="4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lvl="0" algn="ctr">
              <a:spcBef>
                <a:spcPct val="20000"/>
              </a:spcBef>
              <a:buClr>
                <a:srgbClr val="4220AD"/>
              </a:buClr>
              <a:buSzPct val="100000"/>
            </a:pPr>
            <a:endParaRPr lang="en-US" sz="5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5975984"/>
            <a:ext cx="9143999" cy="6771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lvl="0" algn="ctr">
              <a:spcBef>
                <a:spcPct val="20000"/>
              </a:spcBef>
              <a:buClr>
                <a:srgbClr val="4220AD"/>
              </a:buClr>
              <a:buSzPct val="100000"/>
            </a:pPr>
            <a:r>
              <a:rPr lang="en-US" sz="3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$</a:t>
            </a:r>
            <a:r>
              <a:rPr lang="en-US" sz="3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150,700 </a:t>
            </a:r>
            <a:r>
              <a:rPr lang="en-US" sz="3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issued </a:t>
            </a:r>
            <a:r>
              <a:rPr lang="en-US" sz="3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each </a:t>
            </a:r>
            <a:r>
              <a:rPr lang="en-US" sz="3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year</a:t>
            </a:r>
            <a:r>
              <a:rPr lang="en-US" sz="3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, right </a:t>
            </a:r>
            <a:r>
              <a:rPr lang="en-US" sz="3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now!</a:t>
            </a:r>
          </a:p>
        </p:txBody>
      </p:sp>
      <p:sp>
        <p:nvSpPr>
          <p:cNvPr id="10" name="Rectangle 9"/>
          <p:cNvSpPr/>
          <p:nvPr/>
        </p:nvSpPr>
        <p:spPr>
          <a:xfrm>
            <a:off x="3657116" y="3506480"/>
            <a:ext cx="526003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>
              <a:spcBef>
                <a:spcPct val="20000"/>
              </a:spcBef>
              <a:buClr>
                <a:srgbClr val="4220AD"/>
              </a:buClr>
              <a:buSzPct val="100000"/>
            </a:pP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$3.1 to $4.5 </a:t>
            </a:r>
            <a:r>
              <a:rPr lang="en-US" sz="6000" b="1" u="sng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Million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!!!!</a:t>
            </a:r>
          </a:p>
        </p:txBody>
      </p:sp>
    </p:spTree>
    <p:extLst>
      <p:ext uri="{BB962C8B-B14F-4D97-AF65-F5344CB8AC3E}">
        <p14:creationId xmlns:p14="http://schemas.microsoft.com/office/powerpoint/2010/main" val="2553495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How???</a:t>
            </a:r>
            <a:endParaRPr lang="en-US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MARCHING BAND!!!!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Active Participation:</a:t>
            </a:r>
          </a:p>
          <a:p>
            <a:pPr lvl="1"/>
            <a:r>
              <a:rPr lang="en-US" dirty="0" smtClean="0"/>
              <a:t>Pep bands</a:t>
            </a:r>
          </a:p>
          <a:p>
            <a:pPr lvl="1"/>
            <a:r>
              <a:rPr lang="en-US" dirty="0" smtClean="0"/>
              <a:t>Alumni gatherings</a:t>
            </a:r>
          </a:p>
          <a:p>
            <a:pPr lvl="1"/>
            <a:r>
              <a:rPr lang="en-US" dirty="0" err="1" smtClean="0"/>
              <a:t>Catbacker</a:t>
            </a:r>
            <a:r>
              <a:rPr lang="en-US" dirty="0" smtClean="0"/>
              <a:t> auctions</a:t>
            </a:r>
          </a:p>
          <a:p>
            <a:pPr lvl="1"/>
            <a:r>
              <a:rPr lang="en-US" dirty="0" smtClean="0"/>
              <a:t>Bowl Games</a:t>
            </a:r>
          </a:p>
          <a:p>
            <a:pPr lvl="1"/>
            <a:r>
              <a:rPr lang="en-US" dirty="0" smtClean="0"/>
              <a:t>P.R./Goodwill/etc.</a:t>
            </a:r>
          </a:p>
          <a:p>
            <a:pPr lvl="1"/>
            <a:r>
              <a:rPr lang="en-US" dirty="0" smtClean="0"/>
              <a:t>Being visible</a:t>
            </a:r>
          </a:p>
          <a:p>
            <a:pPr lvl="1"/>
            <a:r>
              <a:rPr lang="en-US" dirty="0" smtClean="0"/>
              <a:t>See previous recruiting slides</a:t>
            </a:r>
          </a:p>
        </p:txBody>
      </p:sp>
    </p:spTree>
    <p:extLst>
      <p:ext uri="{BB962C8B-B14F-4D97-AF65-F5344CB8AC3E}">
        <p14:creationId xmlns:p14="http://schemas.microsoft.com/office/powerpoint/2010/main" val="1182360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ctr">
              <a:lnSpc>
                <a:spcPct val="200000"/>
              </a:lnSpc>
              <a:buFont typeface="+mj-lt"/>
              <a:buAutoNum type="arabicPeriod"/>
            </a:pPr>
            <a:r>
              <a:rPr lang="en-US" sz="3200" dirty="0" smtClean="0"/>
              <a:t>Reputation</a:t>
            </a:r>
          </a:p>
          <a:p>
            <a:pPr marL="457200" indent="-457200" algn="ctr">
              <a:lnSpc>
                <a:spcPct val="200000"/>
              </a:lnSpc>
              <a:buFont typeface="+mj-lt"/>
              <a:buAutoNum type="arabicPeriod"/>
            </a:pPr>
            <a:r>
              <a:rPr lang="en-US" sz="3200" dirty="0" smtClean="0"/>
              <a:t>Friends</a:t>
            </a:r>
          </a:p>
          <a:p>
            <a:pPr marL="457200" indent="-457200" algn="ctr">
              <a:lnSpc>
                <a:spcPct val="200000"/>
              </a:lnSpc>
              <a:buFont typeface="+mj-lt"/>
              <a:buAutoNum type="arabicPeriod"/>
            </a:pPr>
            <a:r>
              <a:rPr lang="en-US" sz="3200" dirty="0" smtClean="0"/>
              <a:t>Need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Establish:</a:t>
            </a:r>
            <a:endParaRPr lang="en-US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5426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44565"/>
            <a:ext cx="7408333" cy="438159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All are specific to :</a:t>
            </a:r>
          </a:p>
          <a:p>
            <a:pPr lvl="1">
              <a:lnSpc>
                <a:spcPct val="200000"/>
              </a:lnSpc>
            </a:pPr>
            <a:r>
              <a:rPr lang="en-US" dirty="0"/>
              <a:t>I</a:t>
            </a:r>
            <a:r>
              <a:rPr lang="en-US" dirty="0" smtClean="0"/>
              <a:t>nstrument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Major</a:t>
            </a:r>
            <a:r>
              <a:rPr lang="en-US" smtClean="0"/>
              <a:t>/minor</a:t>
            </a:r>
            <a:endParaRPr lang="en-US" dirty="0" smtClean="0"/>
          </a:p>
          <a:p>
            <a:pPr lvl="1">
              <a:lnSpc>
                <a:spcPct val="200000"/>
              </a:lnSpc>
            </a:pPr>
            <a:r>
              <a:rPr lang="en-US" dirty="0"/>
              <a:t>Y</a:t>
            </a:r>
            <a:r>
              <a:rPr lang="en-US" dirty="0" smtClean="0"/>
              <a:t>ear in school</a:t>
            </a:r>
          </a:p>
          <a:p>
            <a:pPr lvl="1">
              <a:lnSpc>
                <a:spcPct val="200000"/>
              </a:lnSpc>
            </a:pPr>
            <a:r>
              <a:rPr lang="en-US" dirty="0"/>
              <a:t>A</a:t>
            </a:r>
            <a:r>
              <a:rPr lang="en-US" dirty="0" smtClean="0"/>
              <a:t>rea of state</a:t>
            </a:r>
          </a:p>
          <a:p>
            <a:pPr lvl="1">
              <a:lnSpc>
                <a:spcPct val="200000"/>
              </a:lnSpc>
            </a:pPr>
            <a:r>
              <a:rPr lang="en-US" dirty="0"/>
              <a:t>C</a:t>
            </a:r>
            <a:r>
              <a:rPr lang="en-US" dirty="0" smtClean="0"/>
              <a:t>ounty</a:t>
            </a:r>
          </a:p>
          <a:p>
            <a:pPr lvl="1">
              <a:lnSpc>
                <a:spcPct val="200000"/>
              </a:lnSpc>
            </a:pPr>
            <a:r>
              <a:rPr lang="en-US" dirty="0"/>
              <a:t>E</a:t>
            </a:r>
            <a:r>
              <a:rPr lang="en-US" dirty="0" smtClean="0"/>
              <a:t>tc.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Requirements of Scholarship</a:t>
            </a:r>
            <a:endParaRPr lang="en-US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11621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57393"/>
            <a:ext cx="7408333" cy="436877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Contract!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Participation (to a standard)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GPA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Audition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Progress to keep it!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Requirements of Students</a:t>
            </a:r>
            <a:endParaRPr lang="en-US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2684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021" y="338667"/>
            <a:ext cx="8237779" cy="738858"/>
          </a:xfrm>
        </p:spPr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48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Have Goals - “Just That One”</a:t>
            </a:r>
            <a:endParaRPr lang="en-US" sz="48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913031937"/>
              </p:ext>
            </p:extLst>
          </p:nvPr>
        </p:nvGraphicFramePr>
        <p:xfrm>
          <a:off x="218096" y="1397000"/>
          <a:ext cx="872384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9974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693254"/>
            <a:ext cx="7408333" cy="443290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Have a “product”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Establish/build relationships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Developing opportunities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Devise a system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Activate a process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Manage and tweak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Recruitment Is…</a:t>
            </a:r>
            <a:endParaRPr lang="en-US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7200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57393"/>
            <a:ext cx="7408333" cy="436877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Our (you &amp; me) careers!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Good for the profession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Students need others/us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Our world needs this!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Why Is This Important?</a:t>
            </a:r>
            <a:endParaRPr lang="en-US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15238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6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6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6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6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6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6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97993" y="1930585"/>
            <a:ext cx="5319285" cy="2554545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4000" b="1" dirty="0">
                <a:ln w="50800"/>
                <a:solidFill>
                  <a:schemeClr val="bg1">
                    <a:shade val="50000"/>
                  </a:schemeClr>
                </a:solidFill>
              </a:rPr>
              <a:t>Dr. Frank </a:t>
            </a:r>
            <a:r>
              <a:rPr lang="en-US" sz="4000" b="1" dirty="0" err="1">
                <a:ln w="50800"/>
                <a:solidFill>
                  <a:schemeClr val="bg1">
                    <a:shade val="50000"/>
                  </a:schemeClr>
                </a:solidFill>
              </a:rPr>
              <a:t>Tracz</a:t>
            </a:r>
            <a:r>
              <a:rPr lang="en-US" sz="4000" b="1" dirty="0">
                <a:ln w="50800"/>
                <a:solidFill>
                  <a:schemeClr val="bg1">
                    <a:shade val="50000"/>
                  </a:schemeClr>
                </a:solidFill>
              </a:rPr>
              <a:t/>
            </a:r>
            <a:br>
              <a:rPr lang="en-US" sz="4000" b="1" dirty="0">
                <a:ln w="50800"/>
                <a:solidFill>
                  <a:schemeClr val="bg1">
                    <a:shade val="50000"/>
                  </a:schemeClr>
                </a:solidFill>
              </a:rPr>
            </a:br>
            <a:r>
              <a:rPr lang="en-US" sz="4000" b="1" dirty="0">
                <a:ln w="50800"/>
                <a:solidFill>
                  <a:schemeClr val="bg1">
                    <a:shade val="50000"/>
                  </a:schemeClr>
                </a:solidFill>
              </a:rPr>
              <a:t>Director of Bands</a:t>
            </a:r>
            <a:br>
              <a:rPr lang="en-US" sz="4000" b="1" dirty="0">
                <a:ln w="50800"/>
                <a:solidFill>
                  <a:schemeClr val="bg1">
                    <a:shade val="50000"/>
                  </a:schemeClr>
                </a:solidFill>
              </a:rPr>
            </a:br>
            <a:r>
              <a:rPr lang="en-US" sz="4000" b="1" dirty="0">
                <a:ln w="50800"/>
                <a:solidFill>
                  <a:schemeClr val="bg1">
                    <a:shade val="50000"/>
                  </a:schemeClr>
                </a:solidFill>
              </a:rPr>
              <a:t>Kansas State University</a:t>
            </a:r>
            <a:br>
              <a:rPr lang="en-US" sz="4000" b="1" dirty="0">
                <a:ln w="50800"/>
                <a:solidFill>
                  <a:schemeClr val="bg1">
                    <a:shade val="50000"/>
                  </a:schemeClr>
                </a:solidFill>
              </a:rPr>
            </a:br>
            <a:r>
              <a:rPr lang="en-US" sz="4000" b="1" dirty="0" err="1">
                <a:ln w="50800"/>
                <a:solidFill>
                  <a:schemeClr val="bg1">
                    <a:shade val="50000"/>
                  </a:schemeClr>
                </a:solidFill>
              </a:rPr>
              <a:t>ftracz@ksu.edu</a:t>
            </a:r>
            <a:endParaRPr lang="en-US" sz="40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043073"/>
      </p:ext>
    </p:extLst>
  </p:cSld>
  <p:clrMapOvr>
    <a:masterClrMapping/>
  </p:clrMapOvr>
  <p:transition xmlns:p14="http://schemas.microsoft.com/office/powerpoint/2010/main" spd="slow">
    <p:pull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06082"/>
            <a:ext cx="7408333" cy="4420081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Talent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Personality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Human Touch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Care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YOU!!!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Have a Product</a:t>
            </a:r>
            <a:endParaRPr lang="en-US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00380427"/>
      </p:ext>
    </p:extLst>
  </p:cSld>
  <p:clrMapOvr>
    <a:masterClrMapping/>
  </p:clrMapOvr>
  <p:transition xmlns:p14="http://schemas.microsoft.com/office/powerpoint/2010/main" spd="slow">
    <p:pull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078093"/>
            <a:ext cx="7408333" cy="4233135"/>
          </a:xfrm>
        </p:spPr>
        <p:txBody>
          <a:bodyPr numCol="2">
            <a:normAutofit fontScale="92500" lnSpcReduction="1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Phone Calls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Social Media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Newsletters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Conferences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On-Campus Existing Events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CBC, CSMF, S.F., C.I., </a:t>
            </a:r>
            <a:r>
              <a:rPr lang="en-US" dirty="0" err="1" smtClean="0"/>
              <a:t>etc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“Tips” sheet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School/Areal/District Visits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Other Ideas?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Guest Conductors! </a:t>
            </a:r>
            <a:endParaRPr lang="en-US" dirty="0"/>
          </a:p>
          <a:p>
            <a:pPr lvl="1">
              <a:lnSpc>
                <a:spcPct val="200000"/>
              </a:lnSpc>
            </a:pPr>
            <a:r>
              <a:rPr lang="en-US" dirty="0" smtClean="0"/>
              <a:t>Be an advocate!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Establish/Build Relationships:</a:t>
            </a:r>
            <a:br>
              <a:rPr lang="en-US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</a:br>
            <a:r>
              <a:rPr lang="en-US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Music Teachers/Directors</a:t>
            </a:r>
            <a:endParaRPr lang="en-US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441221"/>
      </p:ext>
    </p:extLst>
  </p:cSld>
  <p:clrMapOvr>
    <a:masterClrMapping/>
  </p:clrMapOvr>
  <p:transition xmlns:p14="http://schemas.microsoft.com/office/powerpoint/2010/main" spd="slow">
    <p:cover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693254"/>
            <a:ext cx="7408333" cy="4432909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Ditto!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Campus visits/shadowing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Free lesson/lecture/demo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Be visible with on-campus events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Contacts/calls/social media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Face-to-Face is Strongest!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Be you, sell you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Establish/Build Relationships:</a:t>
            </a:r>
            <a:br>
              <a:rPr lang="en-US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</a:br>
            <a:r>
              <a:rPr lang="en-US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Students/Recruits</a:t>
            </a:r>
            <a:endParaRPr lang="en-US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50518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36986"/>
            <a:ext cx="7408333" cy="440725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Get them on campus – special “days”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Streaming – lessons, master classes,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>
              <a:lnSpc>
                <a:spcPct val="200000"/>
              </a:lnSpc>
            </a:pPr>
            <a:r>
              <a:rPr lang="en-US" dirty="0" smtClean="0"/>
              <a:t>Public school teacher collaboration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Side by Side Performances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Mailings to teachers, students, etc.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“Personal” brochure (paper/electronic)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Other ideas?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Develop Opportunities</a:t>
            </a:r>
            <a:endParaRPr lang="en-US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3449952"/>
      </p:ext>
    </p:extLst>
  </p:cSld>
  <p:clrMapOvr>
    <a:masterClrMapping/>
  </p:clrMapOvr>
  <p:transition xmlns:p14="http://schemas.microsoft.com/office/powerpoint/2010/main" spd="slow">
    <p:cover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7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7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7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7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7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7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7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Identify schools of merit/need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Identify teachers of merit/need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Identify students of merit/need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Devise a System</a:t>
            </a:r>
            <a:endParaRPr lang="en-US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86627041"/>
      </p:ext>
    </p:extLst>
  </p:cSld>
  <p:clrMapOvr>
    <a:masterClrMapping/>
  </p:clrMapOvr>
  <p:transition xmlns:p14="http://schemas.microsoft.com/office/powerpoint/2010/main" spd="slow">
    <p:cover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200000"/>
              </a:lnSpc>
            </a:pPr>
            <a:r>
              <a:rPr lang="en-US" sz="3200" dirty="0" smtClean="0"/>
              <a:t>See Slides 2, 3, 4, 5, &amp; 6!!!</a:t>
            </a:r>
          </a:p>
          <a:p>
            <a:pPr algn="ctr">
              <a:lnSpc>
                <a:spcPct val="200000"/>
              </a:lnSpc>
            </a:pPr>
            <a:r>
              <a:rPr lang="en-US" sz="3200" dirty="0" smtClean="0"/>
              <a:t>ALUMNI!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How???</a:t>
            </a:r>
            <a:endParaRPr lang="en-US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8270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xmlns:p14="http://schemas.microsoft.com/office/powerpoint/2010/main" spd="slow">
        <p:blinds dir="vert"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31737"/>
            <a:ext cx="7408333" cy="4394426"/>
          </a:xfrm>
        </p:spPr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Establish an order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What is 1</a:t>
            </a:r>
            <a:r>
              <a:rPr lang="en-US" baseline="30000" dirty="0" smtClean="0"/>
              <a:t>st</a:t>
            </a:r>
            <a:r>
              <a:rPr lang="en-US" dirty="0" smtClean="0"/>
              <a:t>?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Timeline?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Response requirement?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What to do with gathered info/data?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Follow up?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Activate a Process</a:t>
            </a:r>
            <a:endParaRPr lang="en-US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9991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Custom 2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4220AD"/>
      </a:accent1>
      <a:accent2>
        <a:srgbClr val="9B9BA0"/>
      </a:accent2>
      <a:accent3>
        <a:srgbClr val="7B2BD9"/>
      </a:accent3>
      <a:accent4>
        <a:srgbClr val="512BFB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143</TotalTime>
  <Words>499</Words>
  <Application>Microsoft Macintosh PowerPoint</Application>
  <PresentationFormat>On-screen Show (4:3)</PresentationFormat>
  <Paragraphs>132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Waveform</vt:lpstr>
      <vt:lpstr>Recruitment &amp; Scholarship</vt:lpstr>
      <vt:lpstr>Recruitment Is…</vt:lpstr>
      <vt:lpstr>Have a Product</vt:lpstr>
      <vt:lpstr>Establish/Build Relationships: Music Teachers/Directors</vt:lpstr>
      <vt:lpstr>Establish/Build Relationships: Students/Recruits</vt:lpstr>
      <vt:lpstr>Develop Opportunities</vt:lpstr>
      <vt:lpstr>Devise a System</vt:lpstr>
      <vt:lpstr>How???</vt:lpstr>
      <vt:lpstr>Activate a Process</vt:lpstr>
      <vt:lpstr>Manage &amp; Tweak</vt:lpstr>
      <vt:lpstr>Why?</vt:lpstr>
      <vt:lpstr>We have to…!!!</vt:lpstr>
      <vt:lpstr>Scholarships</vt:lpstr>
      <vt:lpstr>Scholarships Available:</vt:lpstr>
      <vt:lpstr>How???</vt:lpstr>
      <vt:lpstr>Establish:</vt:lpstr>
      <vt:lpstr>Requirements of Scholarship</vt:lpstr>
      <vt:lpstr>Requirements of Students</vt:lpstr>
      <vt:lpstr>Have Goals - “Just That One”</vt:lpstr>
      <vt:lpstr>Why Is This Important?</vt:lpstr>
      <vt:lpstr>PowerPoint Presentation</vt:lpstr>
    </vt:vector>
  </TitlesOfParts>
  <Company>Kansas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Recruitment &amp; Scholarship</dc:title>
  <dc:creator>Rachel Villareale</dc:creator>
  <cp:lastModifiedBy>Alexander Wimmer</cp:lastModifiedBy>
  <cp:revision>17</cp:revision>
  <dcterms:created xsi:type="dcterms:W3CDTF">2015-08-07T17:46:01Z</dcterms:created>
  <dcterms:modified xsi:type="dcterms:W3CDTF">2015-08-24T13:12:05Z</dcterms:modified>
</cp:coreProperties>
</file>