
<file path=[Content_Types].xml><?xml version="1.0" encoding="utf-8"?>
<Types xmlns="http://schemas.openxmlformats.org/package/2006/content-types">
  <Default Extension="gif" ContentType="image/gi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11"/>
  </p:notesMasterIdLst>
  <p:sldIdLst>
    <p:sldId id="256" r:id="rId3"/>
    <p:sldId id="257" r:id="rId4"/>
    <p:sldId id="258" r:id="rId5"/>
    <p:sldId id="259" r:id="rId6"/>
    <p:sldId id="260" r:id="rId7"/>
    <p:sldId id="261" r:id="rId8"/>
    <p:sldId id="262" r:id="rId9"/>
    <p:sldId id="263" r:id="rId1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3"/>
  </p:normalViewPr>
  <p:slideViewPr>
    <p:cSldViewPr snapToGrid="0">
      <p:cViewPr varScale="1">
        <p:scale>
          <a:sx n="156" d="100"/>
          <a:sy n="156" d="100"/>
        </p:scale>
        <p:origin x="36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eaf949f9e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eaf949f9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eaf949f9e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eaf949f9e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eaf949f9e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8eaf949f9e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eaf949f9e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eaf949f9e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eaf949f9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8eaf949f9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eaf949f9e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eaf949f9e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eaf949f9e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8eaf949f9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eaf949f9e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8eaf949f9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9484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100000">
              <a:srgbClr val="1E123D"/>
            </a:gs>
          </a:gsLst>
          <a:path path="circle">
            <a:fillToRect l="50000" t="50000" r="50000" b="50000"/>
          </a:path>
          <a:tileRect/>
        </a:gradFill>
        <a:effectLst/>
      </p:bgPr>
    </p:bg>
    <p:spTree>
      <p:nvGrpSpPr>
        <p:cNvPr id="1" name="Shape 98"/>
        <p:cNvGrpSpPr/>
        <p:nvPr/>
      </p:nvGrpSpPr>
      <p:grpSpPr>
        <a:xfrm>
          <a:off x="0" y="0"/>
          <a:ext cx="0" cy="0"/>
          <a:chOff x="0" y="0"/>
          <a:chExt cx="0" cy="0"/>
        </a:xfrm>
      </p:grpSpPr>
      <p:pic>
        <p:nvPicPr>
          <p:cNvPr id="99" name="Google Shape;99;p25"/>
          <p:cNvPicPr preferRelativeResize="0"/>
          <p:nvPr/>
        </p:nvPicPr>
        <p:blipFill>
          <a:blip r:embed="rId3">
            <a:alphaModFix amt="35000"/>
          </a:blip>
          <a:stretch>
            <a:fillRect/>
          </a:stretch>
        </p:blipFill>
        <p:spPr>
          <a:xfrm>
            <a:off x="2542432" y="1182534"/>
            <a:ext cx="4059126" cy="3020700"/>
          </a:xfrm>
          <a:prstGeom prst="rect">
            <a:avLst/>
          </a:prstGeom>
          <a:noFill/>
          <a:ln>
            <a:noFill/>
          </a:ln>
        </p:spPr>
      </p:pic>
      <p:sp>
        <p:nvSpPr>
          <p:cNvPr id="100" name="Google Shape;100;p25"/>
          <p:cNvSpPr txBox="1"/>
          <p:nvPr/>
        </p:nvSpPr>
        <p:spPr>
          <a:xfrm>
            <a:off x="813275" y="960225"/>
            <a:ext cx="7517400" cy="300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2000" b="1" dirty="0">
              <a:solidFill>
                <a:srgbClr val="FFFFFF"/>
              </a:solidFill>
            </a:endParaRPr>
          </a:p>
          <a:p>
            <a:pPr marL="0" lvl="0" indent="0" algn="ctr" rtl="0">
              <a:lnSpc>
                <a:spcPct val="115000"/>
              </a:lnSpc>
              <a:spcBef>
                <a:spcPts val="0"/>
              </a:spcBef>
              <a:spcAft>
                <a:spcPts val="0"/>
              </a:spcAft>
              <a:buClr>
                <a:schemeClr val="dk1"/>
              </a:buClr>
              <a:buSzPts val="1100"/>
              <a:buFont typeface="Arial"/>
              <a:buNone/>
            </a:pPr>
            <a:r>
              <a:rPr lang="en" sz="2300" b="1" dirty="0">
                <a:solidFill>
                  <a:srgbClr val="FFFFFF"/>
                </a:solidFill>
              </a:rPr>
              <a:t>“WHAT </a:t>
            </a:r>
            <a:r>
              <a:rPr lang="en" sz="2300" b="1" dirty="0">
                <a:solidFill>
                  <a:srgbClr val="BF9000"/>
                </a:solidFill>
              </a:rPr>
              <a:t>I</a:t>
            </a:r>
            <a:r>
              <a:rPr lang="en" sz="2300" b="1" dirty="0">
                <a:solidFill>
                  <a:srgbClr val="FFFFFF"/>
                </a:solidFill>
              </a:rPr>
              <a:t> LEARNED ABOUT WHAT </a:t>
            </a:r>
            <a:r>
              <a:rPr lang="en" sz="2300" b="1" dirty="0">
                <a:solidFill>
                  <a:srgbClr val="BF9000"/>
                </a:solidFill>
              </a:rPr>
              <a:t>YOU</a:t>
            </a:r>
            <a:r>
              <a:rPr lang="en" sz="2300" b="1" dirty="0">
                <a:solidFill>
                  <a:srgbClr val="FFFFFF"/>
                </a:solidFill>
              </a:rPr>
              <a:t> LEARNED"</a:t>
            </a:r>
            <a:endParaRPr sz="2300" b="1" dirty="0">
              <a:solidFill>
                <a:srgbClr val="FFFFFF"/>
              </a:solidFill>
            </a:endParaRPr>
          </a:p>
          <a:p>
            <a:pPr marL="0" lvl="0" indent="0" algn="ctr" rtl="0">
              <a:lnSpc>
                <a:spcPct val="115000"/>
              </a:lnSpc>
              <a:spcBef>
                <a:spcPts val="0"/>
              </a:spcBef>
              <a:spcAft>
                <a:spcPts val="0"/>
              </a:spcAft>
              <a:buNone/>
            </a:pPr>
            <a:endParaRPr sz="1800" dirty="0">
              <a:solidFill>
                <a:schemeClr val="dk1"/>
              </a:solidFill>
            </a:endParaRPr>
          </a:p>
          <a:p>
            <a:pPr marL="0" lvl="0" indent="0" algn="ctr" rtl="0">
              <a:lnSpc>
                <a:spcPct val="115000"/>
              </a:lnSpc>
              <a:spcBef>
                <a:spcPts val="0"/>
              </a:spcBef>
              <a:spcAft>
                <a:spcPts val="0"/>
              </a:spcAft>
              <a:buNone/>
            </a:pPr>
            <a:endParaRPr sz="1500" dirty="0">
              <a:solidFill>
                <a:schemeClr val="dk1"/>
              </a:solidFill>
            </a:endParaRPr>
          </a:p>
          <a:p>
            <a:pPr marL="0" lvl="0" indent="0" algn="ctr" rtl="0">
              <a:lnSpc>
                <a:spcPct val="115000"/>
              </a:lnSpc>
              <a:spcBef>
                <a:spcPts val="0"/>
              </a:spcBef>
              <a:spcAft>
                <a:spcPts val="0"/>
              </a:spcAft>
              <a:buNone/>
            </a:pPr>
            <a:endParaRPr sz="1500" dirty="0">
              <a:solidFill>
                <a:schemeClr val="dk1"/>
              </a:solidFill>
            </a:endParaRPr>
          </a:p>
          <a:p>
            <a:pPr marL="0" lvl="0" indent="0" algn="ctr" rtl="0">
              <a:lnSpc>
                <a:spcPct val="115000"/>
              </a:lnSpc>
              <a:spcBef>
                <a:spcPts val="0"/>
              </a:spcBef>
              <a:spcAft>
                <a:spcPts val="0"/>
              </a:spcAft>
              <a:buNone/>
            </a:pPr>
            <a:endParaRPr sz="1500" dirty="0">
              <a:solidFill>
                <a:schemeClr val="dk1"/>
              </a:solidFill>
            </a:endParaRPr>
          </a:p>
          <a:p>
            <a:pPr marL="0" lvl="0" indent="0" algn="ctr" rtl="0">
              <a:lnSpc>
                <a:spcPct val="115000"/>
              </a:lnSpc>
              <a:spcBef>
                <a:spcPts val="0"/>
              </a:spcBef>
              <a:spcAft>
                <a:spcPts val="0"/>
              </a:spcAft>
              <a:buNone/>
            </a:pPr>
            <a:endParaRPr sz="1500" dirty="0">
              <a:solidFill>
                <a:schemeClr val="dk1"/>
              </a:solidFill>
            </a:endParaRPr>
          </a:p>
          <a:p>
            <a:pPr marL="0" lvl="0" indent="0" algn="ctr" rtl="0">
              <a:lnSpc>
                <a:spcPct val="115000"/>
              </a:lnSpc>
              <a:spcBef>
                <a:spcPts val="0"/>
              </a:spcBef>
              <a:spcAft>
                <a:spcPts val="0"/>
              </a:spcAft>
              <a:buNone/>
            </a:pPr>
            <a:endParaRPr sz="1500" dirty="0">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sz="1500" dirty="0">
                <a:solidFill>
                  <a:srgbClr val="FFFFFF"/>
                </a:solidFill>
              </a:rPr>
              <a:t>Dr. Frank </a:t>
            </a:r>
            <a:r>
              <a:rPr lang="en" sz="1500" dirty="0" err="1">
                <a:solidFill>
                  <a:srgbClr val="FFFFFF"/>
                </a:solidFill>
              </a:rPr>
              <a:t>Tracz</a:t>
            </a:r>
            <a:endParaRPr sz="1500" dirty="0">
              <a:solidFill>
                <a:srgbClr val="FFFFFF"/>
              </a:solidFill>
            </a:endParaRPr>
          </a:p>
          <a:p>
            <a:pPr marL="0" lvl="0" indent="0" algn="ctr" rtl="0">
              <a:lnSpc>
                <a:spcPct val="115000"/>
              </a:lnSpc>
              <a:spcBef>
                <a:spcPts val="0"/>
              </a:spcBef>
              <a:spcAft>
                <a:spcPts val="0"/>
              </a:spcAft>
              <a:buClr>
                <a:schemeClr val="dk1"/>
              </a:buClr>
              <a:buSzPts val="1100"/>
              <a:buFont typeface="Arial"/>
              <a:buNone/>
            </a:pPr>
            <a:r>
              <a:rPr lang="en" sz="1500" dirty="0">
                <a:solidFill>
                  <a:srgbClr val="FFFFFF"/>
                </a:solidFill>
              </a:rPr>
              <a:t>Director of bands</a:t>
            </a:r>
            <a:endParaRPr sz="1500" dirty="0">
              <a:solidFill>
                <a:srgbClr val="FFFFFF"/>
              </a:solidFill>
            </a:endParaRPr>
          </a:p>
          <a:p>
            <a:pPr marL="0" lvl="0" indent="0" algn="ctr" rtl="0">
              <a:lnSpc>
                <a:spcPct val="115000"/>
              </a:lnSpc>
              <a:spcBef>
                <a:spcPts val="0"/>
              </a:spcBef>
              <a:spcAft>
                <a:spcPts val="0"/>
              </a:spcAft>
              <a:buClr>
                <a:schemeClr val="dk1"/>
              </a:buClr>
              <a:buSzPts val="1100"/>
              <a:buFont typeface="Arial"/>
              <a:buNone/>
            </a:pPr>
            <a:r>
              <a:rPr lang="en" sz="1500" dirty="0">
                <a:solidFill>
                  <a:srgbClr val="FFFFFF"/>
                </a:solidFill>
              </a:rPr>
              <a:t>Kansas State University</a:t>
            </a:r>
            <a:endParaRPr sz="1500" dirty="0">
              <a:solidFill>
                <a:srgbClr val="FFFFFF"/>
              </a:solidFill>
            </a:endParaRPr>
          </a:p>
          <a:p>
            <a:pPr marL="0" lvl="0" indent="0" algn="ctr" rtl="0">
              <a:lnSpc>
                <a:spcPct val="115000"/>
              </a:lnSpc>
              <a:spcBef>
                <a:spcPts val="0"/>
              </a:spcBef>
              <a:spcAft>
                <a:spcPts val="0"/>
              </a:spcAft>
              <a:buClr>
                <a:schemeClr val="dk1"/>
              </a:buClr>
              <a:buSzPts val="1100"/>
              <a:buFont typeface="Arial"/>
              <a:buNone/>
            </a:pPr>
            <a:r>
              <a:rPr lang="en" sz="1500" dirty="0" err="1">
                <a:solidFill>
                  <a:srgbClr val="FFFFFF"/>
                </a:solidFill>
              </a:rPr>
              <a:t>ftracz@ksu.edu</a:t>
            </a:r>
            <a:endParaRPr sz="1500" dirty="0">
              <a:solidFill>
                <a:srgbClr val="FFFFFF"/>
              </a:solidFill>
            </a:endParaRPr>
          </a:p>
          <a:p>
            <a:pPr marL="0" lvl="0" indent="0" algn="ctr" rtl="0">
              <a:lnSpc>
                <a:spcPct val="115000"/>
              </a:lnSpc>
              <a:spcBef>
                <a:spcPts val="0"/>
              </a:spcBef>
              <a:spcAft>
                <a:spcPts val="0"/>
              </a:spcAft>
              <a:buClr>
                <a:schemeClr val="dk1"/>
              </a:buClr>
              <a:buSzPts val="1100"/>
              <a:buFont typeface="Arial"/>
              <a:buNone/>
            </a:pPr>
            <a:r>
              <a:rPr lang="en" sz="1500" dirty="0">
                <a:solidFill>
                  <a:srgbClr val="FFFFFF"/>
                </a:solidFill>
              </a:rPr>
              <a:t>785-770-7873</a:t>
            </a:r>
            <a:endParaRPr sz="1500" dirty="0">
              <a:solidFill>
                <a:srgbClr val="FFFFFF"/>
              </a:solidFill>
            </a:endParaRPr>
          </a:p>
          <a:p>
            <a:pPr marL="0" lvl="0" indent="0" algn="ctr" rtl="0">
              <a:lnSpc>
                <a:spcPct val="115000"/>
              </a:lnSpc>
              <a:spcBef>
                <a:spcPts val="0"/>
              </a:spcBef>
              <a:spcAft>
                <a:spcPts val="0"/>
              </a:spcAft>
              <a:buNone/>
            </a:pPr>
            <a:endParaRPr sz="1100" dirty="0">
              <a:solidFill>
                <a:srgbClr val="FFFFFF"/>
              </a:solidFill>
            </a:endParaRPr>
          </a:p>
        </p:txBody>
      </p:sp>
      <p:pic>
        <p:nvPicPr>
          <p:cNvPr id="101" name="Google Shape;101;p25"/>
          <p:cNvPicPr preferRelativeResize="0"/>
          <p:nvPr/>
        </p:nvPicPr>
        <p:blipFill>
          <a:blip r:embed="rId4">
            <a:alphaModFix/>
          </a:blip>
          <a:stretch>
            <a:fillRect/>
          </a:stretch>
        </p:blipFill>
        <p:spPr>
          <a:xfrm>
            <a:off x="4115788" y="2455825"/>
            <a:ext cx="912366" cy="9123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24000">
              <a:srgbClr val="361E74"/>
            </a:gs>
            <a:gs pos="100000">
              <a:srgbClr val="1E123D"/>
            </a:gs>
          </a:gsLst>
          <a:path path="circle">
            <a:fillToRect l="100000" b="100000"/>
          </a:path>
          <a:tileRect t="-100000" r="-100000"/>
        </a:gradFill>
        <a:effectLst/>
      </p:bgPr>
    </p:bg>
    <p:spTree>
      <p:nvGrpSpPr>
        <p:cNvPr id="1" name="Shape 105"/>
        <p:cNvGrpSpPr/>
        <p:nvPr/>
      </p:nvGrpSpPr>
      <p:grpSpPr>
        <a:xfrm>
          <a:off x="0" y="0"/>
          <a:ext cx="0" cy="0"/>
          <a:chOff x="0" y="0"/>
          <a:chExt cx="0" cy="0"/>
        </a:xfrm>
      </p:grpSpPr>
      <p:pic>
        <p:nvPicPr>
          <p:cNvPr id="106" name="Google Shape;106;p26"/>
          <p:cNvPicPr preferRelativeResize="0"/>
          <p:nvPr/>
        </p:nvPicPr>
        <p:blipFill>
          <a:blip r:embed="rId3">
            <a:alphaModFix/>
          </a:blip>
          <a:stretch>
            <a:fillRect/>
          </a:stretch>
        </p:blipFill>
        <p:spPr>
          <a:xfrm>
            <a:off x="8105437" y="4323122"/>
            <a:ext cx="993375" cy="739250"/>
          </a:xfrm>
          <a:prstGeom prst="rect">
            <a:avLst/>
          </a:prstGeom>
          <a:noFill/>
          <a:ln>
            <a:noFill/>
          </a:ln>
        </p:spPr>
      </p:pic>
      <p:sp>
        <p:nvSpPr>
          <p:cNvPr id="107" name="Google Shape;107;p26"/>
          <p:cNvSpPr txBox="1"/>
          <p:nvPr/>
        </p:nvSpPr>
        <p:spPr>
          <a:xfrm>
            <a:off x="358950" y="434900"/>
            <a:ext cx="8426100" cy="3525600"/>
          </a:xfrm>
          <a:prstGeom prst="rect">
            <a:avLst/>
          </a:prstGeom>
          <a:noFill/>
          <a:ln>
            <a:noFill/>
          </a:ln>
        </p:spPr>
        <p:txBody>
          <a:bodyPr spcFirstLastPara="1" wrap="square" lIns="91425" tIns="91425" rIns="91425" bIns="91425" anchor="t" anchorCtr="0">
            <a:noAutofit/>
          </a:bodyPr>
          <a:lstStyle/>
          <a:p>
            <a:pPr marL="107950" lvl="0" algn="l" rtl="0">
              <a:spcBef>
                <a:spcPts val="0"/>
              </a:spcBef>
              <a:spcAft>
                <a:spcPts val="0"/>
              </a:spcAft>
              <a:buClr>
                <a:srgbClr val="FFFFFF"/>
              </a:buClr>
              <a:buSzPts val="1900"/>
            </a:pPr>
            <a:r>
              <a:rPr lang="en" sz="1900" b="1" dirty="0">
                <a:solidFill>
                  <a:srgbClr val="FFFFFF"/>
                </a:solidFill>
              </a:rPr>
              <a:t>1.	Be better </a:t>
            </a:r>
            <a:r>
              <a:rPr lang="en" sz="1900" b="1" dirty="0">
                <a:solidFill>
                  <a:srgbClr val="BF9000"/>
                </a:solidFill>
              </a:rPr>
              <a:t>prepared</a:t>
            </a:r>
            <a:r>
              <a:rPr lang="en" sz="1900" b="1" dirty="0">
                <a:solidFill>
                  <a:srgbClr val="FFFFFF"/>
                </a:solidFill>
              </a:rPr>
              <a:t>.</a:t>
            </a:r>
            <a:endParaRPr sz="1900" b="1" dirty="0">
              <a:solidFill>
                <a:srgbClr val="FFFFFF"/>
              </a:solidFill>
            </a:endParaRPr>
          </a:p>
          <a:p>
            <a:pPr marL="457200" lvl="0" indent="0" algn="l" rtl="0">
              <a:spcBef>
                <a:spcPts val="0"/>
              </a:spcBef>
              <a:spcAft>
                <a:spcPts val="0"/>
              </a:spcAft>
              <a:buNone/>
            </a:pPr>
            <a:endParaRPr sz="1900" b="1" dirty="0">
              <a:solidFill>
                <a:srgbClr val="FFFFFF"/>
              </a:solidFill>
            </a:endParaRPr>
          </a:p>
          <a:p>
            <a:pPr marL="107950" lvl="0" algn="l" rtl="0">
              <a:spcBef>
                <a:spcPts val="0"/>
              </a:spcBef>
              <a:spcAft>
                <a:spcPts val="0"/>
              </a:spcAft>
              <a:buClr>
                <a:srgbClr val="FFFFFF"/>
              </a:buClr>
              <a:buSzPts val="1900"/>
            </a:pPr>
            <a:r>
              <a:rPr lang="en" sz="1900" b="1" dirty="0">
                <a:solidFill>
                  <a:srgbClr val="FFFFFF"/>
                </a:solidFill>
              </a:rPr>
              <a:t>2.	Be better </a:t>
            </a:r>
            <a:r>
              <a:rPr lang="en" sz="1900" b="1" dirty="0">
                <a:solidFill>
                  <a:srgbClr val="BF9000"/>
                </a:solidFill>
              </a:rPr>
              <a:t>organized</a:t>
            </a:r>
            <a:r>
              <a:rPr lang="en" sz="1900" b="1" dirty="0">
                <a:solidFill>
                  <a:srgbClr val="FFFFFF"/>
                </a:solidFill>
              </a:rPr>
              <a:t>.</a:t>
            </a:r>
            <a:endParaRPr sz="1900" b="1" dirty="0">
              <a:solidFill>
                <a:srgbClr val="FFFFFF"/>
              </a:solidFill>
            </a:endParaRPr>
          </a:p>
          <a:p>
            <a:pPr marL="457200" lvl="0" indent="0" algn="l" rtl="0">
              <a:spcBef>
                <a:spcPts val="0"/>
              </a:spcBef>
              <a:spcAft>
                <a:spcPts val="0"/>
              </a:spcAft>
              <a:buNone/>
            </a:pPr>
            <a:endParaRPr sz="1900" b="1" dirty="0">
              <a:solidFill>
                <a:srgbClr val="FFFFFF"/>
              </a:solidFill>
            </a:endParaRPr>
          </a:p>
          <a:p>
            <a:pPr marL="107950" lvl="0" algn="l" rtl="0">
              <a:spcBef>
                <a:spcPts val="0"/>
              </a:spcBef>
              <a:spcAft>
                <a:spcPts val="0"/>
              </a:spcAft>
              <a:buClr>
                <a:srgbClr val="FFFFFF"/>
              </a:buClr>
              <a:buSzPts val="1900"/>
            </a:pPr>
            <a:r>
              <a:rPr lang="en" sz="1900" b="1" dirty="0">
                <a:solidFill>
                  <a:srgbClr val="FFFFFF"/>
                </a:solidFill>
              </a:rPr>
              <a:t>3.	Talk less, say more with the </a:t>
            </a:r>
            <a:r>
              <a:rPr lang="en" sz="1900" b="1" dirty="0">
                <a:solidFill>
                  <a:srgbClr val="BF9000"/>
                </a:solidFill>
              </a:rPr>
              <a:t>non-verbal</a:t>
            </a:r>
            <a:r>
              <a:rPr lang="en" sz="1900" b="1" dirty="0">
                <a:solidFill>
                  <a:srgbClr val="FFFFFF"/>
                </a:solidFill>
              </a:rPr>
              <a:t> aspects of 	conducting/teaching.</a:t>
            </a:r>
            <a:endParaRPr sz="1900" b="1" dirty="0">
              <a:solidFill>
                <a:srgbClr val="FFFFFF"/>
              </a:solidFill>
            </a:endParaRPr>
          </a:p>
          <a:p>
            <a:pPr marL="457200" lvl="0" indent="0" algn="l" rtl="0">
              <a:spcBef>
                <a:spcPts val="0"/>
              </a:spcBef>
              <a:spcAft>
                <a:spcPts val="0"/>
              </a:spcAft>
              <a:buNone/>
            </a:pPr>
            <a:r>
              <a:rPr lang="en" sz="1900" b="1" dirty="0">
                <a:solidFill>
                  <a:srgbClr val="FFFFFF"/>
                </a:solidFill>
              </a:rPr>
              <a:t>    	 - </a:t>
            </a:r>
            <a:r>
              <a:rPr lang="en" sz="1900" b="1" dirty="0">
                <a:solidFill>
                  <a:srgbClr val="BF9000"/>
                </a:solidFill>
              </a:rPr>
              <a:t>no speaking</a:t>
            </a:r>
            <a:r>
              <a:rPr lang="en" sz="1900" b="1" dirty="0">
                <a:solidFill>
                  <a:srgbClr val="FFFFFF"/>
                </a:solidFill>
              </a:rPr>
              <a:t> rehearsals???</a:t>
            </a:r>
            <a:endParaRPr sz="1900" b="1" dirty="0">
              <a:solidFill>
                <a:srgbClr val="FFFFFF"/>
              </a:solidFill>
            </a:endParaRPr>
          </a:p>
          <a:p>
            <a:pPr marL="457200" lvl="0" indent="0" algn="l" rtl="0">
              <a:spcBef>
                <a:spcPts val="0"/>
              </a:spcBef>
              <a:spcAft>
                <a:spcPts val="0"/>
              </a:spcAft>
              <a:buNone/>
            </a:pPr>
            <a:endParaRPr sz="1900" b="1" dirty="0">
              <a:solidFill>
                <a:srgbClr val="FFFFFF"/>
              </a:solidFill>
            </a:endParaRPr>
          </a:p>
          <a:p>
            <a:pPr marL="107950" lvl="0" algn="l" rtl="0">
              <a:spcBef>
                <a:spcPts val="0"/>
              </a:spcBef>
              <a:spcAft>
                <a:spcPts val="0"/>
              </a:spcAft>
              <a:buClr>
                <a:srgbClr val="FFFFFF"/>
              </a:buClr>
              <a:buSzPts val="1900"/>
            </a:pPr>
            <a:r>
              <a:rPr lang="en" sz="1900" b="1" dirty="0">
                <a:solidFill>
                  <a:schemeClr val="bg1"/>
                </a:solidFill>
              </a:rPr>
              <a:t>4.</a:t>
            </a:r>
            <a:r>
              <a:rPr lang="en" sz="1900" b="1" dirty="0">
                <a:solidFill>
                  <a:srgbClr val="BF9000"/>
                </a:solidFill>
              </a:rPr>
              <a:t>	Alter</a:t>
            </a:r>
            <a:r>
              <a:rPr lang="en" sz="1900" b="1" dirty="0">
                <a:solidFill>
                  <a:srgbClr val="FFFFFF"/>
                </a:solidFill>
              </a:rPr>
              <a:t> the physical set ups.</a:t>
            </a:r>
            <a:endParaRPr sz="1900" b="1" dirty="0">
              <a:solidFill>
                <a:srgbClr val="FFFFFF"/>
              </a:solidFill>
            </a:endParaRPr>
          </a:p>
          <a:p>
            <a:pPr marL="457200" lvl="0" indent="0" algn="l" rtl="0">
              <a:spcBef>
                <a:spcPts val="0"/>
              </a:spcBef>
              <a:spcAft>
                <a:spcPts val="0"/>
              </a:spcAft>
              <a:buNone/>
            </a:pPr>
            <a:r>
              <a:rPr lang="en" sz="1900" b="1" dirty="0">
                <a:solidFill>
                  <a:srgbClr val="FFFFFF"/>
                </a:solidFill>
              </a:rPr>
              <a:t>     	- for all the right reasons.</a:t>
            </a:r>
            <a:endParaRPr sz="1900" b="1" dirty="0">
              <a:solidFill>
                <a:srgbClr val="FFFFFF"/>
              </a:solidFill>
            </a:endParaRPr>
          </a:p>
          <a:p>
            <a:pPr marL="457200" lvl="0" indent="0" algn="l" rtl="0">
              <a:spcBef>
                <a:spcPts val="0"/>
              </a:spcBef>
              <a:spcAft>
                <a:spcPts val="0"/>
              </a:spcAft>
              <a:buNone/>
            </a:pPr>
            <a:endParaRPr sz="1900" b="1" dirty="0">
              <a:solidFill>
                <a:srgbClr val="FFFFFF"/>
              </a:solidFill>
            </a:endParaRPr>
          </a:p>
          <a:p>
            <a:pPr marL="107950" lvl="0" algn="l" rtl="0">
              <a:spcBef>
                <a:spcPts val="0"/>
              </a:spcBef>
              <a:spcAft>
                <a:spcPts val="0"/>
              </a:spcAft>
              <a:buClr>
                <a:srgbClr val="FFFFFF"/>
              </a:buClr>
              <a:buSzPts val="1900"/>
            </a:pPr>
            <a:r>
              <a:rPr lang="en" sz="1900" b="1" dirty="0">
                <a:solidFill>
                  <a:schemeClr val="bg1"/>
                </a:solidFill>
              </a:rPr>
              <a:t>5.</a:t>
            </a:r>
            <a:r>
              <a:rPr lang="en" sz="1900" b="1" dirty="0">
                <a:solidFill>
                  <a:srgbClr val="BF9000"/>
                </a:solidFill>
              </a:rPr>
              <a:t>	Merge</a:t>
            </a:r>
            <a:r>
              <a:rPr lang="en" sz="1900" b="1" dirty="0">
                <a:solidFill>
                  <a:srgbClr val="FFFFFF"/>
                </a:solidFill>
              </a:rPr>
              <a:t> warm-ups with literature.</a:t>
            </a:r>
            <a:endParaRPr sz="1900" b="1" dirty="0">
              <a:solidFill>
                <a:srgbClr val="FFFFFF"/>
              </a:solidFill>
            </a:endParaRPr>
          </a:p>
          <a:p>
            <a:pPr marL="457200" lvl="0" indent="0" algn="l" rtl="0">
              <a:spcBef>
                <a:spcPts val="0"/>
              </a:spcBef>
              <a:spcAft>
                <a:spcPts val="0"/>
              </a:spcAft>
              <a:buNone/>
            </a:pPr>
            <a:r>
              <a:rPr lang="en" sz="1900" b="1" dirty="0">
                <a:solidFill>
                  <a:srgbClr val="FFFFFF"/>
                </a:solidFill>
              </a:rPr>
              <a:t>     	- teach </a:t>
            </a:r>
            <a:r>
              <a:rPr lang="en" sz="1900" b="1" dirty="0">
                <a:solidFill>
                  <a:srgbClr val="BF9000"/>
                </a:solidFill>
              </a:rPr>
              <a:t>music</a:t>
            </a:r>
            <a:r>
              <a:rPr lang="en" sz="1900" b="1" dirty="0">
                <a:solidFill>
                  <a:srgbClr val="FFFFFF"/>
                </a:solidFill>
              </a:rPr>
              <a:t>.</a:t>
            </a:r>
            <a:endParaRPr sz="1900" b="1" dirty="0">
              <a:solidFill>
                <a:srgbClr val="FFFFFF"/>
              </a:solidFill>
            </a:endParaRPr>
          </a:p>
          <a:p>
            <a:pPr marL="457200" lvl="0" indent="0" algn="l" rtl="0">
              <a:spcBef>
                <a:spcPts val="0"/>
              </a:spcBef>
              <a:spcAft>
                <a:spcPts val="0"/>
              </a:spcAft>
              <a:buNone/>
            </a:pPr>
            <a:r>
              <a:rPr lang="en" sz="1900" b="1" dirty="0">
                <a:solidFill>
                  <a:srgbClr val="FFFFFF"/>
                </a:solidFill>
              </a:rPr>
              <a:t>     	- teach </a:t>
            </a:r>
            <a:r>
              <a:rPr lang="en" sz="1900" b="1" dirty="0">
                <a:solidFill>
                  <a:srgbClr val="BF9000"/>
                </a:solidFill>
              </a:rPr>
              <a:t>emotion</a:t>
            </a:r>
            <a:r>
              <a:rPr lang="en" sz="1900" b="1" dirty="0">
                <a:solidFill>
                  <a:srgbClr val="FFFFFF"/>
                </a:solidFill>
              </a:rPr>
              <a:t> and </a:t>
            </a:r>
            <a:r>
              <a:rPr lang="en" sz="1900" b="1" dirty="0">
                <a:solidFill>
                  <a:srgbClr val="BF9000"/>
                </a:solidFill>
              </a:rPr>
              <a:t>meaning</a:t>
            </a:r>
            <a:r>
              <a:rPr lang="en" sz="1900" b="1" dirty="0">
                <a:solidFill>
                  <a:srgbClr val="FFFFFF"/>
                </a:solidFill>
              </a:rPr>
              <a:t>.</a:t>
            </a:r>
            <a:endParaRPr sz="1900" b="1" dirty="0">
              <a:solidFill>
                <a:srgbClr val="FFFFFF"/>
              </a:solidFill>
            </a:endParaRPr>
          </a:p>
          <a:p>
            <a:pPr marL="457200" lvl="0" indent="0" algn="l" rtl="0">
              <a:spcBef>
                <a:spcPts val="0"/>
              </a:spcBef>
              <a:spcAft>
                <a:spcPts val="0"/>
              </a:spcAft>
              <a:buNone/>
            </a:pPr>
            <a:r>
              <a:rPr lang="en" sz="1900" b="1" dirty="0">
                <a:solidFill>
                  <a:srgbClr val="FFFFFF"/>
                </a:solidFill>
              </a:rPr>
              <a:t>     	- teach </a:t>
            </a:r>
            <a:r>
              <a:rPr lang="en" sz="1900" b="1" dirty="0">
                <a:solidFill>
                  <a:srgbClr val="BF9000"/>
                </a:solidFill>
              </a:rPr>
              <a:t>concepts</a:t>
            </a:r>
            <a:r>
              <a:rPr lang="en" sz="1900" b="1" dirty="0">
                <a:solidFill>
                  <a:srgbClr val="FFFFFF"/>
                </a:solidFill>
              </a:rPr>
              <a:t>.</a:t>
            </a:r>
            <a:endParaRPr sz="1900" b="1" dirty="0">
              <a:solidFill>
                <a:srgbClr val="FFFFFF"/>
              </a:solidFill>
            </a:endParaRPr>
          </a:p>
          <a:p>
            <a:pPr marL="0" lvl="0" indent="0" algn="l" rtl="0">
              <a:spcBef>
                <a:spcPts val="0"/>
              </a:spcBef>
              <a:spcAft>
                <a:spcPts val="0"/>
              </a:spcAft>
              <a:buNone/>
            </a:pPr>
            <a:endParaRPr sz="1900" b="1" dirty="0">
              <a:solidFill>
                <a:srgbClr val="FFFFFF"/>
              </a:solidFill>
            </a:endParaRPr>
          </a:p>
        </p:txBody>
      </p:sp>
      <p:sp>
        <p:nvSpPr>
          <p:cNvPr id="108" name="Google Shape;108;p26"/>
          <p:cNvSpPr txBox="1"/>
          <p:nvPr/>
        </p:nvSpPr>
        <p:spPr>
          <a:xfrm>
            <a:off x="6266250" y="102175"/>
            <a:ext cx="2776800" cy="1070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800" b="1">
                <a:solidFill>
                  <a:srgbClr val="FFFFFF"/>
                </a:solidFill>
              </a:rPr>
              <a:t>“WHAT </a:t>
            </a:r>
            <a:r>
              <a:rPr lang="en" sz="1800" b="1">
                <a:solidFill>
                  <a:srgbClr val="BF9000"/>
                </a:solidFill>
              </a:rPr>
              <a:t>I</a:t>
            </a:r>
            <a:r>
              <a:rPr lang="en" sz="1800" b="1">
                <a:solidFill>
                  <a:srgbClr val="FFFFFF"/>
                </a:solidFill>
              </a:rPr>
              <a:t> LEARNED ABOUT WHAT </a:t>
            </a:r>
            <a:r>
              <a:rPr lang="en" sz="1800" b="1">
                <a:solidFill>
                  <a:srgbClr val="BF9000"/>
                </a:solidFill>
              </a:rPr>
              <a:t>YOU</a:t>
            </a:r>
            <a:r>
              <a:rPr lang="en" sz="1800" b="1">
                <a:solidFill>
                  <a:srgbClr val="FFFFFF"/>
                </a:solidFill>
              </a:rPr>
              <a:t> LEARNED"</a:t>
            </a:r>
            <a:endParaRPr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animEffect transition="in" filter="fade">
                                      <p:cBhvr>
                                        <p:cTn id="7" dur="1000"/>
                                        <p:tgtEl>
                                          <p:spTgt spid="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xEl>
                                              <p:pRg st="2" end="2"/>
                                            </p:txEl>
                                          </p:spTgt>
                                        </p:tgtEl>
                                        <p:attrNameLst>
                                          <p:attrName>style.visibility</p:attrName>
                                        </p:attrNameLst>
                                      </p:cBhvr>
                                      <p:to>
                                        <p:strVal val="visible"/>
                                      </p:to>
                                    </p:set>
                                    <p:animEffect transition="in" filter="fade">
                                      <p:cBhvr>
                                        <p:cTn id="12" dur="1000"/>
                                        <p:tgtEl>
                                          <p:spTgt spid="1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xEl>
                                              <p:pRg st="4" end="4"/>
                                            </p:txEl>
                                          </p:spTgt>
                                        </p:tgtEl>
                                        <p:attrNameLst>
                                          <p:attrName>style.visibility</p:attrName>
                                        </p:attrNameLst>
                                      </p:cBhvr>
                                      <p:to>
                                        <p:strVal val="visible"/>
                                      </p:to>
                                    </p:set>
                                    <p:animEffect transition="in" filter="fade">
                                      <p:cBhvr>
                                        <p:cTn id="17" dur="1000"/>
                                        <p:tgtEl>
                                          <p:spTgt spid="10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xEl>
                                              <p:pRg st="5" end="5"/>
                                            </p:txEl>
                                          </p:spTgt>
                                        </p:tgtEl>
                                        <p:attrNameLst>
                                          <p:attrName>style.visibility</p:attrName>
                                        </p:attrNameLst>
                                      </p:cBhvr>
                                      <p:to>
                                        <p:strVal val="visible"/>
                                      </p:to>
                                    </p:set>
                                    <p:animEffect transition="in" filter="fade">
                                      <p:cBhvr>
                                        <p:cTn id="22" dur="1000"/>
                                        <p:tgtEl>
                                          <p:spTgt spid="10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7">
                                            <p:txEl>
                                              <p:pRg st="7" end="7"/>
                                            </p:txEl>
                                          </p:spTgt>
                                        </p:tgtEl>
                                        <p:attrNameLst>
                                          <p:attrName>style.visibility</p:attrName>
                                        </p:attrNameLst>
                                      </p:cBhvr>
                                      <p:to>
                                        <p:strVal val="visible"/>
                                      </p:to>
                                    </p:set>
                                    <p:animEffect transition="in" filter="fade">
                                      <p:cBhvr>
                                        <p:cTn id="27" dur="1000"/>
                                        <p:tgtEl>
                                          <p:spTgt spid="10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7">
                                            <p:txEl>
                                              <p:pRg st="8" end="8"/>
                                            </p:txEl>
                                          </p:spTgt>
                                        </p:tgtEl>
                                        <p:attrNameLst>
                                          <p:attrName>style.visibility</p:attrName>
                                        </p:attrNameLst>
                                      </p:cBhvr>
                                      <p:to>
                                        <p:strVal val="visible"/>
                                      </p:to>
                                    </p:set>
                                    <p:animEffect transition="in" filter="fade">
                                      <p:cBhvr>
                                        <p:cTn id="32" dur="1000"/>
                                        <p:tgtEl>
                                          <p:spTgt spid="107">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7">
                                            <p:txEl>
                                              <p:pRg st="10" end="10"/>
                                            </p:txEl>
                                          </p:spTgt>
                                        </p:tgtEl>
                                        <p:attrNameLst>
                                          <p:attrName>style.visibility</p:attrName>
                                        </p:attrNameLst>
                                      </p:cBhvr>
                                      <p:to>
                                        <p:strVal val="visible"/>
                                      </p:to>
                                    </p:set>
                                    <p:animEffect transition="in" filter="fade">
                                      <p:cBhvr>
                                        <p:cTn id="37" dur="1000"/>
                                        <p:tgtEl>
                                          <p:spTgt spid="107">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7">
                                            <p:txEl>
                                              <p:pRg st="11" end="11"/>
                                            </p:txEl>
                                          </p:spTgt>
                                        </p:tgtEl>
                                        <p:attrNameLst>
                                          <p:attrName>style.visibility</p:attrName>
                                        </p:attrNameLst>
                                      </p:cBhvr>
                                      <p:to>
                                        <p:strVal val="visible"/>
                                      </p:to>
                                    </p:set>
                                    <p:animEffect transition="in" filter="fade">
                                      <p:cBhvr>
                                        <p:cTn id="42" dur="1000"/>
                                        <p:tgtEl>
                                          <p:spTgt spid="107">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7">
                                            <p:txEl>
                                              <p:pRg st="12" end="12"/>
                                            </p:txEl>
                                          </p:spTgt>
                                        </p:tgtEl>
                                        <p:attrNameLst>
                                          <p:attrName>style.visibility</p:attrName>
                                        </p:attrNameLst>
                                      </p:cBhvr>
                                      <p:to>
                                        <p:strVal val="visible"/>
                                      </p:to>
                                    </p:set>
                                    <p:animEffect transition="in" filter="fade">
                                      <p:cBhvr>
                                        <p:cTn id="47" dur="1000"/>
                                        <p:tgtEl>
                                          <p:spTgt spid="107">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7">
                                            <p:txEl>
                                              <p:pRg st="13" end="13"/>
                                            </p:txEl>
                                          </p:spTgt>
                                        </p:tgtEl>
                                        <p:attrNameLst>
                                          <p:attrName>style.visibility</p:attrName>
                                        </p:attrNameLst>
                                      </p:cBhvr>
                                      <p:to>
                                        <p:strVal val="visible"/>
                                      </p:to>
                                    </p:set>
                                    <p:animEffect transition="in" filter="fade">
                                      <p:cBhvr>
                                        <p:cTn id="52" dur="1000"/>
                                        <p:tgtEl>
                                          <p:spTgt spid="10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24000">
              <a:srgbClr val="361E74"/>
            </a:gs>
            <a:gs pos="100000">
              <a:srgbClr val="1E123D"/>
            </a:gs>
          </a:gsLst>
          <a:path path="circle">
            <a:fillToRect l="100000" b="100000"/>
          </a:path>
          <a:tileRect t="-100000" r="-100000"/>
        </a:gradFill>
        <a:effectLst/>
      </p:bgPr>
    </p:bg>
    <p:spTree>
      <p:nvGrpSpPr>
        <p:cNvPr id="1" name="Shape 112"/>
        <p:cNvGrpSpPr/>
        <p:nvPr/>
      </p:nvGrpSpPr>
      <p:grpSpPr>
        <a:xfrm>
          <a:off x="0" y="0"/>
          <a:ext cx="0" cy="0"/>
          <a:chOff x="0" y="0"/>
          <a:chExt cx="0" cy="0"/>
        </a:xfrm>
      </p:grpSpPr>
      <p:pic>
        <p:nvPicPr>
          <p:cNvPr id="113" name="Google Shape;113;p27"/>
          <p:cNvPicPr preferRelativeResize="0"/>
          <p:nvPr/>
        </p:nvPicPr>
        <p:blipFill>
          <a:blip r:embed="rId3">
            <a:alphaModFix/>
          </a:blip>
          <a:stretch>
            <a:fillRect/>
          </a:stretch>
        </p:blipFill>
        <p:spPr>
          <a:xfrm>
            <a:off x="8105437" y="4323122"/>
            <a:ext cx="993375" cy="739250"/>
          </a:xfrm>
          <a:prstGeom prst="rect">
            <a:avLst/>
          </a:prstGeom>
          <a:noFill/>
          <a:ln>
            <a:noFill/>
          </a:ln>
        </p:spPr>
      </p:pic>
      <p:sp>
        <p:nvSpPr>
          <p:cNvPr id="114" name="Google Shape;114;p27"/>
          <p:cNvSpPr txBox="1"/>
          <p:nvPr/>
        </p:nvSpPr>
        <p:spPr>
          <a:xfrm>
            <a:off x="113600" y="580350"/>
            <a:ext cx="8426100" cy="3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rgbClr val="FFFFFF"/>
                </a:solidFill>
              </a:rPr>
              <a:t>6.</a:t>
            </a:r>
            <a:r>
              <a:rPr lang="en" sz="1900" b="1">
                <a:solidFill>
                  <a:srgbClr val="BF9000"/>
                </a:solidFill>
              </a:rPr>
              <a:t>	PACING</a:t>
            </a:r>
            <a:r>
              <a:rPr lang="en" sz="1900" b="1">
                <a:solidFill>
                  <a:srgbClr val="FFFFFF"/>
                </a:solidFill>
              </a:rPr>
              <a:t>:  MACRO - micro - MACRO.</a:t>
            </a:r>
            <a:endParaRPr sz="1900" b="1">
              <a:solidFill>
                <a:srgbClr val="FFFFFF"/>
              </a:solidFill>
            </a:endParaRPr>
          </a:p>
          <a:p>
            <a:pPr marL="457200" lvl="0" indent="457200" algn="l" rtl="0">
              <a:spcBef>
                <a:spcPts val="0"/>
              </a:spcBef>
              <a:spcAft>
                <a:spcPts val="0"/>
              </a:spcAft>
              <a:buNone/>
            </a:pPr>
            <a:r>
              <a:rPr lang="en" sz="1900" b="1">
                <a:solidFill>
                  <a:srgbClr val="FFFFFF"/>
                </a:solidFill>
              </a:rPr>
              <a:t>- keep things </a:t>
            </a:r>
            <a:r>
              <a:rPr lang="en" sz="1900" b="1">
                <a:solidFill>
                  <a:srgbClr val="BF9000"/>
                </a:solidFill>
              </a:rPr>
              <a:t>moving</a:t>
            </a:r>
            <a:r>
              <a:rPr lang="en" sz="1900" b="1">
                <a:solidFill>
                  <a:srgbClr val="FFFFFF"/>
                </a:solidFill>
              </a:rPr>
              <a:t>.</a:t>
            </a:r>
            <a:endParaRPr sz="1900" b="1">
              <a:solidFill>
                <a:srgbClr val="FFFFFF"/>
              </a:solidFill>
            </a:endParaRPr>
          </a:p>
          <a:p>
            <a:pPr marL="457200" lvl="0" indent="457200" algn="l" rtl="0">
              <a:spcBef>
                <a:spcPts val="0"/>
              </a:spcBef>
              <a:spcAft>
                <a:spcPts val="0"/>
              </a:spcAft>
              <a:buNone/>
            </a:pPr>
            <a:r>
              <a:rPr lang="en" sz="1900" b="1">
                <a:solidFill>
                  <a:srgbClr val="FFFFFF"/>
                </a:solidFill>
              </a:rPr>
              <a:t>- </a:t>
            </a:r>
            <a:r>
              <a:rPr lang="en" sz="1900" b="1">
                <a:solidFill>
                  <a:srgbClr val="BF9000"/>
                </a:solidFill>
              </a:rPr>
              <a:t>life</a:t>
            </a:r>
            <a:r>
              <a:rPr lang="en" sz="1900" b="1">
                <a:solidFill>
                  <a:srgbClr val="FFFFFF"/>
                </a:solidFill>
              </a:rPr>
              <a:t> approach!!!</a:t>
            </a:r>
            <a:endParaRPr sz="1900" b="1">
              <a:solidFill>
                <a:srgbClr val="FFFFFF"/>
              </a:solidFill>
            </a:endParaRPr>
          </a:p>
          <a:p>
            <a:pPr marL="914400" lvl="0" indent="0" algn="l" rtl="0">
              <a:spcBef>
                <a:spcPts val="0"/>
              </a:spcBef>
              <a:spcAft>
                <a:spcPts val="0"/>
              </a:spcAft>
              <a:buNone/>
            </a:pPr>
            <a:endParaRPr sz="1900" b="1">
              <a:solidFill>
                <a:srgbClr val="FFFFFF"/>
              </a:solidFill>
            </a:endParaRPr>
          </a:p>
          <a:p>
            <a:pPr marL="0" lvl="0" indent="0" algn="l" rtl="0">
              <a:spcBef>
                <a:spcPts val="0"/>
              </a:spcBef>
              <a:spcAft>
                <a:spcPts val="0"/>
              </a:spcAft>
              <a:buNone/>
            </a:pPr>
            <a:r>
              <a:rPr lang="en" sz="1900" b="1">
                <a:solidFill>
                  <a:srgbClr val="FFFFFF"/>
                </a:solidFill>
              </a:rPr>
              <a:t>7.	Know when to </a:t>
            </a:r>
            <a:r>
              <a:rPr lang="en" sz="1900" b="1">
                <a:solidFill>
                  <a:srgbClr val="BF9000"/>
                </a:solidFill>
              </a:rPr>
              <a:t>Move on</a:t>
            </a:r>
            <a:r>
              <a:rPr lang="en" sz="1900" b="1">
                <a:solidFill>
                  <a:srgbClr val="FFFFFF"/>
                </a:solidFill>
              </a:rPr>
              <a:t>………</a:t>
            </a:r>
            <a:endParaRPr sz="1900" b="1">
              <a:solidFill>
                <a:srgbClr val="FFFFFF"/>
              </a:solidFill>
            </a:endParaRPr>
          </a:p>
          <a:p>
            <a:pPr marL="914400" lvl="0" indent="0" algn="l" rtl="0">
              <a:spcBef>
                <a:spcPts val="0"/>
              </a:spcBef>
              <a:spcAft>
                <a:spcPts val="0"/>
              </a:spcAft>
              <a:buNone/>
            </a:pPr>
            <a:endParaRPr sz="1900" b="1">
              <a:solidFill>
                <a:srgbClr val="FFFFFF"/>
              </a:solidFill>
            </a:endParaRPr>
          </a:p>
          <a:p>
            <a:pPr marL="0" lvl="0" indent="0" algn="l" rtl="0">
              <a:spcBef>
                <a:spcPts val="0"/>
              </a:spcBef>
              <a:spcAft>
                <a:spcPts val="0"/>
              </a:spcAft>
              <a:buNone/>
            </a:pPr>
            <a:r>
              <a:rPr lang="en" sz="1900" b="1">
                <a:solidFill>
                  <a:srgbClr val="FFFFFF"/>
                </a:solidFill>
              </a:rPr>
              <a:t>8.	Set things up for </a:t>
            </a:r>
            <a:r>
              <a:rPr lang="en" sz="1900" b="1">
                <a:solidFill>
                  <a:srgbClr val="BF9000"/>
                </a:solidFill>
              </a:rPr>
              <a:t>success</a:t>
            </a:r>
            <a:r>
              <a:rPr lang="en" sz="1900" b="1">
                <a:solidFill>
                  <a:srgbClr val="FFFFFF"/>
                </a:solidFill>
              </a:rPr>
              <a:t>.</a:t>
            </a:r>
            <a:endParaRPr sz="1900" b="1">
              <a:solidFill>
                <a:srgbClr val="FFFFFF"/>
              </a:solidFill>
            </a:endParaRPr>
          </a:p>
          <a:p>
            <a:pPr marL="914400" lvl="0" indent="0" algn="l" rtl="0">
              <a:spcBef>
                <a:spcPts val="0"/>
              </a:spcBef>
              <a:spcAft>
                <a:spcPts val="0"/>
              </a:spcAft>
              <a:buNone/>
            </a:pPr>
            <a:endParaRPr sz="1900" b="1">
              <a:solidFill>
                <a:srgbClr val="FFFFFF"/>
              </a:solidFill>
            </a:endParaRPr>
          </a:p>
          <a:p>
            <a:pPr marL="0" lvl="0" indent="0" algn="l" rtl="0">
              <a:spcBef>
                <a:spcPts val="0"/>
              </a:spcBef>
              <a:spcAft>
                <a:spcPts val="0"/>
              </a:spcAft>
              <a:buNone/>
            </a:pPr>
            <a:r>
              <a:rPr lang="en" sz="1900" b="1">
                <a:solidFill>
                  <a:srgbClr val="FFFFFF"/>
                </a:solidFill>
              </a:rPr>
              <a:t>9.	Control what you </a:t>
            </a:r>
            <a:r>
              <a:rPr lang="en" sz="1900" b="1">
                <a:solidFill>
                  <a:srgbClr val="BF9000"/>
                </a:solidFill>
              </a:rPr>
              <a:t>can</a:t>
            </a:r>
            <a:r>
              <a:rPr lang="en" sz="1900" b="1">
                <a:solidFill>
                  <a:srgbClr val="FFFFFF"/>
                </a:solidFill>
              </a:rPr>
              <a:t> control, </a:t>
            </a:r>
            <a:r>
              <a:rPr lang="en" sz="1900" b="1">
                <a:solidFill>
                  <a:srgbClr val="BF9000"/>
                </a:solidFill>
              </a:rPr>
              <a:t>don’t</a:t>
            </a:r>
            <a:r>
              <a:rPr lang="en" sz="1900" b="1">
                <a:solidFill>
                  <a:srgbClr val="FFFFFF"/>
                </a:solidFill>
              </a:rPr>
              <a:t> fret over what you can’t.</a:t>
            </a:r>
            <a:endParaRPr sz="1900" b="1">
              <a:solidFill>
                <a:srgbClr val="FFFFFF"/>
              </a:solidFill>
            </a:endParaRPr>
          </a:p>
          <a:p>
            <a:pPr marL="457200" lvl="0" indent="0" algn="l" rtl="0">
              <a:spcBef>
                <a:spcPts val="0"/>
              </a:spcBef>
              <a:spcAft>
                <a:spcPts val="0"/>
              </a:spcAft>
              <a:buNone/>
            </a:pPr>
            <a:endParaRPr sz="1900" b="1">
              <a:solidFill>
                <a:srgbClr val="FFFFFF"/>
              </a:solidFill>
            </a:endParaRPr>
          </a:p>
          <a:p>
            <a:pPr marL="0" lvl="0" indent="0" algn="l" rtl="0">
              <a:spcBef>
                <a:spcPts val="0"/>
              </a:spcBef>
              <a:spcAft>
                <a:spcPts val="0"/>
              </a:spcAft>
              <a:buNone/>
            </a:pPr>
            <a:r>
              <a:rPr lang="en" sz="1900" b="1">
                <a:solidFill>
                  <a:srgbClr val="FFFFFF"/>
                </a:solidFill>
              </a:rPr>
              <a:t>10.	Change is </a:t>
            </a:r>
            <a:r>
              <a:rPr lang="en" sz="1900" b="1">
                <a:solidFill>
                  <a:srgbClr val="BF9000"/>
                </a:solidFill>
              </a:rPr>
              <a:t>inevitable</a:t>
            </a:r>
            <a:r>
              <a:rPr lang="en" sz="1900" b="1">
                <a:solidFill>
                  <a:srgbClr val="FFFFFF"/>
                </a:solidFill>
              </a:rPr>
              <a:t>.</a:t>
            </a:r>
            <a:endParaRPr sz="1900" b="1">
              <a:solidFill>
                <a:srgbClr val="FFFFFF"/>
              </a:solidFill>
            </a:endParaRPr>
          </a:p>
          <a:p>
            <a:pPr marL="457200" lvl="0" indent="0" algn="l" rtl="0">
              <a:spcBef>
                <a:spcPts val="0"/>
              </a:spcBef>
              <a:spcAft>
                <a:spcPts val="0"/>
              </a:spcAft>
              <a:buNone/>
            </a:pPr>
            <a:endParaRPr sz="1900" b="1">
              <a:solidFill>
                <a:srgbClr val="FFFFFF"/>
              </a:solidFill>
            </a:endParaRPr>
          </a:p>
          <a:p>
            <a:pPr marL="0" lvl="0" indent="0" algn="l" rtl="0">
              <a:spcBef>
                <a:spcPts val="0"/>
              </a:spcBef>
              <a:spcAft>
                <a:spcPts val="0"/>
              </a:spcAft>
              <a:buNone/>
            </a:pPr>
            <a:endParaRPr sz="1900" b="1">
              <a:solidFill>
                <a:srgbClr val="FFFFFF"/>
              </a:solidFill>
            </a:endParaRPr>
          </a:p>
        </p:txBody>
      </p:sp>
      <p:sp>
        <p:nvSpPr>
          <p:cNvPr id="115" name="Google Shape;115;p27"/>
          <p:cNvSpPr txBox="1"/>
          <p:nvPr/>
        </p:nvSpPr>
        <p:spPr>
          <a:xfrm>
            <a:off x="6266250" y="102175"/>
            <a:ext cx="2776800" cy="1070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rgbClr val="FFFFFF"/>
                </a:solidFill>
              </a:rPr>
              <a:t>“WHAT </a:t>
            </a:r>
            <a:r>
              <a:rPr lang="en" sz="1800" b="1">
                <a:solidFill>
                  <a:srgbClr val="BF9000"/>
                </a:solidFill>
              </a:rPr>
              <a:t>I</a:t>
            </a:r>
            <a:r>
              <a:rPr lang="en" sz="1800" b="1">
                <a:solidFill>
                  <a:srgbClr val="FFFFFF"/>
                </a:solidFill>
              </a:rPr>
              <a:t> LEARNED ABOUT WHAT </a:t>
            </a:r>
            <a:r>
              <a:rPr lang="en" sz="1800" b="1">
                <a:solidFill>
                  <a:srgbClr val="BF9000"/>
                </a:solidFill>
              </a:rPr>
              <a:t>YOU</a:t>
            </a:r>
            <a:r>
              <a:rPr lang="en" sz="1800" b="1">
                <a:solidFill>
                  <a:srgbClr val="FFFFFF"/>
                </a:solidFill>
              </a:rPr>
              <a:t> LEARNED"</a:t>
            </a:r>
            <a:endParaRPr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Effect transition="in" filter="fade">
                                      <p:cBhvr>
                                        <p:cTn id="7" dur="1000"/>
                                        <p:tgtEl>
                                          <p:spTgt spid="1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xEl>
                                              <p:pRg st="1" end="1"/>
                                            </p:txEl>
                                          </p:spTgt>
                                        </p:tgtEl>
                                        <p:attrNameLst>
                                          <p:attrName>style.visibility</p:attrName>
                                        </p:attrNameLst>
                                      </p:cBhvr>
                                      <p:to>
                                        <p:strVal val="visible"/>
                                      </p:to>
                                    </p:set>
                                    <p:animEffect transition="in" filter="fade">
                                      <p:cBhvr>
                                        <p:cTn id="12" dur="1000"/>
                                        <p:tgtEl>
                                          <p:spTgt spid="1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
                                            <p:txEl>
                                              <p:pRg st="2" end="2"/>
                                            </p:txEl>
                                          </p:spTgt>
                                        </p:tgtEl>
                                        <p:attrNameLst>
                                          <p:attrName>style.visibility</p:attrName>
                                        </p:attrNameLst>
                                      </p:cBhvr>
                                      <p:to>
                                        <p:strVal val="visible"/>
                                      </p:to>
                                    </p:set>
                                    <p:animEffect transition="in" filter="fade">
                                      <p:cBhvr>
                                        <p:cTn id="17" dur="1000"/>
                                        <p:tgtEl>
                                          <p:spTgt spid="1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
                                            <p:txEl>
                                              <p:pRg st="3" end="3"/>
                                            </p:txEl>
                                          </p:spTgt>
                                        </p:tgtEl>
                                        <p:attrNameLst>
                                          <p:attrName>style.visibility</p:attrName>
                                        </p:attrNameLst>
                                      </p:cBhvr>
                                      <p:to>
                                        <p:strVal val="visible"/>
                                      </p:to>
                                    </p:set>
                                    <p:animEffect transition="in" filter="fade">
                                      <p:cBhvr>
                                        <p:cTn id="22" dur="1000"/>
                                        <p:tgtEl>
                                          <p:spTgt spid="1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4">
                                            <p:txEl>
                                              <p:pRg st="4" end="4"/>
                                            </p:txEl>
                                          </p:spTgt>
                                        </p:tgtEl>
                                        <p:attrNameLst>
                                          <p:attrName>style.visibility</p:attrName>
                                        </p:attrNameLst>
                                      </p:cBhvr>
                                      <p:to>
                                        <p:strVal val="visible"/>
                                      </p:to>
                                    </p:set>
                                    <p:animEffect transition="in" filter="fade">
                                      <p:cBhvr>
                                        <p:cTn id="27" dur="1000"/>
                                        <p:tgtEl>
                                          <p:spTgt spid="1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4">
                                            <p:txEl>
                                              <p:pRg st="5" end="5"/>
                                            </p:txEl>
                                          </p:spTgt>
                                        </p:tgtEl>
                                        <p:attrNameLst>
                                          <p:attrName>style.visibility</p:attrName>
                                        </p:attrNameLst>
                                      </p:cBhvr>
                                      <p:to>
                                        <p:strVal val="visible"/>
                                      </p:to>
                                    </p:set>
                                    <p:animEffect transition="in" filter="fade">
                                      <p:cBhvr>
                                        <p:cTn id="32" dur="1000"/>
                                        <p:tgtEl>
                                          <p:spTgt spid="1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4">
                                            <p:txEl>
                                              <p:pRg st="6" end="6"/>
                                            </p:txEl>
                                          </p:spTgt>
                                        </p:tgtEl>
                                        <p:attrNameLst>
                                          <p:attrName>style.visibility</p:attrName>
                                        </p:attrNameLst>
                                      </p:cBhvr>
                                      <p:to>
                                        <p:strVal val="visible"/>
                                      </p:to>
                                    </p:set>
                                    <p:animEffect transition="in" filter="fade">
                                      <p:cBhvr>
                                        <p:cTn id="37" dur="1000"/>
                                        <p:tgtEl>
                                          <p:spTgt spid="1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4">
                                            <p:txEl>
                                              <p:pRg st="7" end="7"/>
                                            </p:txEl>
                                          </p:spTgt>
                                        </p:tgtEl>
                                        <p:attrNameLst>
                                          <p:attrName>style.visibility</p:attrName>
                                        </p:attrNameLst>
                                      </p:cBhvr>
                                      <p:to>
                                        <p:strVal val="visible"/>
                                      </p:to>
                                    </p:set>
                                    <p:animEffect transition="in" filter="fade">
                                      <p:cBhvr>
                                        <p:cTn id="42" dur="1000"/>
                                        <p:tgtEl>
                                          <p:spTgt spid="11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4">
                                            <p:txEl>
                                              <p:pRg st="8" end="8"/>
                                            </p:txEl>
                                          </p:spTgt>
                                        </p:tgtEl>
                                        <p:attrNameLst>
                                          <p:attrName>style.visibility</p:attrName>
                                        </p:attrNameLst>
                                      </p:cBhvr>
                                      <p:to>
                                        <p:strVal val="visible"/>
                                      </p:to>
                                    </p:set>
                                    <p:animEffect transition="in" filter="fade">
                                      <p:cBhvr>
                                        <p:cTn id="47" dur="1000"/>
                                        <p:tgtEl>
                                          <p:spTgt spid="11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4">
                                            <p:txEl>
                                              <p:pRg st="9" end="9"/>
                                            </p:txEl>
                                          </p:spTgt>
                                        </p:tgtEl>
                                        <p:attrNameLst>
                                          <p:attrName>style.visibility</p:attrName>
                                        </p:attrNameLst>
                                      </p:cBhvr>
                                      <p:to>
                                        <p:strVal val="visible"/>
                                      </p:to>
                                    </p:set>
                                    <p:animEffect transition="in" filter="fade">
                                      <p:cBhvr>
                                        <p:cTn id="52" dur="1000"/>
                                        <p:tgtEl>
                                          <p:spTgt spid="11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4">
                                            <p:txEl>
                                              <p:pRg st="10" end="10"/>
                                            </p:txEl>
                                          </p:spTgt>
                                        </p:tgtEl>
                                        <p:attrNameLst>
                                          <p:attrName>style.visibility</p:attrName>
                                        </p:attrNameLst>
                                      </p:cBhvr>
                                      <p:to>
                                        <p:strVal val="visible"/>
                                      </p:to>
                                    </p:set>
                                    <p:animEffect transition="in" filter="fade">
                                      <p:cBhvr>
                                        <p:cTn id="57" dur="1000"/>
                                        <p:tgtEl>
                                          <p:spTgt spid="11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4">
                                            <p:txEl>
                                              <p:pRg st="11" end="11"/>
                                            </p:txEl>
                                          </p:spTgt>
                                        </p:tgtEl>
                                        <p:attrNameLst>
                                          <p:attrName>style.visibility</p:attrName>
                                        </p:attrNameLst>
                                      </p:cBhvr>
                                      <p:to>
                                        <p:strVal val="visible"/>
                                      </p:to>
                                    </p:set>
                                    <p:animEffect transition="in" filter="fade">
                                      <p:cBhvr>
                                        <p:cTn id="62" dur="1000"/>
                                        <p:tgtEl>
                                          <p:spTgt spid="11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4">
                                            <p:txEl>
                                              <p:pRg st="12" end="12"/>
                                            </p:txEl>
                                          </p:spTgt>
                                        </p:tgtEl>
                                        <p:attrNameLst>
                                          <p:attrName>style.visibility</p:attrName>
                                        </p:attrNameLst>
                                      </p:cBhvr>
                                      <p:to>
                                        <p:strVal val="visible"/>
                                      </p:to>
                                    </p:set>
                                    <p:animEffect transition="in" filter="fade">
                                      <p:cBhvr>
                                        <p:cTn id="67" dur="1000"/>
                                        <p:tgtEl>
                                          <p:spTgt spid="11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24000">
              <a:srgbClr val="361E74"/>
            </a:gs>
            <a:gs pos="100000">
              <a:srgbClr val="1E123D"/>
            </a:gs>
          </a:gsLst>
          <a:path path="circle">
            <a:fillToRect l="100000" b="100000"/>
          </a:path>
          <a:tileRect t="-100000" r="-100000"/>
        </a:gradFill>
        <a:effectLst/>
      </p:bgPr>
    </p:bg>
    <p:spTree>
      <p:nvGrpSpPr>
        <p:cNvPr id="1" name="Shape 119"/>
        <p:cNvGrpSpPr/>
        <p:nvPr/>
      </p:nvGrpSpPr>
      <p:grpSpPr>
        <a:xfrm>
          <a:off x="0" y="0"/>
          <a:ext cx="0" cy="0"/>
          <a:chOff x="0" y="0"/>
          <a:chExt cx="0" cy="0"/>
        </a:xfrm>
      </p:grpSpPr>
      <p:pic>
        <p:nvPicPr>
          <p:cNvPr id="120" name="Google Shape;120;p28"/>
          <p:cNvPicPr preferRelativeResize="0"/>
          <p:nvPr/>
        </p:nvPicPr>
        <p:blipFill>
          <a:blip r:embed="rId3">
            <a:alphaModFix/>
          </a:blip>
          <a:stretch>
            <a:fillRect/>
          </a:stretch>
        </p:blipFill>
        <p:spPr>
          <a:xfrm>
            <a:off x="8105437" y="4323122"/>
            <a:ext cx="993375" cy="739250"/>
          </a:xfrm>
          <a:prstGeom prst="rect">
            <a:avLst/>
          </a:prstGeom>
          <a:noFill/>
          <a:ln>
            <a:noFill/>
          </a:ln>
        </p:spPr>
      </p:pic>
      <p:sp>
        <p:nvSpPr>
          <p:cNvPr id="121" name="Google Shape;121;p28"/>
          <p:cNvSpPr txBox="1"/>
          <p:nvPr/>
        </p:nvSpPr>
        <p:spPr>
          <a:xfrm>
            <a:off x="113600" y="580350"/>
            <a:ext cx="7991700" cy="3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900" b="1" dirty="0">
                <a:solidFill>
                  <a:srgbClr val="FFFFFF"/>
                </a:solidFill>
              </a:rPr>
              <a:t>11.	Being in charge </a:t>
            </a:r>
            <a:r>
              <a:rPr lang="en" sz="1900" b="1" dirty="0">
                <a:solidFill>
                  <a:srgbClr val="BF9000"/>
                </a:solidFill>
              </a:rPr>
              <a:t>feels</a:t>
            </a:r>
            <a:r>
              <a:rPr lang="en" sz="1900" b="1" dirty="0">
                <a:solidFill>
                  <a:srgbClr val="FFFFFF"/>
                </a:solidFill>
              </a:rPr>
              <a:t> more scary today.</a:t>
            </a:r>
            <a:endParaRPr sz="1900" b="1" dirty="0">
              <a:solidFill>
                <a:srgbClr val="FFFFFF"/>
              </a:solidFill>
            </a:endParaRPr>
          </a:p>
          <a:p>
            <a:pPr marL="0" lvl="0" indent="0" algn="l" rtl="0">
              <a:spcBef>
                <a:spcPts val="0"/>
              </a:spcBef>
              <a:spcAft>
                <a:spcPts val="0"/>
              </a:spcAft>
              <a:buClr>
                <a:schemeClr val="dk1"/>
              </a:buClr>
              <a:buSzPts val="1100"/>
              <a:buFont typeface="Arial"/>
              <a:buNone/>
            </a:pPr>
            <a:endParaRPr sz="1900" b="1" dirty="0">
              <a:solidFill>
                <a:srgbClr val="FFFFFF"/>
              </a:solidFill>
            </a:endParaRPr>
          </a:p>
          <a:p>
            <a:pPr marL="0" lvl="0" indent="0" algn="l" rtl="0">
              <a:spcBef>
                <a:spcPts val="0"/>
              </a:spcBef>
              <a:spcAft>
                <a:spcPts val="0"/>
              </a:spcAft>
              <a:buClr>
                <a:schemeClr val="dk1"/>
              </a:buClr>
              <a:buSzPts val="1100"/>
              <a:buFont typeface="Arial"/>
              <a:buNone/>
            </a:pPr>
            <a:r>
              <a:rPr lang="en" sz="1900" b="1" dirty="0">
                <a:solidFill>
                  <a:srgbClr val="FFFFFF"/>
                </a:solidFill>
              </a:rPr>
              <a:t>12.  	We are </a:t>
            </a:r>
            <a:r>
              <a:rPr lang="en" sz="1900" b="1" dirty="0">
                <a:solidFill>
                  <a:srgbClr val="BF9000"/>
                </a:solidFill>
              </a:rPr>
              <a:t>all </a:t>
            </a:r>
            <a:r>
              <a:rPr lang="en" sz="1900" b="1" dirty="0">
                <a:solidFill>
                  <a:srgbClr val="FFFFFF"/>
                </a:solidFill>
              </a:rPr>
              <a:t>“young and dumb”.</a:t>
            </a:r>
            <a:endParaRPr sz="1900" b="1" dirty="0">
              <a:solidFill>
                <a:srgbClr val="FFFFFF"/>
              </a:solidFill>
            </a:endParaRPr>
          </a:p>
          <a:p>
            <a:pPr marL="0" lvl="0" indent="0" algn="l" rtl="0">
              <a:spcBef>
                <a:spcPts val="0"/>
              </a:spcBef>
              <a:spcAft>
                <a:spcPts val="0"/>
              </a:spcAft>
              <a:buClr>
                <a:schemeClr val="dk1"/>
              </a:buClr>
              <a:buSzPts val="1100"/>
              <a:buFont typeface="Arial"/>
              <a:buNone/>
            </a:pPr>
            <a:endParaRPr sz="1900" b="1" dirty="0">
              <a:solidFill>
                <a:srgbClr val="FFFFFF"/>
              </a:solidFill>
            </a:endParaRPr>
          </a:p>
          <a:p>
            <a:pPr marL="0" lvl="0" indent="0" algn="l" rtl="0">
              <a:spcBef>
                <a:spcPts val="0"/>
              </a:spcBef>
              <a:spcAft>
                <a:spcPts val="0"/>
              </a:spcAft>
              <a:buClr>
                <a:schemeClr val="dk1"/>
              </a:buClr>
              <a:buSzPts val="1100"/>
              <a:buFont typeface="Arial"/>
              <a:buNone/>
            </a:pPr>
            <a:r>
              <a:rPr lang="en" sz="1900" b="1" dirty="0">
                <a:solidFill>
                  <a:srgbClr val="FFFFFF"/>
                </a:solidFill>
              </a:rPr>
              <a:t>13.  	Ensemble success is up to you </a:t>
            </a:r>
            <a:r>
              <a:rPr lang="en" sz="1900" b="1" dirty="0">
                <a:solidFill>
                  <a:srgbClr val="BF9000"/>
                </a:solidFill>
              </a:rPr>
              <a:t>AND</a:t>
            </a:r>
            <a:r>
              <a:rPr lang="en" sz="1900" b="1" dirty="0">
                <a:solidFill>
                  <a:srgbClr val="FFFFFF"/>
                </a:solidFill>
              </a:rPr>
              <a:t> them!</a:t>
            </a:r>
            <a:endParaRPr sz="1900" b="1" dirty="0">
              <a:solidFill>
                <a:srgbClr val="FFFFFF"/>
              </a:solidFill>
            </a:endParaRPr>
          </a:p>
          <a:p>
            <a:pPr marL="0" lvl="0" indent="0" algn="l" rtl="0">
              <a:spcBef>
                <a:spcPts val="0"/>
              </a:spcBef>
              <a:spcAft>
                <a:spcPts val="0"/>
              </a:spcAft>
              <a:buClr>
                <a:schemeClr val="dk1"/>
              </a:buClr>
              <a:buSzPts val="1100"/>
              <a:buFont typeface="Arial"/>
              <a:buNone/>
            </a:pPr>
            <a:endParaRPr sz="1900" b="1" dirty="0">
              <a:solidFill>
                <a:srgbClr val="FFFFFF"/>
              </a:solidFill>
            </a:endParaRPr>
          </a:p>
          <a:p>
            <a:pPr marL="0" lvl="0" indent="0" algn="l" rtl="0">
              <a:spcBef>
                <a:spcPts val="0"/>
              </a:spcBef>
              <a:spcAft>
                <a:spcPts val="0"/>
              </a:spcAft>
              <a:buNone/>
            </a:pPr>
            <a:r>
              <a:rPr lang="en" sz="1900" b="1" dirty="0">
                <a:solidFill>
                  <a:srgbClr val="FFFFFF"/>
                </a:solidFill>
              </a:rPr>
              <a:t>14.  	Rehearsal techniques are out there……</a:t>
            </a:r>
            <a:r>
              <a:rPr lang="en" sz="1900" b="1" dirty="0">
                <a:solidFill>
                  <a:srgbClr val="BF9000"/>
                </a:solidFill>
              </a:rPr>
              <a:t>you</a:t>
            </a:r>
            <a:r>
              <a:rPr lang="en" sz="1900" b="1" dirty="0">
                <a:solidFill>
                  <a:srgbClr val="FFFFFF"/>
                </a:solidFill>
              </a:rPr>
              <a:t> know how and 	where to find them.</a:t>
            </a:r>
            <a:endParaRPr sz="1900" b="1" dirty="0">
              <a:solidFill>
                <a:srgbClr val="FFFFFF"/>
              </a:solidFill>
            </a:endParaRPr>
          </a:p>
          <a:p>
            <a:pPr marL="0" lvl="0" indent="0" algn="l" rtl="0">
              <a:spcBef>
                <a:spcPts val="0"/>
              </a:spcBef>
              <a:spcAft>
                <a:spcPts val="0"/>
              </a:spcAft>
              <a:buNone/>
            </a:pPr>
            <a:r>
              <a:rPr lang="en" sz="1900" b="1" dirty="0">
                <a:solidFill>
                  <a:srgbClr val="FFFFFF"/>
                </a:solidFill>
              </a:rPr>
              <a:t>    		- “</a:t>
            </a:r>
            <a:r>
              <a:rPr lang="en" sz="1900" b="1" dirty="0">
                <a:solidFill>
                  <a:srgbClr val="BF9000"/>
                </a:solidFill>
              </a:rPr>
              <a:t>HOW TO DELIVER</a:t>
            </a:r>
            <a:r>
              <a:rPr lang="en" sz="1900" b="1" dirty="0">
                <a:solidFill>
                  <a:srgbClr val="FFFFFF"/>
                </a:solidFill>
              </a:rPr>
              <a:t>” is the question and the </a:t>
            </a:r>
            <a:r>
              <a:rPr lang="en" sz="1900" b="1" dirty="0">
                <a:solidFill>
                  <a:srgbClr val="BF9000"/>
                </a:solidFill>
              </a:rPr>
              <a:t>key</a:t>
            </a:r>
            <a:r>
              <a:rPr lang="en" sz="1900" b="1" dirty="0">
                <a:solidFill>
                  <a:srgbClr val="FFFFFF"/>
                </a:solidFill>
              </a:rPr>
              <a:t> to 			success for each of us.</a:t>
            </a:r>
            <a:endParaRPr sz="1900" b="1" dirty="0">
              <a:solidFill>
                <a:srgbClr val="FFFFFF"/>
              </a:solidFill>
            </a:endParaRPr>
          </a:p>
          <a:p>
            <a:pPr marL="0" lvl="0" indent="0" algn="l" rtl="0">
              <a:spcBef>
                <a:spcPts val="0"/>
              </a:spcBef>
              <a:spcAft>
                <a:spcPts val="0"/>
              </a:spcAft>
              <a:buClr>
                <a:schemeClr val="dk1"/>
              </a:buClr>
              <a:buSzPts val="1100"/>
              <a:buFont typeface="Arial"/>
              <a:buNone/>
            </a:pPr>
            <a:endParaRPr sz="1900" b="1" dirty="0">
              <a:solidFill>
                <a:srgbClr val="FFFFFF"/>
              </a:solidFill>
            </a:endParaRPr>
          </a:p>
          <a:p>
            <a:pPr marL="0" lvl="0" indent="0" algn="l" rtl="0">
              <a:spcBef>
                <a:spcPts val="0"/>
              </a:spcBef>
              <a:spcAft>
                <a:spcPts val="0"/>
              </a:spcAft>
              <a:buNone/>
            </a:pPr>
            <a:r>
              <a:rPr lang="en" sz="1900" b="1" dirty="0">
                <a:solidFill>
                  <a:srgbClr val="FFFFFF"/>
                </a:solidFill>
              </a:rPr>
              <a:t>15. 	Our ensembles </a:t>
            </a:r>
            <a:r>
              <a:rPr lang="en" sz="1900" b="1" dirty="0">
                <a:solidFill>
                  <a:srgbClr val="BF9000"/>
                </a:solidFill>
              </a:rPr>
              <a:t>teach/change</a:t>
            </a:r>
            <a:r>
              <a:rPr lang="en" sz="1900" b="1" dirty="0">
                <a:solidFill>
                  <a:srgbClr val="FFFFFF"/>
                </a:solidFill>
              </a:rPr>
              <a:t> us in many ways.  We </a:t>
            </a:r>
            <a:r>
              <a:rPr lang="en" sz="1900" b="1" dirty="0">
                <a:solidFill>
                  <a:srgbClr val="BF9000"/>
                </a:solidFill>
              </a:rPr>
              <a:t>allow</a:t>
            </a:r>
            <a:r>
              <a:rPr lang="en" sz="1900" b="1" dirty="0">
                <a:solidFill>
                  <a:srgbClr val="FFFFFF"/>
                </a:solidFill>
              </a:rPr>
              <a:t> 	that change to be positive or negative.</a:t>
            </a:r>
            <a:endParaRPr sz="1900" b="1" dirty="0">
              <a:solidFill>
                <a:srgbClr val="FFFFFF"/>
              </a:solidFill>
            </a:endParaRPr>
          </a:p>
          <a:p>
            <a:pPr marL="0" lvl="0" indent="0" algn="l" rtl="0">
              <a:spcBef>
                <a:spcPts val="0"/>
              </a:spcBef>
              <a:spcAft>
                <a:spcPts val="0"/>
              </a:spcAft>
              <a:buClr>
                <a:schemeClr val="dk1"/>
              </a:buClr>
              <a:buSzPts val="1100"/>
              <a:buFont typeface="Arial"/>
              <a:buNone/>
            </a:pPr>
            <a:endParaRPr sz="1900" b="1" dirty="0">
              <a:solidFill>
                <a:srgbClr val="FFFFFF"/>
              </a:solidFill>
            </a:endParaRPr>
          </a:p>
          <a:p>
            <a:pPr marL="0" lvl="0" indent="0" algn="l" rtl="0">
              <a:spcBef>
                <a:spcPts val="0"/>
              </a:spcBef>
              <a:spcAft>
                <a:spcPts val="0"/>
              </a:spcAft>
              <a:buNone/>
            </a:pPr>
            <a:endParaRPr sz="1900" b="1" dirty="0">
              <a:solidFill>
                <a:srgbClr val="FFFFFF"/>
              </a:solidFill>
            </a:endParaRPr>
          </a:p>
          <a:p>
            <a:pPr marL="457200" lvl="0" indent="0" algn="l" rtl="0">
              <a:spcBef>
                <a:spcPts val="0"/>
              </a:spcBef>
              <a:spcAft>
                <a:spcPts val="0"/>
              </a:spcAft>
              <a:buNone/>
            </a:pPr>
            <a:endParaRPr sz="1900" b="1" dirty="0">
              <a:solidFill>
                <a:srgbClr val="FFFFFF"/>
              </a:solidFill>
            </a:endParaRPr>
          </a:p>
          <a:p>
            <a:pPr marL="0" lvl="0" indent="0" algn="l" rtl="0">
              <a:spcBef>
                <a:spcPts val="0"/>
              </a:spcBef>
              <a:spcAft>
                <a:spcPts val="0"/>
              </a:spcAft>
              <a:buNone/>
            </a:pPr>
            <a:endParaRPr sz="1900" b="1" dirty="0">
              <a:solidFill>
                <a:srgbClr val="FFFFFF"/>
              </a:solidFill>
            </a:endParaRPr>
          </a:p>
        </p:txBody>
      </p:sp>
      <p:sp>
        <p:nvSpPr>
          <p:cNvPr id="122" name="Google Shape;122;p28"/>
          <p:cNvSpPr txBox="1"/>
          <p:nvPr/>
        </p:nvSpPr>
        <p:spPr>
          <a:xfrm>
            <a:off x="6266250" y="102175"/>
            <a:ext cx="2776800" cy="1070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rgbClr val="FFFFFF"/>
                </a:solidFill>
              </a:rPr>
              <a:t>“WHAT </a:t>
            </a:r>
            <a:r>
              <a:rPr lang="en" sz="1800" b="1">
                <a:solidFill>
                  <a:srgbClr val="BF9000"/>
                </a:solidFill>
              </a:rPr>
              <a:t>I</a:t>
            </a:r>
            <a:r>
              <a:rPr lang="en" sz="1800" b="1">
                <a:solidFill>
                  <a:srgbClr val="FFFFFF"/>
                </a:solidFill>
              </a:rPr>
              <a:t> LEARNED ABOUT WHAT </a:t>
            </a:r>
            <a:r>
              <a:rPr lang="en" sz="1800" b="1">
                <a:solidFill>
                  <a:srgbClr val="BF9000"/>
                </a:solidFill>
              </a:rPr>
              <a:t>YOU</a:t>
            </a:r>
            <a:r>
              <a:rPr lang="en" sz="1800" b="1">
                <a:solidFill>
                  <a:srgbClr val="FFFFFF"/>
                </a:solidFill>
              </a:rPr>
              <a:t> LEARNED"</a:t>
            </a:r>
            <a:endParaRPr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animEffect transition="in" filter="fade">
                                      <p:cBhvr>
                                        <p:cTn id="7" dur="1000"/>
                                        <p:tgtEl>
                                          <p:spTgt spid="1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xEl>
                                              <p:pRg st="2" end="2"/>
                                            </p:txEl>
                                          </p:spTgt>
                                        </p:tgtEl>
                                        <p:attrNameLst>
                                          <p:attrName>style.visibility</p:attrName>
                                        </p:attrNameLst>
                                      </p:cBhvr>
                                      <p:to>
                                        <p:strVal val="visible"/>
                                      </p:to>
                                    </p:set>
                                    <p:animEffect transition="in" filter="fade">
                                      <p:cBhvr>
                                        <p:cTn id="12" dur="1000"/>
                                        <p:tgtEl>
                                          <p:spTgt spid="1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
                                            <p:txEl>
                                              <p:pRg st="4" end="4"/>
                                            </p:txEl>
                                          </p:spTgt>
                                        </p:tgtEl>
                                        <p:attrNameLst>
                                          <p:attrName>style.visibility</p:attrName>
                                        </p:attrNameLst>
                                      </p:cBhvr>
                                      <p:to>
                                        <p:strVal val="visible"/>
                                      </p:to>
                                    </p:set>
                                    <p:animEffect transition="in" filter="fade">
                                      <p:cBhvr>
                                        <p:cTn id="17" dur="1000"/>
                                        <p:tgtEl>
                                          <p:spTgt spid="12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1">
                                            <p:txEl>
                                              <p:pRg st="6" end="6"/>
                                            </p:txEl>
                                          </p:spTgt>
                                        </p:tgtEl>
                                        <p:attrNameLst>
                                          <p:attrName>style.visibility</p:attrName>
                                        </p:attrNameLst>
                                      </p:cBhvr>
                                      <p:to>
                                        <p:strVal val="visible"/>
                                      </p:to>
                                    </p:set>
                                    <p:animEffect transition="in" filter="fade">
                                      <p:cBhvr>
                                        <p:cTn id="22" dur="1000"/>
                                        <p:tgtEl>
                                          <p:spTgt spid="12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1">
                                            <p:txEl>
                                              <p:pRg st="7" end="7"/>
                                            </p:txEl>
                                          </p:spTgt>
                                        </p:tgtEl>
                                        <p:attrNameLst>
                                          <p:attrName>style.visibility</p:attrName>
                                        </p:attrNameLst>
                                      </p:cBhvr>
                                      <p:to>
                                        <p:strVal val="visible"/>
                                      </p:to>
                                    </p:set>
                                    <p:animEffect transition="in" filter="fade">
                                      <p:cBhvr>
                                        <p:cTn id="27" dur="1000"/>
                                        <p:tgtEl>
                                          <p:spTgt spid="121">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1">
                                            <p:txEl>
                                              <p:pRg st="9" end="9"/>
                                            </p:txEl>
                                          </p:spTgt>
                                        </p:tgtEl>
                                        <p:attrNameLst>
                                          <p:attrName>style.visibility</p:attrName>
                                        </p:attrNameLst>
                                      </p:cBhvr>
                                      <p:to>
                                        <p:strVal val="visible"/>
                                      </p:to>
                                    </p:set>
                                    <p:animEffect transition="in" filter="fade">
                                      <p:cBhvr>
                                        <p:cTn id="32" dur="1000"/>
                                        <p:tgtEl>
                                          <p:spTgt spid="12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24000">
              <a:srgbClr val="361E74"/>
            </a:gs>
            <a:gs pos="100000">
              <a:srgbClr val="1E123D"/>
            </a:gs>
          </a:gsLst>
          <a:path path="circle">
            <a:fillToRect l="100000" b="100000"/>
          </a:path>
          <a:tileRect t="-100000" r="-100000"/>
        </a:gradFill>
        <a:effectLst/>
      </p:bgPr>
    </p:bg>
    <p:spTree>
      <p:nvGrpSpPr>
        <p:cNvPr id="1" name="Shape 126"/>
        <p:cNvGrpSpPr/>
        <p:nvPr/>
      </p:nvGrpSpPr>
      <p:grpSpPr>
        <a:xfrm>
          <a:off x="0" y="0"/>
          <a:ext cx="0" cy="0"/>
          <a:chOff x="0" y="0"/>
          <a:chExt cx="0" cy="0"/>
        </a:xfrm>
      </p:grpSpPr>
      <p:pic>
        <p:nvPicPr>
          <p:cNvPr id="127" name="Google Shape;127;p29"/>
          <p:cNvPicPr preferRelativeResize="0"/>
          <p:nvPr/>
        </p:nvPicPr>
        <p:blipFill>
          <a:blip r:embed="rId3">
            <a:alphaModFix/>
          </a:blip>
          <a:stretch>
            <a:fillRect/>
          </a:stretch>
        </p:blipFill>
        <p:spPr>
          <a:xfrm>
            <a:off x="8105437" y="4323122"/>
            <a:ext cx="993375" cy="739250"/>
          </a:xfrm>
          <a:prstGeom prst="rect">
            <a:avLst/>
          </a:prstGeom>
          <a:noFill/>
          <a:ln>
            <a:noFill/>
          </a:ln>
        </p:spPr>
      </p:pic>
      <p:sp>
        <p:nvSpPr>
          <p:cNvPr id="128" name="Google Shape;128;p29"/>
          <p:cNvSpPr txBox="1"/>
          <p:nvPr/>
        </p:nvSpPr>
        <p:spPr>
          <a:xfrm>
            <a:off x="113600" y="580350"/>
            <a:ext cx="6152700" cy="3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dirty="0">
                <a:solidFill>
                  <a:srgbClr val="FFFFFF"/>
                </a:solidFill>
              </a:rPr>
              <a:t>16.	Be </a:t>
            </a:r>
            <a:r>
              <a:rPr lang="en" sz="1900" b="1" dirty="0">
                <a:solidFill>
                  <a:srgbClr val="BF9000"/>
                </a:solidFill>
              </a:rPr>
              <a:t>amazed</a:t>
            </a:r>
            <a:r>
              <a:rPr lang="en" sz="1900" b="1" dirty="0">
                <a:solidFill>
                  <a:srgbClr val="FFFFFF"/>
                </a:solidFill>
              </a:rPr>
              <a:t> and what you know and what 	you don’t know……</a:t>
            </a:r>
            <a:endParaRPr sz="1900" b="1" dirty="0">
              <a:solidFill>
                <a:srgbClr val="FFFFFF"/>
              </a:solidFill>
            </a:endParaRPr>
          </a:p>
          <a:p>
            <a:pPr marL="0" lvl="0" indent="0" algn="l" rtl="0">
              <a:spcBef>
                <a:spcPts val="0"/>
              </a:spcBef>
              <a:spcAft>
                <a:spcPts val="0"/>
              </a:spcAft>
              <a:buNone/>
            </a:pPr>
            <a:endParaRPr sz="1900" b="1" dirty="0">
              <a:solidFill>
                <a:srgbClr val="FFFFFF"/>
              </a:solidFill>
            </a:endParaRPr>
          </a:p>
          <a:p>
            <a:pPr marL="0" lvl="0" indent="0" algn="l" rtl="0">
              <a:spcBef>
                <a:spcPts val="0"/>
              </a:spcBef>
              <a:spcAft>
                <a:spcPts val="0"/>
              </a:spcAft>
              <a:buNone/>
            </a:pPr>
            <a:r>
              <a:rPr lang="en" sz="1900" b="1" dirty="0">
                <a:solidFill>
                  <a:srgbClr val="FFFFFF"/>
                </a:solidFill>
              </a:rPr>
              <a:t>17.  	</a:t>
            </a:r>
            <a:r>
              <a:rPr lang="en" sz="1900" b="1" dirty="0">
                <a:solidFill>
                  <a:srgbClr val="BF9000"/>
                </a:solidFill>
              </a:rPr>
              <a:t>Constant</a:t>
            </a:r>
            <a:r>
              <a:rPr lang="en" sz="1900" b="1" dirty="0">
                <a:solidFill>
                  <a:srgbClr val="FFFFFF"/>
                </a:solidFill>
              </a:rPr>
              <a:t> self-evaluation is path to mastery.</a:t>
            </a:r>
            <a:endParaRPr sz="1900" b="1" dirty="0">
              <a:solidFill>
                <a:srgbClr val="FFFFFF"/>
              </a:solidFill>
            </a:endParaRPr>
          </a:p>
          <a:p>
            <a:pPr marL="0" lvl="0" indent="0" algn="l" rtl="0">
              <a:spcBef>
                <a:spcPts val="0"/>
              </a:spcBef>
              <a:spcAft>
                <a:spcPts val="0"/>
              </a:spcAft>
              <a:buNone/>
            </a:pPr>
            <a:endParaRPr sz="1900" b="1" dirty="0">
              <a:solidFill>
                <a:srgbClr val="FFFFFF"/>
              </a:solidFill>
            </a:endParaRPr>
          </a:p>
          <a:p>
            <a:pPr marL="0" lvl="0" indent="0" algn="l" rtl="0">
              <a:spcBef>
                <a:spcPts val="0"/>
              </a:spcBef>
              <a:spcAft>
                <a:spcPts val="0"/>
              </a:spcAft>
              <a:buNone/>
            </a:pPr>
            <a:r>
              <a:rPr lang="en" sz="1900" b="1" dirty="0">
                <a:solidFill>
                  <a:srgbClr val="FFFFFF"/>
                </a:solidFill>
              </a:rPr>
              <a:t>18.  	Stress, burnout, depression - we </a:t>
            </a:r>
            <a:r>
              <a:rPr lang="en" sz="1900" b="1" dirty="0">
                <a:solidFill>
                  <a:srgbClr val="BF9000"/>
                </a:solidFill>
              </a:rPr>
              <a:t>need</a:t>
            </a:r>
            <a:r>
              <a:rPr lang="en" sz="1900" b="1" dirty="0">
                <a:solidFill>
                  <a:srgbClr val="FFFFFF"/>
                </a:solidFill>
              </a:rPr>
              <a:t> each 	other now more than ever!</a:t>
            </a:r>
            <a:endParaRPr sz="1900" b="1" dirty="0">
              <a:solidFill>
                <a:srgbClr val="FFFFFF"/>
              </a:solidFill>
            </a:endParaRPr>
          </a:p>
          <a:p>
            <a:pPr marL="0" lvl="0" indent="0" algn="l" rtl="0">
              <a:spcBef>
                <a:spcPts val="0"/>
              </a:spcBef>
              <a:spcAft>
                <a:spcPts val="0"/>
              </a:spcAft>
              <a:buNone/>
            </a:pPr>
            <a:endParaRPr sz="1900" b="1" dirty="0">
              <a:solidFill>
                <a:srgbClr val="FFFFFF"/>
              </a:solidFill>
            </a:endParaRPr>
          </a:p>
          <a:p>
            <a:pPr marL="0" lvl="0" indent="0" algn="l" rtl="0">
              <a:spcBef>
                <a:spcPts val="0"/>
              </a:spcBef>
              <a:spcAft>
                <a:spcPts val="0"/>
              </a:spcAft>
              <a:buNone/>
            </a:pPr>
            <a:r>
              <a:rPr lang="en" sz="1900" b="1" dirty="0">
                <a:solidFill>
                  <a:srgbClr val="FFFFFF"/>
                </a:solidFill>
              </a:rPr>
              <a:t>19. </a:t>
            </a:r>
            <a:r>
              <a:rPr lang="en" sz="1900" b="1" dirty="0">
                <a:solidFill>
                  <a:srgbClr val="BF9000"/>
                </a:solidFill>
              </a:rPr>
              <a:t> 	Passion</a:t>
            </a:r>
            <a:r>
              <a:rPr lang="en" sz="1900" b="1" dirty="0">
                <a:solidFill>
                  <a:srgbClr val="FFFFFF"/>
                </a:solidFill>
              </a:rPr>
              <a:t> is the key, it is in you, find it, use it.</a:t>
            </a:r>
            <a:endParaRPr sz="1900" b="1" dirty="0">
              <a:solidFill>
                <a:srgbClr val="FFFFFF"/>
              </a:solidFill>
            </a:endParaRPr>
          </a:p>
          <a:p>
            <a:pPr marL="0" lvl="0" indent="0" algn="l" rtl="0">
              <a:spcBef>
                <a:spcPts val="0"/>
              </a:spcBef>
              <a:spcAft>
                <a:spcPts val="0"/>
              </a:spcAft>
              <a:buNone/>
            </a:pPr>
            <a:endParaRPr sz="1900" b="1" dirty="0">
              <a:solidFill>
                <a:srgbClr val="FFFFFF"/>
              </a:solidFill>
            </a:endParaRPr>
          </a:p>
          <a:p>
            <a:pPr marL="0" lvl="0" indent="0" algn="l" rtl="0">
              <a:spcBef>
                <a:spcPts val="0"/>
              </a:spcBef>
              <a:spcAft>
                <a:spcPts val="0"/>
              </a:spcAft>
              <a:buNone/>
            </a:pPr>
            <a:r>
              <a:rPr lang="en" sz="1900" b="1" dirty="0">
                <a:solidFill>
                  <a:srgbClr val="FFFFFF"/>
                </a:solidFill>
              </a:rPr>
              <a:t>20.  	Those who do not </a:t>
            </a:r>
            <a:r>
              <a:rPr lang="en" sz="1900" b="1" dirty="0">
                <a:solidFill>
                  <a:srgbClr val="BF9000"/>
                </a:solidFill>
              </a:rPr>
              <a:t>fear </a:t>
            </a:r>
            <a:r>
              <a:rPr lang="en" sz="1900" b="1" dirty="0">
                <a:solidFill>
                  <a:srgbClr val="FFFFFF"/>
                </a:solidFill>
              </a:rPr>
              <a:t>the underdog will 	not survive.</a:t>
            </a:r>
            <a:endParaRPr sz="1900" b="1" dirty="0">
              <a:solidFill>
                <a:srgbClr val="FFFFFF"/>
              </a:solidFill>
            </a:endParaRPr>
          </a:p>
        </p:txBody>
      </p:sp>
      <p:sp>
        <p:nvSpPr>
          <p:cNvPr id="129" name="Google Shape;129;p29"/>
          <p:cNvSpPr txBox="1"/>
          <p:nvPr/>
        </p:nvSpPr>
        <p:spPr>
          <a:xfrm>
            <a:off x="6266250" y="102175"/>
            <a:ext cx="2776800" cy="1070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rgbClr val="FFFFFF"/>
                </a:solidFill>
              </a:rPr>
              <a:t>“WHAT </a:t>
            </a:r>
            <a:r>
              <a:rPr lang="en" sz="1800" b="1">
                <a:solidFill>
                  <a:srgbClr val="BF9000"/>
                </a:solidFill>
              </a:rPr>
              <a:t>I</a:t>
            </a:r>
            <a:r>
              <a:rPr lang="en" sz="1800" b="1">
                <a:solidFill>
                  <a:srgbClr val="FFFFFF"/>
                </a:solidFill>
              </a:rPr>
              <a:t> LEARNED ABOUT WHAT </a:t>
            </a:r>
            <a:r>
              <a:rPr lang="en" sz="1800" b="1">
                <a:solidFill>
                  <a:srgbClr val="BF9000"/>
                </a:solidFill>
              </a:rPr>
              <a:t>YOU</a:t>
            </a:r>
            <a:r>
              <a:rPr lang="en" sz="1800" b="1">
                <a:solidFill>
                  <a:srgbClr val="FFFFFF"/>
                </a:solidFill>
              </a:rPr>
              <a:t> LEARNED"</a:t>
            </a:r>
            <a:endParaRPr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xEl>
                                              <p:pRg st="0" end="0"/>
                                            </p:txEl>
                                          </p:spTgt>
                                        </p:tgtEl>
                                        <p:attrNameLst>
                                          <p:attrName>style.visibility</p:attrName>
                                        </p:attrNameLst>
                                      </p:cBhvr>
                                      <p:to>
                                        <p:strVal val="visible"/>
                                      </p:to>
                                    </p:set>
                                    <p:animEffect transition="in" filter="fade">
                                      <p:cBhvr>
                                        <p:cTn id="7" dur="1000"/>
                                        <p:tgtEl>
                                          <p:spTgt spid="1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xEl>
                                              <p:pRg st="2" end="2"/>
                                            </p:txEl>
                                          </p:spTgt>
                                        </p:tgtEl>
                                        <p:attrNameLst>
                                          <p:attrName>style.visibility</p:attrName>
                                        </p:attrNameLst>
                                      </p:cBhvr>
                                      <p:to>
                                        <p:strVal val="visible"/>
                                      </p:to>
                                    </p:set>
                                    <p:animEffect transition="in" filter="fade">
                                      <p:cBhvr>
                                        <p:cTn id="12" dur="1000"/>
                                        <p:tgtEl>
                                          <p:spTgt spid="1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
                                            <p:txEl>
                                              <p:pRg st="4" end="4"/>
                                            </p:txEl>
                                          </p:spTgt>
                                        </p:tgtEl>
                                        <p:attrNameLst>
                                          <p:attrName>style.visibility</p:attrName>
                                        </p:attrNameLst>
                                      </p:cBhvr>
                                      <p:to>
                                        <p:strVal val="visible"/>
                                      </p:to>
                                    </p:set>
                                    <p:animEffect transition="in" filter="fade">
                                      <p:cBhvr>
                                        <p:cTn id="17" dur="1000"/>
                                        <p:tgtEl>
                                          <p:spTgt spid="12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8">
                                            <p:txEl>
                                              <p:pRg st="6" end="6"/>
                                            </p:txEl>
                                          </p:spTgt>
                                        </p:tgtEl>
                                        <p:attrNameLst>
                                          <p:attrName>style.visibility</p:attrName>
                                        </p:attrNameLst>
                                      </p:cBhvr>
                                      <p:to>
                                        <p:strVal val="visible"/>
                                      </p:to>
                                    </p:set>
                                    <p:animEffect transition="in" filter="fade">
                                      <p:cBhvr>
                                        <p:cTn id="22" dur="1000"/>
                                        <p:tgtEl>
                                          <p:spTgt spid="12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8">
                                            <p:txEl>
                                              <p:pRg st="8" end="8"/>
                                            </p:txEl>
                                          </p:spTgt>
                                        </p:tgtEl>
                                        <p:attrNameLst>
                                          <p:attrName>style.visibility</p:attrName>
                                        </p:attrNameLst>
                                      </p:cBhvr>
                                      <p:to>
                                        <p:strVal val="visible"/>
                                      </p:to>
                                    </p:set>
                                    <p:animEffect transition="in" filter="fade">
                                      <p:cBhvr>
                                        <p:cTn id="27" dur="1000"/>
                                        <p:tgtEl>
                                          <p:spTgt spid="12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24000">
              <a:srgbClr val="361E74"/>
            </a:gs>
            <a:gs pos="100000">
              <a:srgbClr val="1E123D"/>
            </a:gs>
          </a:gsLst>
          <a:path path="circle">
            <a:fillToRect l="100000" b="100000"/>
          </a:path>
          <a:tileRect t="-100000" r="-100000"/>
        </a:gradFill>
        <a:effectLst/>
      </p:bgPr>
    </p:bg>
    <p:spTree>
      <p:nvGrpSpPr>
        <p:cNvPr id="1" name="Shape 133"/>
        <p:cNvGrpSpPr/>
        <p:nvPr/>
      </p:nvGrpSpPr>
      <p:grpSpPr>
        <a:xfrm>
          <a:off x="0" y="0"/>
          <a:ext cx="0" cy="0"/>
          <a:chOff x="0" y="0"/>
          <a:chExt cx="0" cy="0"/>
        </a:xfrm>
      </p:grpSpPr>
      <p:pic>
        <p:nvPicPr>
          <p:cNvPr id="134" name="Google Shape;134;p30"/>
          <p:cNvPicPr preferRelativeResize="0"/>
          <p:nvPr/>
        </p:nvPicPr>
        <p:blipFill>
          <a:blip r:embed="rId3">
            <a:alphaModFix/>
          </a:blip>
          <a:stretch>
            <a:fillRect/>
          </a:stretch>
        </p:blipFill>
        <p:spPr>
          <a:xfrm>
            <a:off x="8105437" y="4323122"/>
            <a:ext cx="993375" cy="739250"/>
          </a:xfrm>
          <a:prstGeom prst="rect">
            <a:avLst/>
          </a:prstGeom>
          <a:noFill/>
          <a:ln>
            <a:noFill/>
          </a:ln>
        </p:spPr>
      </p:pic>
      <p:sp>
        <p:nvSpPr>
          <p:cNvPr id="135" name="Google Shape;135;p30"/>
          <p:cNvSpPr txBox="1"/>
          <p:nvPr/>
        </p:nvSpPr>
        <p:spPr>
          <a:xfrm>
            <a:off x="113600" y="580350"/>
            <a:ext cx="6152700" cy="3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dirty="0">
                <a:solidFill>
                  <a:srgbClr val="FFFFFF"/>
                </a:solidFill>
              </a:rPr>
              <a:t>21.	</a:t>
            </a:r>
            <a:r>
              <a:rPr lang="en" sz="1900" b="1" dirty="0">
                <a:solidFill>
                  <a:srgbClr val="BF9000"/>
                </a:solidFill>
              </a:rPr>
              <a:t>Determination</a:t>
            </a:r>
            <a:r>
              <a:rPr lang="en" sz="1900" b="1" dirty="0">
                <a:solidFill>
                  <a:srgbClr val="FFFFFF"/>
                </a:solidFill>
              </a:rPr>
              <a:t>, </a:t>
            </a:r>
            <a:r>
              <a:rPr lang="en" sz="1900" b="1" dirty="0">
                <a:solidFill>
                  <a:srgbClr val="BF9000"/>
                </a:solidFill>
              </a:rPr>
              <a:t>organization</a:t>
            </a:r>
            <a:r>
              <a:rPr lang="en" sz="1900" b="1" dirty="0">
                <a:solidFill>
                  <a:srgbClr val="FFFFFF"/>
                </a:solidFill>
              </a:rPr>
              <a:t>, </a:t>
            </a:r>
            <a:r>
              <a:rPr lang="en" sz="1900" b="1" dirty="0">
                <a:solidFill>
                  <a:srgbClr val="BF9000"/>
                </a:solidFill>
              </a:rPr>
              <a:t>discipline</a:t>
            </a:r>
            <a:r>
              <a:rPr lang="en" sz="1900" b="1" dirty="0">
                <a:solidFill>
                  <a:srgbClr val="FFFFFF"/>
                </a:solidFill>
              </a:rPr>
              <a:t>, and	</a:t>
            </a:r>
            <a:r>
              <a:rPr lang="en" sz="1900" b="1" dirty="0">
                <a:solidFill>
                  <a:srgbClr val="BF9000"/>
                </a:solidFill>
              </a:rPr>
              <a:t>commitment</a:t>
            </a:r>
            <a:r>
              <a:rPr lang="en" sz="1900" b="1" dirty="0">
                <a:solidFill>
                  <a:srgbClr val="FFFFFF"/>
                </a:solidFill>
              </a:rPr>
              <a:t> to a noble cause are </a:t>
            </a:r>
            <a:r>
              <a:rPr lang="en" sz="1900" b="1" dirty="0">
                <a:solidFill>
                  <a:srgbClr val="BF9000"/>
                </a:solidFill>
              </a:rPr>
              <a:t>powerful</a:t>
            </a:r>
            <a:r>
              <a:rPr lang="en" sz="1900" b="1" dirty="0">
                <a:solidFill>
                  <a:srgbClr val="FFFFFF"/>
                </a:solidFill>
              </a:rPr>
              <a:t>!</a:t>
            </a:r>
            <a:endParaRPr sz="1900" b="1" dirty="0">
              <a:solidFill>
                <a:srgbClr val="FFFFFF"/>
              </a:solidFill>
            </a:endParaRPr>
          </a:p>
          <a:p>
            <a:pPr marL="0" lvl="0" indent="457200" algn="l" rtl="0">
              <a:spcBef>
                <a:spcPts val="0"/>
              </a:spcBef>
              <a:spcAft>
                <a:spcPts val="0"/>
              </a:spcAft>
              <a:buClr>
                <a:schemeClr val="dk1"/>
              </a:buClr>
              <a:buSzPts val="1100"/>
              <a:buFont typeface="Arial"/>
              <a:buNone/>
            </a:pPr>
            <a:endParaRPr sz="1900" b="1" dirty="0">
              <a:solidFill>
                <a:srgbClr val="FFFFFF"/>
              </a:solidFill>
            </a:endParaRPr>
          </a:p>
          <a:p>
            <a:pPr marL="0" lvl="0" indent="0" algn="l" rtl="0">
              <a:spcBef>
                <a:spcPts val="0"/>
              </a:spcBef>
              <a:spcAft>
                <a:spcPts val="0"/>
              </a:spcAft>
              <a:buNone/>
            </a:pPr>
            <a:r>
              <a:rPr lang="en" sz="1900" b="1" dirty="0">
                <a:solidFill>
                  <a:srgbClr val="FFFFFF"/>
                </a:solidFill>
              </a:rPr>
              <a:t>22.	Better </a:t>
            </a:r>
            <a:r>
              <a:rPr lang="en" sz="1900" b="1" dirty="0">
                <a:solidFill>
                  <a:srgbClr val="BF9000"/>
                </a:solidFill>
              </a:rPr>
              <a:t>planning</a:t>
            </a:r>
            <a:r>
              <a:rPr lang="en" sz="1900" b="1" dirty="0">
                <a:solidFill>
                  <a:srgbClr val="FFFFFF"/>
                </a:solidFill>
              </a:rPr>
              <a:t>, better </a:t>
            </a:r>
            <a:r>
              <a:rPr lang="en" sz="1900" b="1" dirty="0">
                <a:solidFill>
                  <a:srgbClr val="BF9000"/>
                </a:solidFill>
              </a:rPr>
              <a:t>rehearsals</a:t>
            </a:r>
            <a:r>
              <a:rPr lang="en" sz="1900" b="1" dirty="0">
                <a:solidFill>
                  <a:srgbClr val="FFFFFF"/>
                </a:solidFill>
              </a:rPr>
              <a:t>, better	</a:t>
            </a:r>
            <a:r>
              <a:rPr lang="en" sz="1900" b="1" dirty="0">
                <a:solidFill>
                  <a:srgbClr val="BF9000"/>
                </a:solidFill>
              </a:rPr>
              <a:t>bands</a:t>
            </a:r>
            <a:r>
              <a:rPr lang="en" sz="1900" b="1" dirty="0">
                <a:solidFill>
                  <a:srgbClr val="FFFFFF"/>
                </a:solidFill>
              </a:rPr>
              <a:t>, better </a:t>
            </a:r>
            <a:r>
              <a:rPr lang="en" sz="1900" b="1" dirty="0">
                <a:solidFill>
                  <a:srgbClr val="BF9000"/>
                </a:solidFill>
              </a:rPr>
              <a:t>experiences</a:t>
            </a:r>
            <a:r>
              <a:rPr lang="en" sz="1900" b="1" dirty="0">
                <a:solidFill>
                  <a:srgbClr val="FFFFFF"/>
                </a:solidFill>
              </a:rPr>
              <a:t> for all.</a:t>
            </a:r>
            <a:endParaRPr sz="1900" b="1" dirty="0">
              <a:solidFill>
                <a:srgbClr val="FFFFFF"/>
              </a:solidFill>
            </a:endParaRPr>
          </a:p>
          <a:p>
            <a:pPr marL="0" lvl="0" indent="457200" algn="l" rtl="0">
              <a:spcBef>
                <a:spcPts val="0"/>
              </a:spcBef>
              <a:spcAft>
                <a:spcPts val="0"/>
              </a:spcAft>
              <a:buClr>
                <a:schemeClr val="dk1"/>
              </a:buClr>
              <a:buSzPts val="1100"/>
              <a:buFont typeface="Arial"/>
              <a:buNone/>
            </a:pPr>
            <a:endParaRPr sz="1900" b="1" dirty="0">
              <a:solidFill>
                <a:srgbClr val="FFFFFF"/>
              </a:solidFill>
            </a:endParaRPr>
          </a:p>
          <a:p>
            <a:pPr marL="0" lvl="0" indent="0" algn="l" rtl="0">
              <a:spcBef>
                <a:spcPts val="0"/>
              </a:spcBef>
              <a:spcAft>
                <a:spcPts val="0"/>
              </a:spcAft>
              <a:buClr>
                <a:schemeClr val="dk1"/>
              </a:buClr>
              <a:buSzPts val="1100"/>
              <a:buFont typeface="Arial"/>
              <a:buNone/>
            </a:pPr>
            <a:r>
              <a:rPr lang="en" sz="1900" b="1" dirty="0">
                <a:solidFill>
                  <a:srgbClr val="FFFFFF"/>
                </a:solidFill>
              </a:rPr>
              <a:t>23.	“</a:t>
            </a:r>
            <a:r>
              <a:rPr lang="en" sz="1900" b="1" dirty="0">
                <a:solidFill>
                  <a:srgbClr val="BF9000"/>
                </a:solidFill>
              </a:rPr>
              <a:t>SPONGE</a:t>
            </a:r>
            <a:r>
              <a:rPr lang="en" sz="1900" b="1" dirty="0">
                <a:solidFill>
                  <a:srgbClr val="FFFFFF"/>
                </a:solidFill>
              </a:rPr>
              <a:t>” more than ever………</a:t>
            </a:r>
            <a:endParaRPr sz="1900" b="1" dirty="0">
              <a:solidFill>
                <a:srgbClr val="FFFFFF"/>
              </a:solidFill>
            </a:endParaRPr>
          </a:p>
          <a:p>
            <a:pPr marL="0" lvl="0" indent="457200" algn="l" rtl="0">
              <a:spcBef>
                <a:spcPts val="0"/>
              </a:spcBef>
              <a:spcAft>
                <a:spcPts val="0"/>
              </a:spcAft>
              <a:buClr>
                <a:schemeClr val="dk1"/>
              </a:buClr>
              <a:buSzPts val="1100"/>
              <a:buFont typeface="Arial"/>
              <a:buNone/>
            </a:pPr>
            <a:endParaRPr sz="1900" b="1" dirty="0">
              <a:solidFill>
                <a:srgbClr val="FFFFFF"/>
              </a:solidFill>
            </a:endParaRPr>
          </a:p>
          <a:p>
            <a:pPr marL="0" lvl="0" indent="0" algn="l" rtl="0">
              <a:spcBef>
                <a:spcPts val="0"/>
              </a:spcBef>
              <a:spcAft>
                <a:spcPts val="0"/>
              </a:spcAft>
              <a:buNone/>
            </a:pPr>
            <a:r>
              <a:rPr lang="en" sz="1900" b="1" dirty="0">
                <a:solidFill>
                  <a:srgbClr val="FFFFFF"/>
                </a:solidFill>
              </a:rPr>
              <a:t>24.	"The </a:t>
            </a:r>
            <a:r>
              <a:rPr lang="en" sz="1900" b="1" dirty="0">
                <a:solidFill>
                  <a:srgbClr val="BF9000"/>
                </a:solidFill>
              </a:rPr>
              <a:t>measure</a:t>
            </a:r>
            <a:r>
              <a:rPr lang="en" sz="1900" b="1" dirty="0">
                <a:solidFill>
                  <a:srgbClr val="FFFFFF"/>
                </a:solidFill>
              </a:rPr>
              <a:t> of who WE </a:t>
            </a:r>
            <a:r>
              <a:rPr lang="en" sz="1900" b="1" dirty="0">
                <a:solidFill>
                  <a:srgbClr val="BF9000"/>
                </a:solidFill>
              </a:rPr>
              <a:t>are</a:t>
            </a:r>
            <a:r>
              <a:rPr lang="en" sz="1900" b="1" dirty="0">
                <a:solidFill>
                  <a:srgbClr val="FFFFFF"/>
                </a:solidFill>
              </a:rPr>
              <a:t> is what WE </a:t>
            </a:r>
            <a:r>
              <a:rPr lang="en" sz="1900" b="1" dirty="0">
                <a:solidFill>
                  <a:srgbClr val="BF9000"/>
                </a:solidFill>
              </a:rPr>
              <a:t>do</a:t>
            </a:r>
            <a:r>
              <a:rPr lang="en" sz="1900" b="1" dirty="0">
                <a:solidFill>
                  <a:srgbClr val="FFFFFF"/>
                </a:solidFill>
              </a:rPr>
              <a:t>	with what WE </a:t>
            </a:r>
            <a:r>
              <a:rPr lang="en" sz="1900" b="1" dirty="0">
                <a:solidFill>
                  <a:srgbClr val="BF9000"/>
                </a:solidFill>
              </a:rPr>
              <a:t>have</a:t>
            </a:r>
            <a:r>
              <a:rPr lang="en" sz="1900" b="1" dirty="0">
                <a:solidFill>
                  <a:srgbClr val="FFFFFF"/>
                </a:solidFill>
              </a:rPr>
              <a:t>”.  - Vince Lombardi</a:t>
            </a:r>
          </a:p>
          <a:p>
            <a:pPr marL="0" lvl="0" indent="0" algn="l" rtl="0">
              <a:spcBef>
                <a:spcPts val="0"/>
              </a:spcBef>
              <a:spcAft>
                <a:spcPts val="0"/>
              </a:spcAft>
              <a:buNone/>
            </a:pPr>
            <a:endParaRPr lang="en-US" sz="1900" b="1" dirty="0">
              <a:solidFill>
                <a:srgbClr val="FFFFFF"/>
              </a:solidFill>
            </a:endParaRPr>
          </a:p>
          <a:p>
            <a:pPr marL="0" lvl="0" indent="0" algn="l" rtl="0">
              <a:spcBef>
                <a:spcPts val="0"/>
              </a:spcBef>
              <a:spcAft>
                <a:spcPts val="0"/>
              </a:spcAft>
              <a:buNone/>
            </a:pPr>
            <a:endParaRPr sz="1900" b="1" dirty="0">
              <a:solidFill>
                <a:srgbClr val="FFFFFF"/>
              </a:solidFill>
            </a:endParaRPr>
          </a:p>
          <a:p>
            <a:pPr marL="0" lvl="0" indent="457200" algn="l" rtl="0">
              <a:spcBef>
                <a:spcPts val="0"/>
              </a:spcBef>
              <a:spcAft>
                <a:spcPts val="0"/>
              </a:spcAft>
              <a:buNone/>
            </a:pPr>
            <a:endParaRPr sz="1900" b="1" dirty="0">
              <a:solidFill>
                <a:srgbClr val="FFFFFF"/>
              </a:solidFill>
            </a:endParaRPr>
          </a:p>
        </p:txBody>
      </p:sp>
      <p:sp>
        <p:nvSpPr>
          <p:cNvPr id="136" name="Google Shape;136;p30"/>
          <p:cNvSpPr txBox="1"/>
          <p:nvPr/>
        </p:nvSpPr>
        <p:spPr>
          <a:xfrm>
            <a:off x="6266250" y="102175"/>
            <a:ext cx="2776800" cy="10704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b="1">
                <a:solidFill>
                  <a:srgbClr val="FFFFFF"/>
                </a:solidFill>
              </a:rPr>
              <a:t>“WHAT </a:t>
            </a:r>
            <a:r>
              <a:rPr lang="en" sz="1800" b="1">
                <a:solidFill>
                  <a:srgbClr val="BF9000"/>
                </a:solidFill>
              </a:rPr>
              <a:t>I</a:t>
            </a:r>
            <a:r>
              <a:rPr lang="en" sz="1800" b="1">
                <a:solidFill>
                  <a:srgbClr val="FFFFFF"/>
                </a:solidFill>
              </a:rPr>
              <a:t> LEARNED ABOUT WHAT </a:t>
            </a:r>
            <a:r>
              <a:rPr lang="en" sz="1800" b="1">
                <a:solidFill>
                  <a:srgbClr val="BF9000"/>
                </a:solidFill>
              </a:rPr>
              <a:t>YOU</a:t>
            </a:r>
            <a:r>
              <a:rPr lang="en" sz="1800" b="1">
                <a:solidFill>
                  <a:srgbClr val="FFFFFF"/>
                </a:solidFill>
              </a:rPr>
              <a:t> LEARNED"</a:t>
            </a:r>
            <a:endParaRPr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1000"/>
                                        <p:tgtEl>
                                          <p:spTgt spid="1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
                                            <p:txEl>
                                              <p:pRg st="2" end="2"/>
                                            </p:txEl>
                                          </p:spTgt>
                                        </p:tgtEl>
                                        <p:attrNameLst>
                                          <p:attrName>style.visibility</p:attrName>
                                        </p:attrNameLst>
                                      </p:cBhvr>
                                      <p:to>
                                        <p:strVal val="visible"/>
                                      </p:to>
                                    </p:set>
                                    <p:animEffect transition="in" filter="fade">
                                      <p:cBhvr>
                                        <p:cTn id="12" dur="1000"/>
                                        <p:tgtEl>
                                          <p:spTgt spid="1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
                                            <p:txEl>
                                              <p:pRg st="4" end="4"/>
                                            </p:txEl>
                                          </p:spTgt>
                                        </p:tgtEl>
                                        <p:attrNameLst>
                                          <p:attrName>style.visibility</p:attrName>
                                        </p:attrNameLst>
                                      </p:cBhvr>
                                      <p:to>
                                        <p:strVal val="visible"/>
                                      </p:to>
                                    </p:set>
                                    <p:animEffect transition="in" filter="fade">
                                      <p:cBhvr>
                                        <p:cTn id="17" dur="1000"/>
                                        <p:tgtEl>
                                          <p:spTgt spid="13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5">
                                            <p:txEl>
                                              <p:pRg st="6" end="6"/>
                                            </p:txEl>
                                          </p:spTgt>
                                        </p:tgtEl>
                                        <p:attrNameLst>
                                          <p:attrName>style.visibility</p:attrName>
                                        </p:attrNameLst>
                                      </p:cBhvr>
                                      <p:to>
                                        <p:strVal val="visible"/>
                                      </p:to>
                                    </p:set>
                                    <p:animEffect transition="in" filter="fade">
                                      <p:cBhvr>
                                        <p:cTn id="22" dur="1000"/>
                                        <p:tgtEl>
                                          <p:spTgt spid="1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24000">
              <a:srgbClr val="361E74"/>
            </a:gs>
            <a:gs pos="100000">
              <a:srgbClr val="1E123D"/>
            </a:gs>
          </a:gsLst>
          <a:path path="circle">
            <a:fillToRect l="100000" b="100000"/>
          </a:path>
          <a:tileRect t="-100000" r="-100000"/>
        </a:gradFill>
        <a:effectLst/>
      </p:bgPr>
    </p:bg>
    <p:spTree>
      <p:nvGrpSpPr>
        <p:cNvPr id="1" name="Shape 140"/>
        <p:cNvGrpSpPr/>
        <p:nvPr/>
      </p:nvGrpSpPr>
      <p:grpSpPr>
        <a:xfrm>
          <a:off x="0" y="0"/>
          <a:ext cx="0" cy="0"/>
          <a:chOff x="0" y="0"/>
          <a:chExt cx="0" cy="0"/>
        </a:xfrm>
      </p:grpSpPr>
      <p:pic>
        <p:nvPicPr>
          <p:cNvPr id="141" name="Google Shape;141;p31"/>
          <p:cNvPicPr preferRelativeResize="0"/>
          <p:nvPr/>
        </p:nvPicPr>
        <p:blipFill>
          <a:blip r:embed="rId3">
            <a:alphaModFix/>
          </a:blip>
          <a:stretch>
            <a:fillRect/>
          </a:stretch>
        </p:blipFill>
        <p:spPr>
          <a:xfrm>
            <a:off x="8105437" y="4323122"/>
            <a:ext cx="993375" cy="739250"/>
          </a:xfrm>
          <a:prstGeom prst="rect">
            <a:avLst/>
          </a:prstGeom>
          <a:noFill/>
          <a:ln>
            <a:noFill/>
          </a:ln>
        </p:spPr>
      </p:pic>
      <p:sp>
        <p:nvSpPr>
          <p:cNvPr id="142" name="Google Shape;142;p31"/>
          <p:cNvSpPr txBox="1"/>
          <p:nvPr/>
        </p:nvSpPr>
        <p:spPr>
          <a:xfrm>
            <a:off x="391850" y="146775"/>
            <a:ext cx="7914300" cy="352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FFFFFF"/>
                </a:solidFill>
              </a:rPr>
              <a:t>From the Book “5,  Where Will You Be Five Years From Today” , written by Dan </a:t>
            </a:r>
            <a:r>
              <a:rPr lang="en" b="1" dirty="0" err="1">
                <a:solidFill>
                  <a:srgbClr val="FFFFFF"/>
                </a:solidFill>
              </a:rPr>
              <a:t>Zadra</a:t>
            </a:r>
            <a:r>
              <a:rPr lang="en" b="1" dirty="0">
                <a:solidFill>
                  <a:srgbClr val="FFFFFF"/>
                </a:solidFill>
              </a:rPr>
              <a:t>:</a:t>
            </a:r>
            <a:endParaRPr b="1" dirty="0">
              <a:solidFill>
                <a:srgbClr val="FFFFFF"/>
              </a:solidFill>
            </a:endParaRPr>
          </a:p>
          <a:p>
            <a:pPr marL="0" lvl="0" indent="457200" algn="l" rtl="0">
              <a:spcBef>
                <a:spcPts val="0"/>
              </a:spcBef>
              <a:spcAft>
                <a:spcPts val="0"/>
              </a:spcAft>
              <a:buNone/>
            </a:pPr>
            <a:endParaRPr sz="1900" b="1" dirty="0">
              <a:solidFill>
                <a:srgbClr val="FFFFFF"/>
              </a:solidFill>
            </a:endParaRPr>
          </a:p>
          <a:p>
            <a:pPr marL="0" lvl="0" indent="457200" algn="ctr" rtl="0">
              <a:spcBef>
                <a:spcPts val="0"/>
              </a:spcBef>
              <a:spcAft>
                <a:spcPts val="0"/>
              </a:spcAft>
              <a:buNone/>
            </a:pPr>
            <a:r>
              <a:rPr lang="en" sz="1900" b="1" dirty="0">
                <a:solidFill>
                  <a:srgbClr val="FFFFFF"/>
                </a:solidFill>
              </a:rPr>
              <a:t>“An elderly man, in the final days of his life, is lying in bed alone. He awakens to see a large group of people clustered around his bed.  Their faces are loving.  But sad. Confused, the old man smiles weakly and whispers,   “You must be my childhood friends come to say goodbye, I am so grateful”.    Moving closer, the tallest figure gently grasps the old man’s hand and replies, "Yes, we are your best and oldest friends, but long ago you abandoned us.  For we are the unfulfilled promises of your youth.  We are the unrealized hopes, dreams and plans you once felt deeply in your heart, but never pursued.  We are the unique talents that you never refined, the special gifts that you never discovered.  Old friend, we have not come to comfort you, but to die with you”.       </a:t>
            </a:r>
            <a:endParaRPr sz="1900" b="1" dirty="0">
              <a:solidFill>
                <a:srgbClr val="FFFFFF"/>
              </a:solidFill>
            </a:endParaRPr>
          </a:p>
          <a:p>
            <a:pPr marL="0" lvl="0" indent="457200" algn="ctr" rtl="0">
              <a:spcBef>
                <a:spcPts val="0"/>
              </a:spcBef>
              <a:spcAft>
                <a:spcPts val="0"/>
              </a:spcAft>
              <a:buNone/>
            </a:pPr>
            <a:r>
              <a:rPr lang="en" sz="1900" b="1" dirty="0">
                <a:solidFill>
                  <a:srgbClr val="FFFFFF"/>
                </a:solidFill>
              </a:rPr>
              <a:t>(From “I Believe in You”)</a:t>
            </a:r>
            <a:endParaRPr sz="1900" b="1" dirty="0">
              <a:solidFill>
                <a:srgbClr val="FFFFFF"/>
              </a:solidFill>
            </a:endParaRPr>
          </a:p>
          <a:p>
            <a:pPr marL="0" lvl="0" indent="457200" algn="ctr" rtl="0">
              <a:spcBef>
                <a:spcPts val="0"/>
              </a:spcBef>
              <a:spcAft>
                <a:spcPts val="0"/>
              </a:spcAft>
              <a:buNone/>
            </a:pPr>
            <a:endParaRPr sz="19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fade">
                                      <p:cBhvr>
                                        <p:cTn id="7" dur="10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fade">
                                      <p:cBhvr>
                                        <p:cTn id="12" dur="10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fade">
                                      <p:cBhvr>
                                        <p:cTn id="17" dur="10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fade">
                                      <p:cBhvr>
                                        <p:cTn id="22" dur="10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fade">
                                      <p:cBhvr>
                                        <p:cTn id="27" dur="1000"/>
                                        <p:tgtEl>
                                          <p:spTgt spid="1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4E29AA"/>
            </a:gs>
            <a:gs pos="24000">
              <a:srgbClr val="361E74"/>
            </a:gs>
            <a:gs pos="100000">
              <a:srgbClr val="1E123D"/>
            </a:gs>
          </a:gsLst>
          <a:path path="circle">
            <a:fillToRect l="100000" b="100000"/>
          </a:path>
          <a:tileRect t="-100000" r="-100000"/>
        </a:gradFill>
        <a:effectLst/>
      </p:bgPr>
    </p:bg>
    <p:spTree>
      <p:nvGrpSpPr>
        <p:cNvPr id="1" name="Shape 140"/>
        <p:cNvGrpSpPr/>
        <p:nvPr/>
      </p:nvGrpSpPr>
      <p:grpSpPr>
        <a:xfrm>
          <a:off x="0" y="0"/>
          <a:ext cx="0" cy="0"/>
          <a:chOff x="0" y="0"/>
          <a:chExt cx="0" cy="0"/>
        </a:xfrm>
      </p:grpSpPr>
      <p:pic>
        <p:nvPicPr>
          <p:cNvPr id="141" name="Google Shape;141;p31"/>
          <p:cNvPicPr preferRelativeResize="0"/>
          <p:nvPr/>
        </p:nvPicPr>
        <p:blipFill>
          <a:blip r:embed="rId5">
            <a:alphaModFix/>
          </a:blip>
          <a:stretch>
            <a:fillRect/>
          </a:stretch>
        </p:blipFill>
        <p:spPr>
          <a:xfrm>
            <a:off x="8105437" y="4323122"/>
            <a:ext cx="993375" cy="739250"/>
          </a:xfrm>
          <a:prstGeom prst="rect">
            <a:avLst/>
          </a:prstGeom>
          <a:noFill/>
          <a:ln>
            <a:noFill/>
          </a:ln>
        </p:spPr>
      </p:pic>
      <p:pic>
        <p:nvPicPr>
          <p:cNvPr id="2" name="TheMusician21.mp4" descr="TheMusician21.mp4">
            <a:hlinkClick r:id="" action="ppaction://media"/>
            <a:extLst>
              <a:ext uri="{FF2B5EF4-FFF2-40B4-BE49-F238E27FC236}">
                <a16:creationId xmlns:a16="http://schemas.microsoft.com/office/drawing/2014/main" id="{6930253B-BE37-8D4B-A81E-19E6C80C2D5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32807" y="117104"/>
            <a:ext cx="6545722" cy="4909292"/>
          </a:xfrm>
          <a:prstGeom prst="rect">
            <a:avLst/>
          </a:prstGeom>
        </p:spPr>
      </p:pic>
    </p:spTree>
    <p:extLst>
      <p:ext uri="{BB962C8B-B14F-4D97-AF65-F5344CB8AC3E}">
        <p14:creationId xmlns:p14="http://schemas.microsoft.com/office/powerpoint/2010/main" val="28921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301F1F"/>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664</Words>
  <Application>Microsoft Macintosh PowerPoint</Application>
  <PresentationFormat>On-screen Show (16:9)</PresentationFormat>
  <Paragraphs>76</Paragraphs>
  <Slides>8</Slides>
  <Notes>8</Notes>
  <HiddenSlides>0</HiddenSlides>
  <MMClips>1</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8</vt:i4>
      </vt:variant>
    </vt:vector>
  </HeadingPairs>
  <TitlesOfParts>
    <vt:vector size="11" baseType="lpstr">
      <vt:lpstr>Arial</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Eric Thompson</cp:lastModifiedBy>
  <cp:revision>3</cp:revision>
  <dcterms:modified xsi:type="dcterms:W3CDTF">2020-07-27T21:50:28Z</dcterms:modified>
</cp:coreProperties>
</file>