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2" r:id="rId27"/>
    <p:sldId id="283" r:id="rId28"/>
    <p:sldId id="281"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122"/>
    <p:restoredTop sz="94712"/>
  </p:normalViewPr>
  <p:slideViewPr>
    <p:cSldViewPr snapToGrid="0" snapToObjects="1">
      <p:cViewPr varScale="1">
        <p:scale>
          <a:sx n="128" d="100"/>
          <a:sy n="128" d="100"/>
        </p:scale>
        <p:origin x="25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4/5/19</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4/5/19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4/5/19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4/5/19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4/5/19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4/5/19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4/5/19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4/5/19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4/5/19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4/5/19</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CF1A5-06D9-7E4B-B4F8-D23E97D43B59}"/>
              </a:ext>
            </a:extLst>
          </p:cNvPr>
          <p:cNvSpPr>
            <a:spLocks noGrp="1"/>
          </p:cNvSpPr>
          <p:nvPr>
            <p:ph type="ctrTitle"/>
          </p:nvPr>
        </p:nvSpPr>
        <p:spPr/>
        <p:txBody>
          <a:bodyPr/>
          <a:lstStyle/>
          <a:p>
            <a:r>
              <a:rPr lang="en-US" dirty="0"/>
              <a:t>Thoughts from </a:t>
            </a:r>
            <a:br>
              <a:rPr lang="en-US" dirty="0"/>
            </a:br>
            <a:r>
              <a:rPr lang="en-US" dirty="0"/>
              <a:t>the Road</a:t>
            </a:r>
          </a:p>
        </p:txBody>
      </p:sp>
      <p:sp>
        <p:nvSpPr>
          <p:cNvPr id="3" name="Subtitle 2">
            <a:extLst>
              <a:ext uri="{FF2B5EF4-FFF2-40B4-BE49-F238E27FC236}">
                <a16:creationId xmlns:a16="http://schemas.microsoft.com/office/drawing/2014/main" id="{AAA20A41-5246-C544-A6F7-5746186F013A}"/>
              </a:ext>
            </a:extLst>
          </p:cNvPr>
          <p:cNvSpPr>
            <a:spLocks noGrp="1"/>
          </p:cNvSpPr>
          <p:nvPr>
            <p:ph type="subTitle" idx="1"/>
          </p:nvPr>
        </p:nvSpPr>
        <p:spPr/>
        <p:txBody>
          <a:bodyPr/>
          <a:lstStyle/>
          <a:p>
            <a:r>
              <a:rPr lang="en-US" dirty="0"/>
              <a:t>Dr. Frank </a:t>
            </a:r>
            <a:r>
              <a:rPr lang="en-US" dirty="0" err="1"/>
              <a:t>Tracz</a:t>
            </a:r>
            <a:endParaRPr lang="en-US" dirty="0"/>
          </a:p>
          <a:p>
            <a:r>
              <a:rPr lang="en-US" dirty="0"/>
              <a:t>Summer 2018</a:t>
            </a:r>
          </a:p>
        </p:txBody>
      </p:sp>
    </p:spTree>
    <p:extLst>
      <p:ext uri="{BB962C8B-B14F-4D97-AF65-F5344CB8AC3E}">
        <p14:creationId xmlns:p14="http://schemas.microsoft.com/office/powerpoint/2010/main" val="16419258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C053D-DA94-5C45-8347-A41E7BCBD138}"/>
              </a:ext>
            </a:extLst>
          </p:cNvPr>
          <p:cNvSpPr>
            <a:spLocks noGrp="1"/>
          </p:cNvSpPr>
          <p:nvPr>
            <p:ph type="title"/>
          </p:nvPr>
        </p:nvSpPr>
        <p:spPr>
          <a:xfrm>
            <a:off x="2015069" y="1752606"/>
            <a:ext cx="8158688" cy="1822514"/>
          </a:xfrm>
        </p:spPr>
        <p:txBody>
          <a:bodyPr/>
          <a:lstStyle/>
          <a:p>
            <a:pPr algn="l"/>
            <a:r>
              <a:rPr lang="en-US" dirty="0"/>
              <a:t>“</a:t>
            </a:r>
            <a:r>
              <a:rPr lang="en-US" dirty="0" err="1"/>
              <a:t>Workin</a:t>
            </a:r>
            <a:r>
              <a:rPr lang="en-US" dirty="0"/>
              <a:t>’ on mysteries with no clues.”</a:t>
            </a:r>
          </a:p>
        </p:txBody>
      </p:sp>
      <p:sp>
        <p:nvSpPr>
          <p:cNvPr id="3" name="Text Placeholder 2">
            <a:extLst>
              <a:ext uri="{FF2B5EF4-FFF2-40B4-BE49-F238E27FC236}">
                <a16:creationId xmlns:a16="http://schemas.microsoft.com/office/drawing/2014/main" id="{F1F64F00-90D3-4A4C-94BF-BC259DDAF16E}"/>
              </a:ext>
            </a:extLst>
          </p:cNvPr>
          <p:cNvSpPr>
            <a:spLocks noGrp="1"/>
          </p:cNvSpPr>
          <p:nvPr>
            <p:ph type="body" idx="1"/>
          </p:nvPr>
        </p:nvSpPr>
        <p:spPr/>
        <p:txBody>
          <a:bodyPr/>
          <a:lstStyle/>
          <a:p>
            <a:pPr algn="r"/>
            <a:r>
              <a:rPr lang="en-US" dirty="0"/>
              <a:t>- Bob </a:t>
            </a:r>
            <a:r>
              <a:rPr lang="en-US" dirty="0" err="1"/>
              <a:t>Seger</a:t>
            </a:r>
            <a:endParaRPr lang="en-US" dirty="0"/>
          </a:p>
        </p:txBody>
      </p:sp>
    </p:spTree>
    <p:extLst>
      <p:ext uri="{BB962C8B-B14F-4D97-AF65-F5344CB8AC3E}">
        <p14:creationId xmlns:p14="http://schemas.microsoft.com/office/powerpoint/2010/main" val="39154470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C053D-DA94-5C45-8347-A41E7BCBD138}"/>
              </a:ext>
            </a:extLst>
          </p:cNvPr>
          <p:cNvSpPr>
            <a:spLocks noGrp="1"/>
          </p:cNvSpPr>
          <p:nvPr>
            <p:ph type="title"/>
          </p:nvPr>
        </p:nvSpPr>
        <p:spPr>
          <a:xfrm>
            <a:off x="2015069" y="1752606"/>
            <a:ext cx="8158688" cy="1822514"/>
          </a:xfrm>
        </p:spPr>
        <p:txBody>
          <a:bodyPr>
            <a:normAutofit fontScale="90000"/>
          </a:bodyPr>
          <a:lstStyle/>
          <a:p>
            <a:pPr algn="l"/>
            <a:r>
              <a:rPr lang="en-US" dirty="0"/>
              <a:t>“Belief that superior people can’t believe their knowledge is being challenged.”</a:t>
            </a:r>
          </a:p>
        </p:txBody>
      </p:sp>
      <p:sp>
        <p:nvSpPr>
          <p:cNvPr id="3" name="Text Placeholder 2">
            <a:extLst>
              <a:ext uri="{FF2B5EF4-FFF2-40B4-BE49-F238E27FC236}">
                <a16:creationId xmlns:a16="http://schemas.microsoft.com/office/drawing/2014/main" id="{F1F64F00-90D3-4A4C-94BF-BC259DDAF16E}"/>
              </a:ext>
            </a:extLst>
          </p:cNvPr>
          <p:cNvSpPr>
            <a:spLocks noGrp="1"/>
          </p:cNvSpPr>
          <p:nvPr>
            <p:ph type="body" idx="1"/>
          </p:nvPr>
        </p:nvSpPr>
        <p:spPr/>
        <p:txBody>
          <a:bodyPr/>
          <a:lstStyle/>
          <a:p>
            <a:pPr algn="r"/>
            <a:r>
              <a:rPr lang="en-US" dirty="0"/>
              <a:t>- News</a:t>
            </a:r>
          </a:p>
        </p:txBody>
      </p:sp>
    </p:spTree>
    <p:extLst>
      <p:ext uri="{BB962C8B-B14F-4D97-AF65-F5344CB8AC3E}">
        <p14:creationId xmlns:p14="http://schemas.microsoft.com/office/powerpoint/2010/main" val="23432417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C053D-DA94-5C45-8347-A41E7BCBD138}"/>
              </a:ext>
            </a:extLst>
          </p:cNvPr>
          <p:cNvSpPr>
            <a:spLocks noGrp="1"/>
          </p:cNvSpPr>
          <p:nvPr>
            <p:ph type="title"/>
          </p:nvPr>
        </p:nvSpPr>
        <p:spPr>
          <a:xfrm>
            <a:off x="2015069" y="1752606"/>
            <a:ext cx="8158688" cy="1822514"/>
          </a:xfrm>
        </p:spPr>
        <p:txBody>
          <a:bodyPr>
            <a:normAutofit/>
          </a:bodyPr>
          <a:lstStyle/>
          <a:p>
            <a:pPr algn="l"/>
            <a:r>
              <a:rPr lang="en-US" dirty="0"/>
              <a:t>“Let’s take it old school.”</a:t>
            </a:r>
          </a:p>
        </p:txBody>
      </p:sp>
      <p:sp>
        <p:nvSpPr>
          <p:cNvPr id="3" name="Text Placeholder 2">
            <a:extLst>
              <a:ext uri="{FF2B5EF4-FFF2-40B4-BE49-F238E27FC236}">
                <a16:creationId xmlns:a16="http://schemas.microsoft.com/office/drawing/2014/main" id="{F1F64F00-90D3-4A4C-94BF-BC259DDAF16E}"/>
              </a:ext>
            </a:extLst>
          </p:cNvPr>
          <p:cNvSpPr>
            <a:spLocks noGrp="1"/>
          </p:cNvSpPr>
          <p:nvPr>
            <p:ph type="body" idx="1"/>
          </p:nvPr>
        </p:nvSpPr>
        <p:spPr/>
        <p:txBody>
          <a:bodyPr/>
          <a:lstStyle/>
          <a:p>
            <a:pPr algn="r"/>
            <a:r>
              <a:rPr lang="en-US" dirty="0"/>
              <a:t>- C.W.</a:t>
            </a:r>
          </a:p>
        </p:txBody>
      </p:sp>
    </p:spTree>
    <p:extLst>
      <p:ext uri="{BB962C8B-B14F-4D97-AF65-F5344CB8AC3E}">
        <p14:creationId xmlns:p14="http://schemas.microsoft.com/office/powerpoint/2010/main" val="25410549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C053D-DA94-5C45-8347-A41E7BCBD138}"/>
              </a:ext>
            </a:extLst>
          </p:cNvPr>
          <p:cNvSpPr>
            <a:spLocks noGrp="1"/>
          </p:cNvSpPr>
          <p:nvPr>
            <p:ph type="title"/>
          </p:nvPr>
        </p:nvSpPr>
        <p:spPr>
          <a:xfrm>
            <a:off x="2015069" y="1752606"/>
            <a:ext cx="8158688" cy="1822514"/>
          </a:xfrm>
        </p:spPr>
        <p:txBody>
          <a:bodyPr>
            <a:normAutofit/>
          </a:bodyPr>
          <a:lstStyle/>
          <a:p>
            <a:pPr algn="l"/>
            <a:r>
              <a:rPr lang="en-US" dirty="0"/>
              <a:t>“Looking forward to my best and worst mistakes.”</a:t>
            </a:r>
          </a:p>
        </p:txBody>
      </p:sp>
      <p:sp>
        <p:nvSpPr>
          <p:cNvPr id="3" name="Text Placeholder 2">
            <a:extLst>
              <a:ext uri="{FF2B5EF4-FFF2-40B4-BE49-F238E27FC236}">
                <a16:creationId xmlns:a16="http://schemas.microsoft.com/office/drawing/2014/main" id="{F1F64F00-90D3-4A4C-94BF-BC259DDAF16E}"/>
              </a:ext>
            </a:extLst>
          </p:cNvPr>
          <p:cNvSpPr>
            <a:spLocks noGrp="1"/>
          </p:cNvSpPr>
          <p:nvPr>
            <p:ph type="body" idx="1"/>
          </p:nvPr>
        </p:nvSpPr>
        <p:spPr/>
        <p:txBody>
          <a:bodyPr/>
          <a:lstStyle/>
          <a:p>
            <a:pPr algn="r"/>
            <a:r>
              <a:rPr lang="en-US" dirty="0"/>
              <a:t>- C.W.</a:t>
            </a:r>
          </a:p>
        </p:txBody>
      </p:sp>
    </p:spTree>
    <p:extLst>
      <p:ext uri="{BB962C8B-B14F-4D97-AF65-F5344CB8AC3E}">
        <p14:creationId xmlns:p14="http://schemas.microsoft.com/office/powerpoint/2010/main" val="20366479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C053D-DA94-5C45-8347-A41E7BCBD138}"/>
              </a:ext>
            </a:extLst>
          </p:cNvPr>
          <p:cNvSpPr>
            <a:spLocks noGrp="1"/>
          </p:cNvSpPr>
          <p:nvPr>
            <p:ph type="title"/>
          </p:nvPr>
        </p:nvSpPr>
        <p:spPr>
          <a:xfrm>
            <a:off x="2015069" y="1752606"/>
            <a:ext cx="8158688" cy="1822514"/>
          </a:xfrm>
        </p:spPr>
        <p:txBody>
          <a:bodyPr>
            <a:normAutofit/>
          </a:bodyPr>
          <a:lstStyle/>
          <a:p>
            <a:pPr algn="l"/>
            <a:r>
              <a:rPr lang="en-US" dirty="0"/>
              <a:t>“Someday is today!”</a:t>
            </a:r>
          </a:p>
        </p:txBody>
      </p:sp>
      <p:sp>
        <p:nvSpPr>
          <p:cNvPr id="3" name="Text Placeholder 2">
            <a:extLst>
              <a:ext uri="{FF2B5EF4-FFF2-40B4-BE49-F238E27FC236}">
                <a16:creationId xmlns:a16="http://schemas.microsoft.com/office/drawing/2014/main" id="{F1F64F00-90D3-4A4C-94BF-BC259DDAF16E}"/>
              </a:ext>
            </a:extLst>
          </p:cNvPr>
          <p:cNvSpPr>
            <a:spLocks noGrp="1"/>
          </p:cNvSpPr>
          <p:nvPr>
            <p:ph type="body" idx="1"/>
          </p:nvPr>
        </p:nvSpPr>
        <p:spPr/>
        <p:txBody>
          <a:bodyPr/>
          <a:lstStyle/>
          <a:p>
            <a:pPr algn="r"/>
            <a:r>
              <a:rPr lang="en-US" dirty="0"/>
              <a:t>- C.W.</a:t>
            </a:r>
          </a:p>
        </p:txBody>
      </p:sp>
    </p:spTree>
    <p:extLst>
      <p:ext uri="{BB962C8B-B14F-4D97-AF65-F5344CB8AC3E}">
        <p14:creationId xmlns:p14="http://schemas.microsoft.com/office/powerpoint/2010/main" val="11371735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C053D-DA94-5C45-8347-A41E7BCBD138}"/>
              </a:ext>
            </a:extLst>
          </p:cNvPr>
          <p:cNvSpPr>
            <a:spLocks noGrp="1"/>
          </p:cNvSpPr>
          <p:nvPr>
            <p:ph type="title"/>
          </p:nvPr>
        </p:nvSpPr>
        <p:spPr>
          <a:xfrm>
            <a:off x="2015069" y="1752606"/>
            <a:ext cx="8158688" cy="1822514"/>
          </a:xfrm>
        </p:spPr>
        <p:txBody>
          <a:bodyPr>
            <a:normAutofit fontScale="90000"/>
          </a:bodyPr>
          <a:lstStyle/>
          <a:p>
            <a:pPr algn="l"/>
            <a:r>
              <a:rPr lang="en-US" dirty="0"/>
              <a:t>“Silver, blue, and gold, color of the sky I’m told, but my rainbow is overdue.”</a:t>
            </a:r>
          </a:p>
        </p:txBody>
      </p:sp>
      <p:sp>
        <p:nvSpPr>
          <p:cNvPr id="3" name="Text Placeholder 2">
            <a:extLst>
              <a:ext uri="{FF2B5EF4-FFF2-40B4-BE49-F238E27FC236}">
                <a16:creationId xmlns:a16="http://schemas.microsoft.com/office/drawing/2014/main" id="{F1F64F00-90D3-4A4C-94BF-BC259DDAF16E}"/>
              </a:ext>
            </a:extLst>
          </p:cNvPr>
          <p:cNvSpPr>
            <a:spLocks noGrp="1"/>
          </p:cNvSpPr>
          <p:nvPr>
            <p:ph type="body" idx="1"/>
          </p:nvPr>
        </p:nvSpPr>
        <p:spPr/>
        <p:txBody>
          <a:bodyPr/>
          <a:lstStyle/>
          <a:p>
            <a:pPr algn="r"/>
            <a:r>
              <a:rPr lang="en-US" dirty="0"/>
              <a:t>- Bad Company</a:t>
            </a:r>
          </a:p>
        </p:txBody>
      </p:sp>
    </p:spTree>
    <p:extLst>
      <p:ext uri="{BB962C8B-B14F-4D97-AF65-F5344CB8AC3E}">
        <p14:creationId xmlns:p14="http://schemas.microsoft.com/office/powerpoint/2010/main" val="5235209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C053D-DA94-5C45-8347-A41E7BCBD138}"/>
              </a:ext>
            </a:extLst>
          </p:cNvPr>
          <p:cNvSpPr>
            <a:spLocks noGrp="1"/>
          </p:cNvSpPr>
          <p:nvPr>
            <p:ph type="title"/>
          </p:nvPr>
        </p:nvSpPr>
        <p:spPr>
          <a:xfrm>
            <a:off x="2015069" y="1752606"/>
            <a:ext cx="8158688" cy="1822514"/>
          </a:xfrm>
        </p:spPr>
        <p:txBody>
          <a:bodyPr>
            <a:normAutofit/>
          </a:bodyPr>
          <a:lstStyle/>
          <a:p>
            <a:pPr algn="l"/>
            <a:r>
              <a:rPr lang="en-US" dirty="0"/>
              <a:t>“Who is the gas pedal, who is the break?”</a:t>
            </a:r>
          </a:p>
        </p:txBody>
      </p:sp>
      <p:sp>
        <p:nvSpPr>
          <p:cNvPr id="3" name="Text Placeholder 2">
            <a:extLst>
              <a:ext uri="{FF2B5EF4-FFF2-40B4-BE49-F238E27FC236}">
                <a16:creationId xmlns:a16="http://schemas.microsoft.com/office/drawing/2014/main" id="{F1F64F00-90D3-4A4C-94BF-BC259DDAF16E}"/>
              </a:ext>
            </a:extLst>
          </p:cNvPr>
          <p:cNvSpPr>
            <a:spLocks noGrp="1"/>
          </p:cNvSpPr>
          <p:nvPr>
            <p:ph type="body" idx="1"/>
          </p:nvPr>
        </p:nvSpPr>
        <p:spPr/>
        <p:txBody>
          <a:bodyPr/>
          <a:lstStyle/>
          <a:p>
            <a:pPr algn="r"/>
            <a:r>
              <a:rPr lang="en-US" dirty="0"/>
              <a:t>- Dr. Tim</a:t>
            </a:r>
          </a:p>
        </p:txBody>
      </p:sp>
    </p:spTree>
    <p:extLst>
      <p:ext uri="{BB962C8B-B14F-4D97-AF65-F5344CB8AC3E}">
        <p14:creationId xmlns:p14="http://schemas.microsoft.com/office/powerpoint/2010/main" val="953931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C053D-DA94-5C45-8347-A41E7BCBD138}"/>
              </a:ext>
            </a:extLst>
          </p:cNvPr>
          <p:cNvSpPr>
            <a:spLocks noGrp="1"/>
          </p:cNvSpPr>
          <p:nvPr>
            <p:ph type="title"/>
          </p:nvPr>
        </p:nvSpPr>
        <p:spPr>
          <a:xfrm>
            <a:off x="2015069" y="1752606"/>
            <a:ext cx="8158688" cy="1822514"/>
          </a:xfrm>
        </p:spPr>
        <p:txBody>
          <a:bodyPr>
            <a:normAutofit/>
          </a:bodyPr>
          <a:lstStyle/>
          <a:p>
            <a:pPr algn="l"/>
            <a:r>
              <a:rPr lang="en-US" dirty="0"/>
              <a:t>“Adversity pulls the family apart, or bonds it together. We decide.”</a:t>
            </a:r>
          </a:p>
        </p:txBody>
      </p:sp>
      <p:sp>
        <p:nvSpPr>
          <p:cNvPr id="3" name="Text Placeholder 2">
            <a:extLst>
              <a:ext uri="{FF2B5EF4-FFF2-40B4-BE49-F238E27FC236}">
                <a16:creationId xmlns:a16="http://schemas.microsoft.com/office/drawing/2014/main" id="{F1F64F00-90D3-4A4C-94BF-BC259DDAF16E}"/>
              </a:ext>
            </a:extLst>
          </p:cNvPr>
          <p:cNvSpPr>
            <a:spLocks noGrp="1"/>
          </p:cNvSpPr>
          <p:nvPr>
            <p:ph type="body" idx="1"/>
          </p:nvPr>
        </p:nvSpPr>
        <p:spPr/>
        <p:txBody>
          <a:bodyPr/>
          <a:lstStyle/>
          <a:p>
            <a:pPr algn="r"/>
            <a:r>
              <a:rPr lang="en-US" dirty="0"/>
              <a:t>- Dr. Tim</a:t>
            </a:r>
          </a:p>
        </p:txBody>
      </p:sp>
    </p:spTree>
    <p:extLst>
      <p:ext uri="{BB962C8B-B14F-4D97-AF65-F5344CB8AC3E}">
        <p14:creationId xmlns:p14="http://schemas.microsoft.com/office/powerpoint/2010/main" val="10337371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C053D-DA94-5C45-8347-A41E7BCBD138}"/>
              </a:ext>
            </a:extLst>
          </p:cNvPr>
          <p:cNvSpPr>
            <a:spLocks noGrp="1"/>
          </p:cNvSpPr>
          <p:nvPr>
            <p:ph type="title"/>
          </p:nvPr>
        </p:nvSpPr>
        <p:spPr>
          <a:xfrm>
            <a:off x="2015069" y="1752606"/>
            <a:ext cx="8158688" cy="1822514"/>
          </a:xfrm>
        </p:spPr>
        <p:txBody>
          <a:bodyPr>
            <a:normAutofit/>
          </a:bodyPr>
          <a:lstStyle/>
          <a:p>
            <a:pPr algn="l"/>
            <a:r>
              <a:rPr lang="en-US" dirty="0"/>
              <a:t>“Achieve escape velocity.”</a:t>
            </a:r>
          </a:p>
        </p:txBody>
      </p:sp>
      <p:sp>
        <p:nvSpPr>
          <p:cNvPr id="3" name="Text Placeholder 2">
            <a:extLst>
              <a:ext uri="{FF2B5EF4-FFF2-40B4-BE49-F238E27FC236}">
                <a16:creationId xmlns:a16="http://schemas.microsoft.com/office/drawing/2014/main" id="{F1F64F00-90D3-4A4C-94BF-BC259DDAF16E}"/>
              </a:ext>
            </a:extLst>
          </p:cNvPr>
          <p:cNvSpPr>
            <a:spLocks noGrp="1"/>
          </p:cNvSpPr>
          <p:nvPr>
            <p:ph type="body" idx="1"/>
          </p:nvPr>
        </p:nvSpPr>
        <p:spPr/>
        <p:txBody>
          <a:bodyPr/>
          <a:lstStyle/>
          <a:p>
            <a:pPr algn="r"/>
            <a:r>
              <a:rPr lang="en-US" dirty="0"/>
              <a:t>- Dr. Tim</a:t>
            </a:r>
          </a:p>
        </p:txBody>
      </p:sp>
    </p:spTree>
    <p:extLst>
      <p:ext uri="{BB962C8B-B14F-4D97-AF65-F5344CB8AC3E}">
        <p14:creationId xmlns:p14="http://schemas.microsoft.com/office/powerpoint/2010/main" val="30448717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C053D-DA94-5C45-8347-A41E7BCBD138}"/>
              </a:ext>
            </a:extLst>
          </p:cNvPr>
          <p:cNvSpPr>
            <a:spLocks noGrp="1"/>
          </p:cNvSpPr>
          <p:nvPr>
            <p:ph type="title"/>
          </p:nvPr>
        </p:nvSpPr>
        <p:spPr>
          <a:xfrm>
            <a:off x="2015069" y="1273215"/>
            <a:ext cx="8158688" cy="2301905"/>
          </a:xfrm>
        </p:spPr>
        <p:txBody>
          <a:bodyPr>
            <a:normAutofit/>
          </a:bodyPr>
          <a:lstStyle/>
          <a:p>
            <a:pPr algn="l"/>
            <a:r>
              <a:rPr lang="en-US" dirty="0"/>
              <a:t>“Strength through adversity, building for the future, learning from the best.”</a:t>
            </a:r>
          </a:p>
        </p:txBody>
      </p:sp>
      <p:sp>
        <p:nvSpPr>
          <p:cNvPr id="3" name="Text Placeholder 2">
            <a:extLst>
              <a:ext uri="{FF2B5EF4-FFF2-40B4-BE49-F238E27FC236}">
                <a16:creationId xmlns:a16="http://schemas.microsoft.com/office/drawing/2014/main" id="{F1F64F00-90D3-4A4C-94BF-BC259DDAF16E}"/>
              </a:ext>
            </a:extLst>
          </p:cNvPr>
          <p:cNvSpPr>
            <a:spLocks noGrp="1"/>
          </p:cNvSpPr>
          <p:nvPr>
            <p:ph type="body" idx="1"/>
          </p:nvPr>
        </p:nvSpPr>
        <p:spPr/>
        <p:txBody>
          <a:bodyPr/>
          <a:lstStyle/>
          <a:p>
            <a:pPr algn="r"/>
            <a:r>
              <a:rPr lang="en-US" dirty="0"/>
              <a:t>- Dr. Tim</a:t>
            </a:r>
          </a:p>
        </p:txBody>
      </p:sp>
    </p:spTree>
    <p:extLst>
      <p:ext uri="{BB962C8B-B14F-4D97-AF65-F5344CB8AC3E}">
        <p14:creationId xmlns:p14="http://schemas.microsoft.com/office/powerpoint/2010/main" val="820037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C053D-DA94-5C45-8347-A41E7BCBD138}"/>
              </a:ext>
            </a:extLst>
          </p:cNvPr>
          <p:cNvSpPr>
            <a:spLocks noGrp="1"/>
          </p:cNvSpPr>
          <p:nvPr>
            <p:ph type="title"/>
          </p:nvPr>
        </p:nvSpPr>
        <p:spPr/>
        <p:txBody>
          <a:bodyPr/>
          <a:lstStyle/>
          <a:p>
            <a:pPr algn="l"/>
            <a:r>
              <a:rPr lang="en-US" dirty="0"/>
              <a:t>“Just </a:t>
            </a:r>
            <a:r>
              <a:rPr lang="en-US" dirty="0" err="1"/>
              <a:t>wanna</a:t>
            </a:r>
            <a:r>
              <a:rPr lang="en-US" dirty="0"/>
              <a:t> hear it’s </a:t>
            </a:r>
            <a:r>
              <a:rPr lang="en-US" dirty="0" err="1"/>
              <a:t>gonna</a:t>
            </a:r>
            <a:r>
              <a:rPr lang="en-US" dirty="0"/>
              <a:t> </a:t>
            </a:r>
            <a:br>
              <a:rPr lang="en-US" dirty="0"/>
            </a:br>
            <a:r>
              <a:rPr lang="en-US" dirty="0"/>
              <a:t>be alright.”</a:t>
            </a:r>
          </a:p>
        </p:txBody>
      </p:sp>
      <p:sp>
        <p:nvSpPr>
          <p:cNvPr id="3" name="Text Placeholder 2">
            <a:extLst>
              <a:ext uri="{FF2B5EF4-FFF2-40B4-BE49-F238E27FC236}">
                <a16:creationId xmlns:a16="http://schemas.microsoft.com/office/drawing/2014/main" id="{F1F64F00-90D3-4A4C-94BF-BC259DDAF16E}"/>
              </a:ext>
            </a:extLst>
          </p:cNvPr>
          <p:cNvSpPr>
            <a:spLocks noGrp="1"/>
          </p:cNvSpPr>
          <p:nvPr>
            <p:ph type="body" idx="1"/>
          </p:nvPr>
        </p:nvSpPr>
        <p:spPr/>
        <p:txBody>
          <a:bodyPr/>
          <a:lstStyle/>
          <a:p>
            <a:pPr algn="r"/>
            <a:r>
              <a:rPr lang="en-US" dirty="0"/>
              <a:t>- Garth Brooks</a:t>
            </a:r>
          </a:p>
        </p:txBody>
      </p:sp>
    </p:spTree>
    <p:extLst>
      <p:ext uri="{BB962C8B-B14F-4D97-AF65-F5344CB8AC3E}">
        <p14:creationId xmlns:p14="http://schemas.microsoft.com/office/powerpoint/2010/main" val="25068677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C053D-DA94-5C45-8347-A41E7BCBD138}"/>
              </a:ext>
            </a:extLst>
          </p:cNvPr>
          <p:cNvSpPr>
            <a:spLocks noGrp="1"/>
          </p:cNvSpPr>
          <p:nvPr>
            <p:ph type="title"/>
          </p:nvPr>
        </p:nvSpPr>
        <p:spPr>
          <a:xfrm>
            <a:off x="2015069" y="1752606"/>
            <a:ext cx="8158688" cy="1822514"/>
          </a:xfrm>
        </p:spPr>
        <p:txBody>
          <a:bodyPr>
            <a:normAutofit fontScale="90000"/>
          </a:bodyPr>
          <a:lstStyle/>
          <a:p>
            <a:pPr algn="l"/>
            <a:r>
              <a:rPr lang="en-US" dirty="0"/>
              <a:t>“If you argue for your limitations, you get to keep them. But if you argue for your possibilities, you get to create them.”</a:t>
            </a:r>
          </a:p>
        </p:txBody>
      </p:sp>
      <p:sp>
        <p:nvSpPr>
          <p:cNvPr id="3" name="Text Placeholder 2">
            <a:extLst>
              <a:ext uri="{FF2B5EF4-FFF2-40B4-BE49-F238E27FC236}">
                <a16:creationId xmlns:a16="http://schemas.microsoft.com/office/drawing/2014/main" id="{F1F64F00-90D3-4A4C-94BF-BC259DDAF16E}"/>
              </a:ext>
            </a:extLst>
          </p:cNvPr>
          <p:cNvSpPr>
            <a:spLocks noGrp="1"/>
          </p:cNvSpPr>
          <p:nvPr>
            <p:ph type="body" idx="1"/>
          </p:nvPr>
        </p:nvSpPr>
        <p:spPr/>
        <p:txBody>
          <a:bodyPr/>
          <a:lstStyle/>
          <a:p>
            <a:pPr algn="r"/>
            <a:r>
              <a:rPr lang="en-US" dirty="0"/>
              <a:t>- Kelly Phipps</a:t>
            </a:r>
          </a:p>
        </p:txBody>
      </p:sp>
    </p:spTree>
    <p:extLst>
      <p:ext uri="{BB962C8B-B14F-4D97-AF65-F5344CB8AC3E}">
        <p14:creationId xmlns:p14="http://schemas.microsoft.com/office/powerpoint/2010/main" val="2750058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D13B074-EC02-2446-94E4-34B4ECC460F8}"/>
              </a:ext>
            </a:extLst>
          </p:cNvPr>
          <p:cNvPicPr>
            <a:picLocks noChangeAspect="1"/>
          </p:cNvPicPr>
          <p:nvPr/>
        </p:nvPicPr>
        <p:blipFill>
          <a:blip r:embed="rId2"/>
          <a:stretch>
            <a:fillRect/>
          </a:stretch>
        </p:blipFill>
        <p:spPr>
          <a:xfrm>
            <a:off x="2591962" y="800972"/>
            <a:ext cx="7008076" cy="5256057"/>
          </a:xfrm>
          <a:prstGeom prst="rect">
            <a:avLst/>
          </a:prstGeom>
        </p:spPr>
      </p:pic>
    </p:spTree>
    <p:extLst>
      <p:ext uri="{BB962C8B-B14F-4D97-AF65-F5344CB8AC3E}">
        <p14:creationId xmlns:p14="http://schemas.microsoft.com/office/powerpoint/2010/main" val="11186948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33CDEFE-73E0-CB40-B6A1-500322AFEE20}"/>
              </a:ext>
            </a:extLst>
          </p:cNvPr>
          <p:cNvPicPr>
            <a:picLocks noChangeAspect="1"/>
          </p:cNvPicPr>
          <p:nvPr/>
        </p:nvPicPr>
        <p:blipFill rotWithShape="1">
          <a:blip r:embed="rId2"/>
          <a:srcRect t="539" b="1005"/>
          <a:stretch/>
        </p:blipFill>
        <p:spPr>
          <a:xfrm>
            <a:off x="4121150" y="1265830"/>
            <a:ext cx="3949700" cy="4326340"/>
          </a:xfrm>
          <a:prstGeom prst="rect">
            <a:avLst/>
          </a:prstGeom>
        </p:spPr>
      </p:pic>
    </p:spTree>
    <p:extLst>
      <p:ext uri="{BB962C8B-B14F-4D97-AF65-F5344CB8AC3E}">
        <p14:creationId xmlns:p14="http://schemas.microsoft.com/office/powerpoint/2010/main" val="11814094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3F05DB-D08D-5B44-A781-349EC16150E9}"/>
              </a:ext>
            </a:extLst>
          </p:cNvPr>
          <p:cNvPicPr>
            <a:picLocks noChangeAspect="1"/>
          </p:cNvPicPr>
          <p:nvPr/>
        </p:nvPicPr>
        <p:blipFill>
          <a:blip r:embed="rId2"/>
          <a:stretch>
            <a:fillRect/>
          </a:stretch>
        </p:blipFill>
        <p:spPr>
          <a:xfrm>
            <a:off x="4102100" y="1263650"/>
            <a:ext cx="3987800" cy="4330700"/>
          </a:xfrm>
          <a:prstGeom prst="rect">
            <a:avLst/>
          </a:prstGeom>
        </p:spPr>
      </p:pic>
    </p:spTree>
    <p:extLst>
      <p:ext uri="{BB962C8B-B14F-4D97-AF65-F5344CB8AC3E}">
        <p14:creationId xmlns:p14="http://schemas.microsoft.com/office/powerpoint/2010/main" val="8993932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6FE38-7E16-1F44-9F65-D639DCF290F9}"/>
              </a:ext>
            </a:extLst>
          </p:cNvPr>
          <p:cNvSpPr>
            <a:spLocks noGrp="1"/>
          </p:cNvSpPr>
          <p:nvPr>
            <p:ph type="title"/>
          </p:nvPr>
        </p:nvSpPr>
        <p:spPr/>
        <p:txBody>
          <a:bodyPr/>
          <a:lstStyle/>
          <a:p>
            <a:r>
              <a:rPr lang="en-US" dirty="0"/>
              <a:t>Formula for Success:</a:t>
            </a:r>
          </a:p>
        </p:txBody>
      </p:sp>
      <p:sp>
        <p:nvSpPr>
          <p:cNvPr id="3" name="Content Placeholder 2">
            <a:extLst>
              <a:ext uri="{FF2B5EF4-FFF2-40B4-BE49-F238E27FC236}">
                <a16:creationId xmlns:a16="http://schemas.microsoft.com/office/drawing/2014/main" id="{32A6A3DA-D84D-2A4A-8351-39692FABF271}"/>
              </a:ext>
            </a:extLst>
          </p:cNvPr>
          <p:cNvSpPr>
            <a:spLocks noGrp="1"/>
          </p:cNvSpPr>
          <p:nvPr>
            <p:ph idx="1"/>
          </p:nvPr>
        </p:nvSpPr>
        <p:spPr/>
        <p:txBody>
          <a:bodyPr>
            <a:normAutofit/>
          </a:bodyPr>
          <a:lstStyle/>
          <a:p>
            <a:r>
              <a:rPr lang="en-US" sz="3200" dirty="0"/>
              <a:t>Talent + Effort = Skills</a:t>
            </a:r>
          </a:p>
          <a:p>
            <a:r>
              <a:rPr lang="en-US" sz="3200" dirty="0"/>
              <a:t>Skills + Effort = Achievement</a:t>
            </a:r>
          </a:p>
        </p:txBody>
      </p:sp>
    </p:spTree>
    <p:extLst>
      <p:ext uri="{BB962C8B-B14F-4D97-AF65-F5344CB8AC3E}">
        <p14:creationId xmlns:p14="http://schemas.microsoft.com/office/powerpoint/2010/main" val="22993860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9F378-8D8A-8542-B6F5-8F5D15864E3C}"/>
              </a:ext>
            </a:extLst>
          </p:cNvPr>
          <p:cNvSpPr>
            <a:spLocks noGrp="1"/>
          </p:cNvSpPr>
          <p:nvPr>
            <p:ph type="title"/>
          </p:nvPr>
        </p:nvSpPr>
        <p:spPr/>
        <p:txBody>
          <a:bodyPr>
            <a:normAutofit fontScale="90000"/>
          </a:bodyPr>
          <a:lstStyle/>
          <a:p>
            <a:r>
              <a:rPr lang="en-US" dirty="0"/>
              <a:t>“Nothing in this world can take the place of persistence. Talent will not. Nothing is more common than unsuccessful men and women with talent. Genius will not. Unrewarded genius is almost a proverb. Education will not. The world is full of educated derelicts. Persistence and determination alone are omnipotent.”</a:t>
            </a:r>
          </a:p>
        </p:txBody>
      </p:sp>
      <p:sp>
        <p:nvSpPr>
          <p:cNvPr id="3" name="Text Placeholder 2">
            <a:extLst>
              <a:ext uri="{FF2B5EF4-FFF2-40B4-BE49-F238E27FC236}">
                <a16:creationId xmlns:a16="http://schemas.microsoft.com/office/drawing/2014/main" id="{8C1A8F5A-9728-C64E-9EE7-CE1D25CB56A8}"/>
              </a:ext>
            </a:extLst>
          </p:cNvPr>
          <p:cNvSpPr>
            <a:spLocks noGrp="1"/>
          </p:cNvSpPr>
          <p:nvPr>
            <p:ph type="body" idx="1"/>
          </p:nvPr>
        </p:nvSpPr>
        <p:spPr/>
        <p:txBody>
          <a:bodyPr/>
          <a:lstStyle/>
          <a:p>
            <a:r>
              <a:rPr lang="en-US" dirty="0"/>
              <a:t>Time-and-time again this wisdom has served as a WAKE-UP call (a slap-in-the-face, if you will!) particularly when I was tempted to retreat-in-defeat. For our programs, for our students, and for ourselves; PERSISTENCE IS THE KEY.</a:t>
            </a:r>
          </a:p>
          <a:p>
            <a:r>
              <a:rPr lang="en-US" dirty="0"/>
              <a:t>… let the music begin….</a:t>
            </a:r>
          </a:p>
        </p:txBody>
      </p:sp>
    </p:spTree>
    <p:extLst>
      <p:ext uri="{BB962C8B-B14F-4D97-AF65-F5344CB8AC3E}">
        <p14:creationId xmlns:p14="http://schemas.microsoft.com/office/powerpoint/2010/main" val="21922545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71E96-5972-F847-9DCD-880389B24239}"/>
              </a:ext>
            </a:extLst>
          </p:cNvPr>
          <p:cNvSpPr>
            <a:spLocks noGrp="1"/>
          </p:cNvSpPr>
          <p:nvPr>
            <p:ph type="title"/>
          </p:nvPr>
        </p:nvSpPr>
        <p:spPr/>
        <p:txBody>
          <a:bodyPr/>
          <a:lstStyle/>
          <a:p>
            <a:r>
              <a:rPr lang="en-US" dirty="0"/>
              <a:t>“I’m no longer accepting the things I cannot change…..I’m changing the things I cannot accept.”</a:t>
            </a:r>
            <a:br>
              <a:rPr lang="en-US" dirty="0"/>
            </a:br>
            <a:endParaRPr lang="en-US" dirty="0"/>
          </a:p>
        </p:txBody>
      </p:sp>
      <p:sp>
        <p:nvSpPr>
          <p:cNvPr id="3" name="Text Placeholder 2">
            <a:extLst>
              <a:ext uri="{FF2B5EF4-FFF2-40B4-BE49-F238E27FC236}">
                <a16:creationId xmlns:a16="http://schemas.microsoft.com/office/drawing/2014/main" id="{3D20723E-6A93-E349-B826-565F8368F251}"/>
              </a:ext>
            </a:extLst>
          </p:cNvPr>
          <p:cNvSpPr>
            <a:spLocks noGrp="1"/>
          </p:cNvSpPr>
          <p:nvPr>
            <p:ph type="body" idx="1"/>
          </p:nvPr>
        </p:nvSpPr>
        <p:spPr/>
        <p:txBody>
          <a:bodyPr/>
          <a:lstStyle/>
          <a:p>
            <a:pPr algn="r"/>
            <a:r>
              <a:rPr lang="en-US" dirty="0"/>
              <a:t>- </a:t>
            </a:r>
            <a:r>
              <a:rPr lang="en-US"/>
              <a:t>Angela Davis</a:t>
            </a:r>
          </a:p>
        </p:txBody>
      </p:sp>
    </p:spTree>
    <p:extLst>
      <p:ext uri="{BB962C8B-B14F-4D97-AF65-F5344CB8AC3E}">
        <p14:creationId xmlns:p14="http://schemas.microsoft.com/office/powerpoint/2010/main" val="35165997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40825-3058-0D4C-A34F-7DF6ED23D670}"/>
              </a:ext>
            </a:extLst>
          </p:cNvPr>
          <p:cNvSpPr>
            <a:spLocks noGrp="1"/>
          </p:cNvSpPr>
          <p:nvPr>
            <p:ph type="title"/>
          </p:nvPr>
        </p:nvSpPr>
        <p:spPr/>
        <p:txBody>
          <a:bodyPr/>
          <a:lstStyle/>
          <a:p>
            <a:r>
              <a:rPr lang="en-US" dirty="0"/>
              <a:t>“Dream With Your Eyes Wide Open”</a:t>
            </a:r>
          </a:p>
        </p:txBody>
      </p:sp>
      <p:sp>
        <p:nvSpPr>
          <p:cNvPr id="3" name="Text Placeholder 2">
            <a:extLst>
              <a:ext uri="{FF2B5EF4-FFF2-40B4-BE49-F238E27FC236}">
                <a16:creationId xmlns:a16="http://schemas.microsoft.com/office/drawing/2014/main" id="{7376FEF3-946C-E34E-8CEE-0DADEFC51C1C}"/>
              </a:ext>
            </a:extLst>
          </p:cNvPr>
          <p:cNvSpPr>
            <a:spLocks noGrp="1"/>
          </p:cNvSpPr>
          <p:nvPr>
            <p:ph type="body" idx="1"/>
          </p:nvPr>
        </p:nvSpPr>
        <p:spPr/>
        <p:txBody>
          <a:bodyPr/>
          <a:lstStyle/>
          <a:p>
            <a:r>
              <a:rPr lang="en-US" dirty="0"/>
              <a:t>- </a:t>
            </a:r>
            <a:r>
              <a:rPr lang="en-US"/>
              <a:t>Greatest Showman</a:t>
            </a:r>
          </a:p>
        </p:txBody>
      </p:sp>
    </p:spTree>
    <p:extLst>
      <p:ext uri="{BB962C8B-B14F-4D97-AF65-F5344CB8AC3E}">
        <p14:creationId xmlns:p14="http://schemas.microsoft.com/office/powerpoint/2010/main" val="30858417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04E6B-F39C-8D4B-B374-0DC208B1C6F2}"/>
              </a:ext>
            </a:extLst>
          </p:cNvPr>
          <p:cNvSpPr>
            <a:spLocks noGrp="1"/>
          </p:cNvSpPr>
          <p:nvPr>
            <p:ph type="title"/>
          </p:nvPr>
        </p:nvSpPr>
        <p:spPr/>
        <p:txBody>
          <a:bodyPr>
            <a:normAutofit/>
          </a:bodyPr>
          <a:lstStyle/>
          <a:p>
            <a:r>
              <a:rPr lang="en-US" sz="4000" dirty="0"/>
              <a:t>Dr. Frank </a:t>
            </a:r>
            <a:r>
              <a:rPr lang="en-US" sz="4000" dirty="0" err="1"/>
              <a:t>Tracz</a:t>
            </a:r>
            <a:endParaRPr lang="en-US" sz="4000" dirty="0"/>
          </a:p>
        </p:txBody>
      </p:sp>
      <p:sp>
        <p:nvSpPr>
          <p:cNvPr id="3" name="Text Placeholder 2">
            <a:extLst>
              <a:ext uri="{FF2B5EF4-FFF2-40B4-BE49-F238E27FC236}">
                <a16:creationId xmlns:a16="http://schemas.microsoft.com/office/drawing/2014/main" id="{3FA7CBC7-6EF3-C746-8DD1-9C60A3617253}"/>
              </a:ext>
            </a:extLst>
          </p:cNvPr>
          <p:cNvSpPr>
            <a:spLocks noGrp="1"/>
          </p:cNvSpPr>
          <p:nvPr>
            <p:ph type="body" idx="1"/>
          </p:nvPr>
        </p:nvSpPr>
        <p:spPr>
          <a:xfrm>
            <a:off x="1295401" y="4777381"/>
            <a:ext cx="9609668" cy="1200338"/>
          </a:xfrm>
        </p:spPr>
        <p:txBody>
          <a:bodyPr>
            <a:normAutofit/>
          </a:bodyPr>
          <a:lstStyle/>
          <a:p>
            <a:r>
              <a:rPr lang="en-US" sz="2400" dirty="0"/>
              <a:t>ftracz@ksu.edu</a:t>
            </a:r>
          </a:p>
          <a:p>
            <a:r>
              <a:rPr lang="en-US" sz="2400" dirty="0"/>
              <a:t>785-770-7873</a:t>
            </a:r>
          </a:p>
        </p:txBody>
      </p:sp>
    </p:spTree>
    <p:extLst>
      <p:ext uri="{BB962C8B-B14F-4D97-AF65-F5344CB8AC3E}">
        <p14:creationId xmlns:p14="http://schemas.microsoft.com/office/powerpoint/2010/main" val="7448415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C053D-DA94-5C45-8347-A41E7BCBD138}"/>
              </a:ext>
            </a:extLst>
          </p:cNvPr>
          <p:cNvSpPr>
            <a:spLocks noGrp="1"/>
          </p:cNvSpPr>
          <p:nvPr>
            <p:ph type="title"/>
          </p:nvPr>
        </p:nvSpPr>
        <p:spPr/>
        <p:txBody>
          <a:bodyPr/>
          <a:lstStyle/>
          <a:p>
            <a:pPr algn="l"/>
            <a:r>
              <a:rPr lang="en-US" dirty="0"/>
              <a:t>“Dialing 6 numbers just to have on the phone.”</a:t>
            </a:r>
          </a:p>
        </p:txBody>
      </p:sp>
      <p:sp>
        <p:nvSpPr>
          <p:cNvPr id="3" name="Text Placeholder 2">
            <a:extLst>
              <a:ext uri="{FF2B5EF4-FFF2-40B4-BE49-F238E27FC236}">
                <a16:creationId xmlns:a16="http://schemas.microsoft.com/office/drawing/2014/main" id="{F1F64F00-90D3-4A4C-94BF-BC259DDAF16E}"/>
              </a:ext>
            </a:extLst>
          </p:cNvPr>
          <p:cNvSpPr>
            <a:spLocks noGrp="1"/>
          </p:cNvSpPr>
          <p:nvPr>
            <p:ph type="body" idx="1"/>
          </p:nvPr>
        </p:nvSpPr>
        <p:spPr/>
        <p:txBody>
          <a:bodyPr/>
          <a:lstStyle/>
          <a:p>
            <a:pPr algn="r"/>
            <a:r>
              <a:rPr lang="en-US" dirty="0"/>
              <a:t>- Garth Brooks</a:t>
            </a:r>
          </a:p>
        </p:txBody>
      </p:sp>
    </p:spTree>
    <p:extLst>
      <p:ext uri="{BB962C8B-B14F-4D97-AF65-F5344CB8AC3E}">
        <p14:creationId xmlns:p14="http://schemas.microsoft.com/office/powerpoint/2010/main" val="2303359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C053D-DA94-5C45-8347-A41E7BCBD138}"/>
              </a:ext>
            </a:extLst>
          </p:cNvPr>
          <p:cNvSpPr>
            <a:spLocks noGrp="1"/>
          </p:cNvSpPr>
          <p:nvPr>
            <p:ph type="title"/>
          </p:nvPr>
        </p:nvSpPr>
        <p:spPr>
          <a:xfrm>
            <a:off x="2015069" y="1752606"/>
            <a:ext cx="8158688" cy="1822514"/>
          </a:xfrm>
        </p:spPr>
        <p:txBody>
          <a:bodyPr/>
          <a:lstStyle/>
          <a:p>
            <a:pPr algn="l"/>
            <a:r>
              <a:rPr lang="en-US" dirty="0"/>
              <a:t>“I wish I didn’t know now, what I didn’t know then.”</a:t>
            </a:r>
          </a:p>
        </p:txBody>
      </p:sp>
      <p:sp>
        <p:nvSpPr>
          <p:cNvPr id="3" name="Text Placeholder 2">
            <a:extLst>
              <a:ext uri="{FF2B5EF4-FFF2-40B4-BE49-F238E27FC236}">
                <a16:creationId xmlns:a16="http://schemas.microsoft.com/office/drawing/2014/main" id="{F1F64F00-90D3-4A4C-94BF-BC259DDAF16E}"/>
              </a:ext>
            </a:extLst>
          </p:cNvPr>
          <p:cNvSpPr>
            <a:spLocks noGrp="1"/>
          </p:cNvSpPr>
          <p:nvPr>
            <p:ph type="body" idx="1"/>
          </p:nvPr>
        </p:nvSpPr>
        <p:spPr/>
        <p:txBody>
          <a:bodyPr/>
          <a:lstStyle/>
          <a:p>
            <a:pPr algn="r"/>
            <a:r>
              <a:rPr lang="en-US" dirty="0"/>
              <a:t>- Bob </a:t>
            </a:r>
            <a:r>
              <a:rPr lang="en-US" dirty="0" err="1"/>
              <a:t>Seger</a:t>
            </a:r>
            <a:endParaRPr lang="en-US" dirty="0"/>
          </a:p>
        </p:txBody>
      </p:sp>
    </p:spTree>
    <p:extLst>
      <p:ext uri="{BB962C8B-B14F-4D97-AF65-F5344CB8AC3E}">
        <p14:creationId xmlns:p14="http://schemas.microsoft.com/office/powerpoint/2010/main" val="11171409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C053D-DA94-5C45-8347-A41E7BCBD138}"/>
              </a:ext>
            </a:extLst>
          </p:cNvPr>
          <p:cNvSpPr>
            <a:spLocks noGrp="1"/>
          </p:cNvSpPr>
          <p:nvPr>
            <p:ph type="title"/>
          </p:nvPr>
        </p:nvSpPr>
        <p:spPr>
          <a:xfrm>
            <a:off x="2015069" y="1752606"/>
            <a:ext cx="8158688" cy="1822514"/>
          </a:xfrm>
        </p:spPr>
        <p:txBody>
          <a:bodyPr/>
          <a:lstStyle/>
          <a:p>
            <a:pPr algn="l"/>
            <a:r>
              <a:rPr lang="en-US" dirty="0"/>
              <a:t>“Life is what happens to you while you’re making other plans.”</a:t>
            </a:r>
          </a:p>
        </p:txBody>
      </p:sp>
      <p:sp>
        <p:nvSpPr>
          <p:cNvPr id="3" name="Text Placeholder 2">
            <a:extLst>
              <a:ext uri="{FF2B5EF4-FFF2-40B4-BE49-F238E27FC236}">
                <a16:creationId xmlns:a16="http://schemas.microsoft.com/office/drawing/2014/main" id="{F1F64F00-90D3-4A4C-94BF-BC259DDAF16E}"/>
              </a:ext>
            </a:extLst>
          </p:cNvPr>
          <p:cNvSpPr>
            <a:spLocks noGrp="1"/>
          </p:cNvSpPr>
          <p:nvPr>
            <p:ph type="body" idx="1"/>
          </p:nvPr>
        </p:nvSpPr>
        <p:spPr/>
        <p:txBody>
          <a:bodyPr/>
          <a:lstStyle/>
          <a:p>
            <a:pPr algn="r"/>
            <a:r>
              <a:rPr lang="en-US" dirty="0"/>
              <a:t>- John Lennon</a:t>
            </a:r>
          </a:p>
        </p:txBody>
      </p:sp>
    </p:spTree>
    <p:extLst>
      <p:ext uri="{BB962C8B-B14F-4D97-AF65-F5344CB8AC3E}">
        <p14:creationId xmlns:p14="http://schemas.microsoft.com/office/powerpoint/2010/main" val="29962300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C053D-DA94-5C45-8347-A41E7BCBD138}"/>
              </a:ext>
            </a:extLst>
          </p:cNvPr>
          <p:cNvSpPr>
            <a:spLocks noGrp="1"/>
          </p:cNvSpPr>
          <p:nvPr>
            <p:ph type="title"/>
          </p:nvPr>
        </p:nvSpPr>
        <p:spPr>
          <a:xfrm>
            <a:off x="2015069" y="1752606"/>
            <a:ext cx="8158688" cy="1822514"/>
          </a:xfrm>
        </p:spPr>
        <p:txBody>
          <a:bodyPr/>
          <a:lstStyle/>
          <a:p>
            <a:pPr algn="l"/>
            <a:r>
              <a:rPr lang="en-US" dirty="0"/>
              <a:t>“Too much </a:t>
            </a:r>
            <a:r>
              <a:rPr lang="en-US" dirty="0" err="1"/>
              <a:t>ain’t</a:t>
            </a:r>
            <a:r>
              <a:rPr lang="en-US" dirty="0"/>
              <a:t> enough.”</a:t>
            </a:r>
          </a:p>
        </p:txBody>
      </p:sp>
      <p:sp>
        <p:nvSpPr>
          <p:cNvPr id="3" name="Text Placeholder 2">
            <a:extLst>
              <a:ext uri="{FF2B5EF4-FFF2-40B4-BE49-F238E27FC236}">
                <a16:creationId xmlns:a16="http://schemas.microsoft.com/office/drawing/2014/main" id="{F1F64F00-90D3-4A4C-94BF-BC259DDAF16E}"/>
              </a:ext>
            </a:extLst>
          </p:cNvPr>
          <p:cNvSpPr>
            <a:spLocks noGrp="1"/>
          </p:cNvSpPr>
          <p:nvPr>
            <p:ph type="body" idx="1"/>
          </p:nvPr>
        </p:nvSpPr>
        <p:spPr/>
        <p:txBody>
          <a:bodyPr/>
          <a:lstStyle/>
          <a:p>
            <a:pPr algn="r"/>
            <a:r>
              <a:rPr lang="en-US" dirty="0"/>
              <a:t>- Tom Petty</a:t>
            </a:r>
          </a:p>
        </p:txBody>
      </p:sp>
    </p:spTree>
    <p:extLst>
      <p:ext uri="{BB962C8B-B14F-4D97-AF65-F5344CB8AC3E}">
        <p14:creationId xmlns:p14="http://schemas.microsoft.com/office/powerpoint/2010/main" val="2859329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C053D-DA94-5C45-8347-A41E7BCBD138}"/>
              </a:ext>
            </a:extLst>
          </p:cNvPr>
          <p:cNvSpPr>
            <a:spLocks noGrp="1"/>
          </p:cNvSpPr>
          <p:nvPr>
            <p:ph type="title"/>
          </p:nvPr>
        </p:nvSpPr>
        <p:spPr>
          <a:xfrm>
            <a:off x="2015069" y="1752606"/>
            <a:ext cx="8158688" cy="1822514"/>
          </a:xfrm>
        </p:spPr>
        <p:txBody>
          <a:bodyPr/>
          <a:lstStyle/>
          <a:p>
            <a:pPr algn="l"/>
            <a:r>
              <a:rPr lang="en-US" dirty="0"/>
              <a:t>“We’re all in the gutter, but some of us are looking at the stars.”</a:t>
            </a:r>
          </a:p>
        </p:txBody>
      </p:sp>
      <p:sp>
        <p:nvSpPr>
          <p:cNvPr id="3" name="Text Placeholder 2">
            <a:extLst>
              <a:ext uri="{FF2B5EF4-FFF2-40B4-BE49-F238E27FC236}">
                <a16:creationId xmlns:a16="http://schemas.microsoft.com/office/drawing/2014/main" id="{F1F64F00-90D3-4A4C-94BF-BC259DDAF16E}"/>
              </a:ext>
            </a:extLst>
          </p:cNvPr>
          <p:cNvSpPr>
            <a:spLocks noGrp="1"/>
          </p:cNvSpPr>
          <p:nvPr>
            <p:ph type="body" idx="1"/>
          </p:nvPr>
        </p:nvSpPr>
        <p:spPr/>
        <p:txBody>
          <a:bodyPr/>
          <a:lstStyle/>
          <a:p>
            <a:pPr algn="r"/>
            <a:r>
              <a:rPr lang="en-US" dirty="0"/>
              <a:t>- Oscar Wilde</a:t>
            </a:r>
          </a:p>
        </p:txBody>
      </p:sp>
    </p:spTree>
    <p:extLst>
      <p:ext uri="{BB962C8B-B14F-4D97-AF65-F5344CB8AC3E}">
        <p14:creationId xmlns:p14="http://schemas.microsoft.com/office/powerpoint/2010/main" val="4771408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C053D-DA94-5C45-8347-A41E7BCBD138}"/>
              </a:ext>
            </a:extLst>
          </p:cNvPr>
          <p:cNvSpPr>
            <a:spLocks noGrp="1"/>
          </p:cNvSpPr>
          <p:nvPr>
            <p:ph type="title"/>
          </p:nvPr>
        </p:nvSpPr>
        <p:spPr>
          <a:xfrm>
            <a:off x="2015069" y="1752606"/>
            <a:ext cx="8158688" cy="1822514"/>
          </a:xfrm>
        </p:spPr>
        <p:txBody>
          <a:bodyPr/>
          <a:lstStyle/>
          <a:p>
            <a:pPr algn="l"/>
            <a:r>
              <a:rPr lang="en-US" dirty="0"/>
              <a:t>“Fear is contagious, so is hope.”</a:t>
            </a:r>
          </a:p>
        </p:txBody>
      </p:sp>
    </p:spTree>
    <p:extLst>
      <p:ext uri="{BB962C8B-B14F-4D97-AF65-F5344CB8AC3E}">
        <p14:creationId xmlns:p14="http://schemas.microsoft.com/office/powerpoint/2010/main" val="19476220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C053D-DA94-5C45-8347-A41E7BCBD138}"/>
              </a:ext>
            </a:extLst>
          </p:cNvPr>
          <p:cNvSpPr>
            <a:spLocks noGrp="1"/>
          </p:cNvSpPr>
          <p:nvPr>
            <p:ph type="title"/>
          </p:nvPr>
        </p:nvSpPr>
        <p:spPr>
          <a:xfrm>
            <a:off x="2015069" y="1752606"/>
            <a:ext cx="8158688" cy="1822514"/>
          </a:xfrm>
        </p:spPr>
        <p:txBody>
          <a:bodyPr>
            <a:normAutofit fontScale="90000"/>
          </a:bodyPr>
          <a:lstStyle/>
          <a:p>
            <a:pPr algn="l"/>
            <a:r>
              <a:rPr lang="en-US" dirty="0"/>
              <a:t>“Do you know of anyone who got hired or promoted because of a tweet?”</a:t>
            </a:r>
          </a:p>
        </p:txBody>
      </p:sp>
      <p:sp>
        <p:nvSpPr>
          <p:cNvPr id="3" name="Text Placeholder 2">
            <a:extLst>
              <a:ext uri="{FF2B5EF4-FFF2-40B4-BE49-F238E27FC236}">
                <a16:creationId xmlns:a16="http://schemas.microsoft.com/office/drawing/2014/main" id="{F1F64F00-90D3-4A4C-94BF-BC259DDAF16E}"/>
              </a:ext>
            </a:extLst>
          </p:cNvPr>
          <p:cNvSpPr>
            <a:spLocks noGrp="1"/>
          </p:cNvSpPr>
          <p:nvPr>
            <p:ph type="body" idx="1"/>
          </p:nvPr>
        </p:nvSpPr>
        <p:spPr/>
        <p:txBody>
          <a:bodyPr/>
          <a:lstStyle/>
          <a:p>
            <a:pPr algn="r"/>
            <a:r>
              <a:rPr lang="en-US" dirty="0"/>
              <a:t>- News</a:t>
            </a:r>
          </a:p>
        </p:txBody>
      </p:sp>
    </p:spTree>
    <p:extLst>
      <p:ext uri="{BB962C8B-B14F-4D97-AF65-F5344CB8AC3E}">
        <p14:creationId xmlns:p14="http://schemas.microsoft.com/office/powerpoint/2010/main" val="290132925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994</TotalTime>
  <Words>466</Words>
  <Application>Microsoft Macintosh PowerPoint</Application>
  <PresentationFormat>Widescreen</PresentationFormat>
  <Paragraphs>53</Paragraphs>
  <Slides>28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28</vt:i4>
      </vt:variant>
    </vt:vector>
  </HeadingPairs>
  <TitlesOfParts>
    <vt:vector size="31" baseType="lpstr">
      <vt:lpstr>Arial</vt:lpstr>
      <vt:lpstr>Garamond</vt:lpstr>
      <vt:lpstr>Organic</vt:lpstr>
      <vt:lpstr>Thoughts from  the Road</vt:lpstr>
      <vt:lpstr>“Just wanna hear it’s gonna  be alright.”</vt:lpstr>
      <vt:lpstr>“Dialing 6 numbers just to have on the phone.”</vt:lpstr>
      <vt:lpstr>“I wish I didn’t know now, what I didn’t know then.”</vt:lpstr>
      <vt:lpstr>“Life is what happens to you while you’re making other plans.”</vt:lpstr>
      <vt:lpstr>“Too much ain’t enough.”</vt:lpstr>
      <vt:lpstr>“We’re all in the gutter, but some of us are looking at the stars.”</vt:lpstr>
      <vt:lpstr>“Fear is contagious, so is hope.”</vt:lpstr>
      <vt:lpstr>“Do you know of anyone who got hired or promoted because of a tweet?”</vt:lpstr>
      <vt:lpstr>“Workin’ on mysteries with no clues.”</vt:lpstr>
      <vt:lpstr>“Belief that superior people can’t believe their knowledge is being challenged.”</vt:lpstr>
      <vt:lpstr>“Let’s take it old school.”</vt:lpstr>
      <vt:lpstr>“Looking forward to my best and worst mistakes.”</vt:lpstr>
      <vt:lpstr>“Someday is today!”</vt:lpstr>
      <vt:lpstr>“Silver, blue, and gold, color of the sky I’m told, but my rainbow is overdue.”</vt:lpstr>
      <vt:lpstr>“Who is the gas pedal, who is the break?”</vt:lpstr>
      <vt:lpstr>“Adversity pulls the family apart, or bonds it together. We decide.”</vt:lpstr>
      <vt:lpstr>“Achieve escape velocity.”</vt:lpstr>
      <vt:lpstr>“Strength through adversity, building for the future, learning from the best.”</vt:lpstr>
      <vt:lpstr>“If you argue for your limitations, you get to keep them. But if you argue for your possibilities, you get to create them.”</vt:lpstr>
      <vt:lpstr>PowerPoint Presentation</vt:lpstr>
      <vt:lpstr>PowerPoint Presentation</vt:lpstr>
      <vt:lpstr>PowerPoint Presentation</vt:lpstr>
      <vt:lpstr>Formula for Success:</vt:lpstr>
      <vt:lpstr>“Nothing in this world can take the place of persistence. Talent will not. Nothing is more common than unsuccessful men and women with talent. Genius will not. Unrewarded genius is almost a proverb. Education will not. The world is full of educated derelicts. Persistence and determination alone are omnipotent.”</vt:lpstr>
      <vt:lpstr>“I’m no longer accepting the things I cannot change…..I’m changing the things I cannot accept.” </vt:lpstr>
      <vt:lpstr>“Dream With Your Eyes Wide Open”</vt:lpstr>
      <vt:lpstr>Dr. Frank Tracz</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Thoughts from Someone on the </dc:title>
  <dc:creator>Rachel Mallon</dc:creator>
  <cp:lastModifiedBy>Frank Tracz</cp:lastModifiedBy>
  <cp:revision>11</cp:revision>
  <dcterms:created xsi:type="dcterms:W3CDTF">2018-08-06T22:34:52Z</dcterms:created>
  <dcterms:modified xsi:type="dcterms:W3CDTF">2019-04-06T02:54:15Z</dcterms:modified>
</cp:coreProperties>
</file>