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75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6D9911-CDC6-D042-A082-FAEB2024F7BF}" type="doc">
      <dgm:prSet loTypeId="urn:microsoft.com/office/officeart/2009/3/layout/DescendingProcess" loCatId="" qsTypeId="urn:microsoft.com/office/officeart/2005/8/quickstyle/simple4" qsCatId="simple" csTypeId="urn:microsoft.com/office/officeart/2005/8/colors/accent1_2" csCatId="accent1" phldr="1"/>
      <dgm:spPr/>
      <dgm:t>
        <a:bodyPr/>
        <a:lstStyle/>
        <a:p>
          <a:endParaRPr lang="en-US"/>
        </a:p>
      </dgm:t>
    </dgm:pt>
    <dgm:pt modelId="{12D096FD-7D59-6747-8AE5-37A0EDA967D4}">
      <dgm:prSet phldrT="[Text]"/>
      <dgm:spPr/>
      <dgm:t>
        <a:bodyPr/>
        <a:lstStyle/>
        <a:p>
          <a:r>
            <a:rPr lang="en-US" dirty="0" smtClean="0"/>
            <a:t>SOMEDAY GOAL</a:t>
          </a:r>
          <a:endParaRPr lang="en-US" dirty="0"/>
        </a:p>
      </dgm:t>
    </dgm:pt>
    <dgm:pt modelId="{A78CEB40-9C2B-C14E-BF8B-7A8C6665BBD6}" type="parTrans" cxnId="{457ADCAF-9A07-B145-8A2B-7F8FA606EEA7}">
      <dgm:prSet/>
      <dgm:spPr/>
      <dgm:t>
        <a:bodyPr/>
        <a:lstStyle/>
        <a:p>
          <a:endParaRPr lang="en-US"/>
        </a:p>
      </dgm:t>
    </dgm:pt>
    <dgm:pt modelId="{6A06087C-93DE-A246-80F6-F37DE5B64F1B}" type="sibTrans" cxnId="{457ADCAF-9A07-B145-8A2B-7F8FA606EEA7}">
      <dgm:prSet/>
      <dgm:spPr/>
      <dgm:t>
        <a:bodyPr/>
        <a:lstStyle/>
        <a:p>
          <a:endParaRPr lang="en-US"/>
        </a:p>
      </dgm:t>
    </dgm:pt>
    <dgm:pt modelId="{0FC0F39C-AAF1-6944-8B4B-4096CA10578D}">
      <dgm:prSet phldrT="[Text]"/>
      <dgm:spPr/>
      <dgm:t>
        <a:bodyPr/>
        <a:lstStyle/>
        <a:p>
          <a:r>
            <a:rPr lang="en-US" dirty="0" smtClean="0"/>
            <a:t>5 YEAR GOAL</a:t>
          </a:r>
          <a:endParaRPr lang="en-US" dirty="0"/>
        </a:p>
      </dgm:t>
    </dgm:pt>
    <dgm:pt modelId="{EAE04B32-4735-7548-9487-22395187A038}" type="parTrans" cxnId="{BF06A32D-0171-0044-88B9-3891D82EB7F9}">
      <dgm:prSet/>
      <dgm:spPr/>
      <dgm:t>
        <a:bodyPr/>
        <a:lstStyle/>
        <a:p>
          <a:endParaRPr lang="en-US"/>
        </a:p>
      </dgm:t>
    </dgm:pt>
    <dgm:pt modelId="{EF922F9D-E5FC-F54F-BBFE-03B2118DF1D5}" type="sibTrans" cxnId="{BF06A32D-0171-0044-88B9-3891D82EB7F9}">
      <dgm:prSet/>
      <dgm:spPr/>
      <dgm:t>
        <a:bodyPr/>
        <a:lstStyle/>
        <a:p>
          <a:endParaRPr lang="en-US"/>
        </a:p>
      </dgm:t>
    </dgm:pt>
    <dgm:pt modelId="{1EA98666-7F85-CE4B-81F3-947AF113F818}">
      <dgm:prSet phldrT="[Text]"/>
      <dgm:spPr/>
      <dgm:t>
        <a:bodyPr/>
        <a:lstStyle/>
        <a:p>
          <a:r>
            <a:rPr lang="en-US" dirty="0" smtClean="0"/>
            <a:t>1 YEAR GOAL</a:t>
          </a:r>
          <a:endParaRPr lang="en-US" dirty="0"/>
        </a:p>
      </dgm:t>
    </dgm:pt>
    <dgm:pt modelId="{656B730E-1B84-9F4F-ACEF-BC4E3A9C1B52}" type="parTrans" cxnId="{AEFC4CDC-2EA1-F242-B4E3-41B95A26DDF1}">
      <dgm:prSet/>
      <dgm:spPr/>
      <dgm:t>
        <a:bodyPr/>
        <a:lstStyle/>
        <a:p>
          <a:endParaRPr lang="en-US"/>
        </a:p>
      </dgm:t>
    </dgm:pt>
    <dgm:pt modelId="{8E7744B9-4CBF-984E-8165-C7DB0FB7B100}" type="sibTrans" cxnId="{AEFC4CDC-2EA1-F242-B4E3-41B95A26DDF1}">
      <dgm:prSet/>
      <dgm:spPr/>
      <dgm:t>
        <a:bodyPr/>
        <a:lstStyle/>
        <a:p>
          <a:endParaRPr lang="en-US"/>
        </a:p>
      </dgm:t>
    </dgm:pt>
    <dgm:pt modelId="{EBB4A8EF-CBA8-6146-BD9E-0FBA423E097E}">
      <dgm:prSet phldrT="[Text]"/>
      <dgm:spPr/>
      <dgm:t>
        <a:bodyPr/>
        <a:lstStyle/>
        <a:p>
          <a:r>
            <a:rPr lang="en-US" dirty="0" smtClean="0"/>
            <a:t>MONTHLY GOAL</a:t>
          </a:r>
          <a:endParaRPr lang="en-US" dirty="0"/>
        </a:p>
      </dgm:t>
    </dgm:pt>
    <dgm:pt modelId="{96665F1E-A54D-1140-A975-ABFDBE18D6AF}" type="parTrans" cxnId="{05D153DC-2D86-D343-A428-6782B310AC57}">
      <dgm:prSet/>
      <dgm:spPr/>
      <dgm:t>
        <a:bodyPr/>
        <a:lstStyle/>
        <a:p>
          <a:endParaRPr lang="en-US"/>
        </a:p>
      </dgm:t>
    </dgm:pt>
    <dgm:pt modelId="{1824FD02-5003-D24A-B738-23F5CCBCB745}" type="sibTrans" cxnId="{05D153DC-2D86-D343-A428-6782B310AC57}">
      <dgm:prSet/>
      <dgm:spPr/>
      <dgm:t>
        <a:bodyPr/>
        <a:lstStyle/>
        <a:p>
          <a:endParaRPr lang="en-US"/>
        </a:p>
      </dgm:t>
    </dgm:pt>
    <dgm:pt modelId="{57BC2297-70B3-FA4B-BDD3-5E80135F0C62}">
      <dgm:prSet phldrT="[Text]"/>
      <dgm:spPr/>
      <dgm:t>
        <a:bodyPr/>
        <a:lstStyle/>
        <a:p>
          <a:r>
            <a:rPr lang="en-US" dirty="0" smtClean="0"/>
            <a:t>WEEKLY GOAL</a:t>
          </a:r>
          <a:endParaRPr lang="en-US" dirty="0"/>
        </a:p>
      </dgm:t>
    </dgm:pt>
    <dgm:pt modelId="{31AD1ECC-17E7-6B4A-AD4A-B4C9BEC6EB0A}" type="parTrans" cxnId="{35AE409B-8638-FC49-8EB8-0B54B6145A7A}">
      <dgm:prSet/>
      <dgm:spPr/>
      <dgm:t>
        <a:bodyPr/>
        <a:lstStyle/>
        <a:p>
          <a:endParaRPr lang="en-US"/>
        </a:p>
      </dgm:t>
    </dgm:pt>
    <dgm:pt modelId="{331DB939-9573-8D42-AFB1-38C2E5E6F9AA}" type="sibTrans" cxnId="{35AE409B-8638-FC49-8EB8-0B54B6145A7A}">
      <dgm:prSet/>
      <dgm:spPr/>
      <dgm:t>
        <a:bodyPr/>
        <a:lstStyle/>
        <a:p>
          <a:endParaRPr lang="en-US"/>
        </a:p>
      </dgm:t>
    </dgm:pt>
    <dgm:pt modelId="{F0A47D15-92E9-7E4D-B833-B1898B3CEAED}">
      <dgm:prSet phldrT="[Text]"/>
      <dgm:spPr/>
      <dgm:t>
        <a:bodyPr/>
        <a:lstStyle/>
        <a:p>
          <a:r>
            <a:rPr lang="en-US" dirty="0" smtClean="0"/>
            <a:t>DAILY GOAL</a:t>
          </a:r>
          <a:endParaRPr lang="en-US" dirty="0"/>
        </a:p>
      </dgm:t>
    </dgm:pt>
    <dgm:pt modelId="{2F9781B2-A441-C145-BD34-8B4E6948F713}" type="parTrans" cxnId="{90D9D80E-6373-8842-A7FC-472FDCF76581}">
      <dgm:prSet/>
      <dgm:spPr/>
      <dgm:t>
        <a:bodyPr/>
        <a:lstStyle/>
        <a:p>
          <a:endParaRPr lang="en-US"/>
        </a:p>
      </dgm:t>
    </dgm:pt>
    <dgm:pt modelId="{00AF7327-24B6-E04C-A341-878C92083AF3}" type="sibTrans" cxnId="{90D9D80E-6373-8842-A7FC-472FDCF76581}">
      <dgm:prSet/>
      <dgm:spPr/>
      <dgm:t>
        <a:bodyPr/>
        <a:lstStyle/>
        <a:p>
          <a:endParaRPr lang="en-US"/>
        </a:p>
      </dgm:t>
    </dgm:pt>
    <dgm:pt modelId="{DEB63B0E-F653-C34F-97D4-7FBE5F447E81}">
      <dgm:prSet phldrT="[Text]"/>
      <dgm:spPr/>
      <dgm:t>
        <a:bodyPr/>
        <a:lstStyle/>
        <a:p>
          <a:r>
            <a:rPr lang="en-US" dirty="0" smtClean="0"/>
            <a:t>RIGHT NOW?!</a:t>
          </a:r>
          <a:endParaRPr lang="en-US" dirty="0"/>
        </a:p>
      </dgm:t>
    </dgm:pt>
    <dgm:pt modelId="{3AFE104E-0B12-BC46-925D-8462A13EE8EE}" type="sibTrans" cxnId="{8261ADD3-82D2-6D4E-A6CC-6AC71C6392B4}">
      <dgm:prSet/>
      <dgm:spPr/>
      <dgm:t>
        <a:bodyPr/>
        <a:lstStyle/>
        <a:p>
          <a:endParaRPr lang="en-US"/>
        </a:p>
      </dgm:t>
    </dgm:pt>
    <dgm:pt modelId="{33CB1646-0519-754B-9F71-43EB774A827F}" type="parTrans" cxnId="{8261ADD3-82D2-6D4E-A6CC-6AC71C6392B4}">
      <dgm:prSet/>
      <dgm:spPr/>
      <dgm:t>
        <a:bodyPr/>
        <a:lstStyle/>
        <a:p>
          <a:endParaRPr lang="en-US"/>
        </a:p>
      </dgm:t>
    </dgm:pt>
    <dgm:pt modelId="{FA718DB1-CDE8-0949-951A-B9E2DEBA5068}" type="pres">
      <dgm:prSet presAssocID="{446D9911-CDC6-D042-A082-FAEB2024F7BF}" presName="Name0" presStyleCnt="0">
        <dgm:presLayoutVars>
          <dgm:chMax val="7"/>
          <dgm:chPref val="5"/>
        </dgm:presLayoutVars>
      </dgm:prSet>
      <dgm:spPr/>
      <dgm:t>
        <a:bodyPr/>
        <a:lstStyle/>
        <a:p>
          <a:endParaRPr lang="en-US"/>
        </a:p>
      </dgm:t>
    </dgm:pt>
    <dgm:pt modelId="{E94724BE-2C40-6B48-B42E-24DE456B1003}" type="pres">
      <dgm:prSet presAssocID="{446D9911-CDC6-D042-A082-FAEB2024F7BF}" presName="arrowNode" presStyleLbl="node1" presStyleIdx="0" presStyleCnt="1" custScaleX="129815"/>
      <dgm:spPr/>
    </dgm:pt>
    <dgm:pt modelId="{DB52A21E-BDEB-7D4F-A80E-91E17FDE209B}" type="pres">
      <dgm:prSet presAssocID="{12D096FD-7D59-6747-8AE5-37A0EDA967D4}" presName="txNode1" presStyleLbl="revTx" presStyleIdx="0" presStyleCnt="7" custLinFactNeighborX="-51912" custLinFactNeighborY="57766">
        <dgm:presLayoutVars>
          <dgm:bulletEnabled val="1"/>
        </dgm:presLayoutVars>
      </dgm:prSet>
      <dgm:spPr/>
      <dgm:t>
        <a:bodyPr/>
        <a:lstStyle/>
        <a:p>
          <a:endParaRPr lang="en-US"/>
        </a:p>
      </dgm:t>
    </dgm:pt>
    <dgm:pt modelId="{39D4607C-DE39-3840-B487-DD0152609525}" type="pres">
      <dgm:prSet presAssocID="{0FC0F39C-AAF1-6944-8B4B-4096CA10578D}" presName="txNode2" presStyleLbl="revTx" presStyleIdx="1" presStyleCnt="7" custLinFactNeighborX="-19265" custLinFactNeighborY="-34714">
        <dgm:presLayoutVars>
          <dgm:bulletEnabled val="1"/>
        </dgm:presLayoutVars>
      </dgm:prSet>
      <dgm:spPr/>
      <dgm:t>
        <a:bodyPr/>
        <a:lstStyle/>
        <a:p>
          <a:endParaRPr lang="en-US"/>
        </a:p>
      </dgm:t>
    </dgm:pt>
    <dgm:pt modelId="{8F85D33C-F560-BA4D-B301-D88AB3F57A7F}" type="pres">
      <dgm:prSet presAssocID="{EF922F9D-E5FC-F54F-BBFE-03B2118DF1D5}" presName="dotNode2" presStyleCnt="0"/>
      <dgm:spPr/>
    </dgm:pt>
    <dgm:pt modelId="{D1338278-9AB8-BE42-A2AB-4D62532B12AB}" type="pres">
      <dgm:prSet presAssocID="{EF922F9D-E5FC-F54F-BBFE-03B2118DF1D5}" presName="dotRepeatNode" presStyleLbl="fgShp" presStyleIdx="0" presStyleCnt="5"/>
      <dgm:spPr/>
      <dgm:t>
        <a:bodyPr/>
        <a:lstStyle/>
        <a:p>
          <a:endParaRPr lang="en-US"/>
        </a:p>
      </dgm:t>
    </dgm:pt>
    <dgm:pt modelId="{357FD4E7-B05B-0448-B174-6EE0BBC06791}" type="pres">
      <dgm:prSet presAssocID="{1EA98666-7F85-CE4B-81F3-947AF113F818}" presName="txNode3" presStyleLbl="revTx" presStyleIdx="2" presStyleCnt="7" custScaleX="141921" custLinFactNeighborX="5565" custLinFactNeighborY="25246">
        <dgm:presLayoutVars>
          <dgm:bulletEnabled val="1"/>
        </dgm:presLayoutVars>
      </dgm:prSet>
      <dgm:spPr/>
      <dgm:t>
        <a:bodyPr/>
        <a:lstStyle/>
        <a:p>
          <a:endParaRPr lang="en-US"/>
        </a:p>
      </dgm:t>
    </dgm:pt>
    <dgm:pt modelId="{80B06F4A-71EF-A643-9AD1-F2A729C15F41}" type="pres">
      <dgm:prSet presAssocID="{8E7744B9-4CBF-984E-8165-C7DB0FB7B100}" presName="dotNode3" presStyleCnt="0"/>
      <dgm:spPr/>
    </dgm:pt>
    <dgm:pt modelId="{594DD0C6-A0DE-7642-8354-46252EBA3044}" type="pres">
      <dgm:prSet presAssocID="{8E7744B9-4CBF-984E-8165-C7DB0FB7B100}" presName="dotRepeatNode" presStyleLbl="fgShp" presStyleIdx="1" presStyleCnt="5"/>
      <dgm:spPr/>
      <dgm:t>
        <a:bodyPr/>
        <a:lstStyle/>
        <a:p>
          <a:endParaRPr lang="en-US"/>
        </a:p>
      </dgm:t>
    </dgm:pt>
    <dgm:pt modelId="{B3569E05-8FF8-224A-B3EB-BCA60345A392}" type="pres">
      <dgm:prSet presAssocID="{EBB4A8EF-CBA8-6146-BD9E-0FBA423E097E}" presName="txNode4" presStyleLbl="revTx" presStyleIdx="3" presStyleCnt="7" custScaleX="123839" custLinFactNeighborX="-13539" custLinFactNeighborY="-22090">
        <dgm:presLayoutVars>
          <dgm:bulletEnabled val="1"/>
        </dgm:presLayoutVars>
      </dgm:prSet>
      <dgm:spPr/>
      <dgm:t>
        <a:bodyPr/>
        <a:lstStyle/>
        <a:p>
          <a:endParaRPr lang="en-US"/>
        </a:p>
      </dgm:t>
    </dgm:pt>
    <dgm:pt modelId="{EC3FFF48-AE93-CD4C-A50B-978CA174865B}" type="pres">
      <dgm:prSet presAssocID="{1824FD02-5003-D24A-B738-23F5CCBCB745}" presName="dotNode4" presStyleCnt="0"/>
      <dgm:spPr/>
    </dgm:pt>
    <dgm:pt modelId="{86FB0F3D-BEA0-0449-9A26-6829A2742D84}" type="pres">
      <dgm:prSet presAssocID="{1824FD02-5003-D24A-B738-23F5CCBCB745}" presName="dotRepeatNode" presStyleLbl="fgShp" presStyleIdx="2" presStyleCnt="5"/>
      <dgm:spPr/>
      <dgm:t>
        <a:bodyPr/>
        <a:lstStyle/>
        <a:p>
          <a:endParaRPr lang="en-US"/>
        </a:p>
      </dgm:t>
    </dgm:pt>
    <dgm:pt modelId="{6F0674F5-1620-4640-A876-BC553BDCA7BC}" type="pres">
      <dgm:prSet presAssocID="{57BC2297-70B3-FA4B-BDD3-5E80135F0C62}" presName="txNode5" presStyleLbl="revTx" presStyleIdx="4" presStyleCnt="7" custLinFactNeighborX="15149" custLinFactNeighborY="22090">
        <dgm:presLayoutVars>
          <dgm:bulletEnabled val="1"/>
        </dgm:presLayoutVars>
      </dgm:prSet>
      <dgm:spPr/>
      <dgm:t>
        <a:bodyPr/>
        <a:lstStyle/>
        <a:p>
          <a:endParaRPr lang="en-US"/>
        </a:p>
      </dgm:t>
    </dgm:pt>
    <dgm:pt modelId="{914F5D3F-467C-C043-82E5-70D530916F44}" type="pres">
      <dgm:prSet presAssocID="{331DB939-9573-8D42-AFB1-38C2E5E6F9AA}" presName="dotNode5" presStyleCnt="0"/>
      <dgm:spPr/>
    </dgm:pt>
    <dgm:pt modelId="{F15A0573-C3A3-2F4F-A9B6-62A57C60276D}" type="pres">
      <dgm:prSet presAssocID="{331DB939-9573-8D42-AFB1-38C2E5E6F9AA}" presName="dotRepeatNode" presStyleLbl="fgShp" presStyleIdx="3" presStyleCnt="5"/>
      <dgm:spPr/>
      <dgm:t>
        <a:bodyPr/>
        <a:lstStyle/>
        <a:p>
          <a:endParaRPr lang="en-US"/>
        </a:p>
      </dgm:t>
    </dgm:pt>
    <dgm:pt modelId="{96A47683-5A66-4D48-8743-F3A04DDDB95B}" type="pres">
      <dgm:prSet presAssocID="{F0A47D15-92E9-7E4D-B833-B1898B3CEAED}" presName="txNode6" presStyleLbl="revTx" presStyleIdx="5" presStyleCnt="7" custScaleX="141757" custLinFactNeighborX="-3971" custLinFactNeighborY="-23669">
        <dgm:presLayoutVars>
          <dgm:bulletEnabled val="1"/>
        </dgm:presLayoutVars>
      </dgm:prSet>
      <dgm:spPr/>
      <dgm:t>
        <a:bodyPr/>
        <a:lstStyle/>
        <a:p>
          <a:endParaRPr lang="en-US"/>
        </a:p>
      </dgm:t>
    </dgm:pt>
    <dgm:pt modelId="{280FFD98-66E3-CF4E-A071-13E80B02881D}" type="pres">
      <dgm:prSet presAssocID="{00AF7327-24B6-E04C-A341-878C92083AF3}" presName="dotNode6" presStyleCnt="0"/>
      <dgm:spPr/>
    </dgm:pt>
    <dgm:pt modelId="{DF236075-144B-1048-854A-1874BE29E00D}" type="pres">
      <dgm:prSet presAssocID="{00AF7327-24B6-E04C-A341-878C92083AF3}" presName="dotRepeatNode" presStyleLbl="fgShp" presStyleIdx="4" presStyleCnt="5"/>
      <dgm:spPr/>
      <dgm:t>
        <a:bodyPr/>
        <a:lstStyle/>
        <a:p>
          <a:endParaRPr lang="en-US"/>
        </a:p>
      </dgm:t>
    </dgm:pt>
    <dgm:pt modelId="{CDCA7B8B-1599-4F41-90F7-F7F69B945575}" type="pres">
      <dgm:prSet presAssocID="{DEB63B0E-F653-C34F-97D4-7FBE5F447E81}" presName="txNode7" presStyleLbl="revTx" presStyleIdx="6" presStyleCnt="7" custLinFactNeighborX="39359" custLinFactNeighborY="-64694">
        <dgm:presLayoutVars>
          <dgm:bulletEnabled val="1"/>
        </dgm:presLayoutVars>
      </dgm:prSet>
      <dgm:spPr/>
      <dgm:t>
        <a:bodyPr/>
        <a:lstStyle/>
        <a:p>
          <a:endParaRPr lang="en-US"/>
        </a:p>
      </dgm:t>
    </dgm:pt>
  </dgm:ptLst>
  <dgm:cxnLst>
    <dgm:cxn modelId="{27D0B189-048B-7845-AC46-204A919169BD}" type="presOf" srcId="{EF922F9D-E5FC-F54F-BBFE-03B2118DF1D5}" destId="{D1338278-9AB8-BE42-A2AB-4D62532B12AB}" srcOrd="0" destOrd="0" presId="urn:microsoft.com/office/officeart/2009/3/layout/DescendingProcess"/>
    <dgm:cxn modelId="{632FAD62-F0C4-474F-BEC1-B8184EB7E87D}" type="presOf" srcId="{F0A47D15-92E9-7E4D-B833-B1898B3CEAED}" destId="{96A47683-5A66-4D48-8743-F3A04DDDB95B}" srcOrd="0" destOrd="0" presId="urn:microsoft.com/office/officeart/2009/3/layout/DescendingProcess"/>
    <dgm:cxn modelId="{18AFD233-BD52-1942-883D-9BF27880E17D}" type="presOf" srcId="{331DB939-9573-8D42-AFB1-38C2E5E6F9AA}" destId="{F15A0573-C3A3-2F4F-A9B6-62A57C60276D}" srcOrd="0" destOrd="0" presId="urn:microsoft.com/office/officeart/2009/3/layout/DescendingProcess"/>
    <dgm:cxn modelId="{F1E54A8F-344F-E64D-8029-4F0C32B824B5}" type="presOf" srcId="{12D096FD-7D59-6747-8AE5-37A0EDA967D4}" destId="{DB52A21E-BDEB-7D4F-A80E-91E17FDE209B}" srcOrd="0" destOrd="0" presId="urn:microsoft.com/office/officeart/2009/3/layout/DescendingProcess"/>
    <dgm:cxn modelId="{457ADCAF-9A07-B145-8A2B-7F8FA606EEA7}" srcId="{446D9911-CDC6-D042-A082-FAEB2024F7BF}" destId="{12D096FD-7D59-6747-8AE5-37A0EDA967D4}" srcOrd="0" destOrd="0" parTransId="{A78CEB40-9C2B-C14E-BF8B-7A8C6665BBD6}" sibTransId="{6A06087C-93DE-A246-80F6-F37DE5B64F1B}"/>
    <dgm:cxn modelId="{71CCAA3B-B2CA-784F-ACBF-54956A07F064}" type="presOf" srcId="{57BC2297-70B3-FA4B-BDD3-5E80135F0C62}" destId="{6F0674F5-1620-4640-A876-BC553BDCA7BC}" srcOrd="0" destOrd="0" presId="urn:microsoft.com/office/officeart/2009/3/layout/DescendingProcess"/>
    <dgm:cxn modelId="{BF06A32D-0171-0044-88B9-3891D82EB7F9}" srcId="{446D9911-CDC6-D042-A082-FAEB2024F7BF}" destId="{0FC0F39C-AAF1-6944-8B4B-4096CA10578D}" srcOrd="1" destOrd="0" parTransId="{EAE04B32-4735-7548-9487-22395187A038}" sibTransId="{EF922F9D-E5FC-F54F-BBFE-03B2118DF1D5}"/>
    <dgm:cxn modelId="{021FB9F0-A364-414D-A1D5-D04EA013C71F}" type="presOf" srcId="{EBB4A8EF-CBA8-6146-BD9E-0FBA423E097E}" destId="{B3569E05-8FF8-224A-B3EB-BCA60345A392}" srcOrd="0" destOrd="0" presId="urn:microsoft.com/office/officeart/2009/3/layout/DescendingProcess"/>
    <dgm:cxn modelId="{CC7B9429-167D-CA4D-96DE-DEB55F61A275}" type="presOf" srcId="{1824FD02-5003-D24A-B738-23F5CCBCB745}" destId="{86FB0F3D-BEA0-0449-9A26-6829A2742D84}" srcOrd="0" destOrd="0" presId="urn:microsoft.com/office/officeart/2009/3/layout/DescendingProcess"/>
    <dgm:cxn modelId="{AEFC4CDC-2EA1-F242-B4E3-41B95A26DDF1}" srcId="{446D9911-CDC6-D042-A082-FAEB2024F7BF}" destId="{1EA98666-7F85-CE4B-81F3-947AF113F818}" srcOrd="2" destOrd="0" parTransId="{656B730E-1B84-9F4F-ACEF-BC4E3A9C1B52}" sibTransId="{8E7744B9-4CBF-984E-8165-C7DB0FB7B100}"/>
    <dgm:cxn modelId="{B1AD82C4-8453-6E47-B701-E7937ADE1712}" type="presOf" srcId="{8E7744B9-4CBF-984E-8165-C7DB0FB7B100}" destId="{594DD0C6-A0DE-7642-8354-46252EBA3044}" srcOrd="0" destOrd="0" presId="urn:microsoft.com/office/officeart/2009/3/layout/DescendingProcess"/>
    <dgm:cxn modelId="{90D9D80E-6373-8842-A7FC-472FDCF76581}" srcId="{446D9911-CDC6-D042-A082-FAEB2024F7BF}" destId="{F0A47D15-92E9-7E4D-B833-B1898B3CEAED}" srcOrd="5" destOrd="0" parTransId="{2F9781B2-A441-C145-BD34-8B4E6948F713}" sibTransId="{00AF7327-24B6-E04C-A341-878C92083AF3}"/>
    <dgm:cxn modelId="{8261ADD3-82D2-6D4E-A6CC-6AC71C6392B4}" srcId="{446D9911-CDC6-D042-A082-FAEB2024F7BF}" destId="{DEB63B0E-F653-C34F-97D4-7FBE5F447E81}" srcOrd="6" destOrd="0" parTransId="{33CB1646-0519-754B-9F71-43EB774A827F}" sibTransId="{3AFE104E-0B12-BC46-925D-8462A13EE8EE}"/>
    <dgm:cxn modelId="{B720E8C6-D28F-0F41-960A-EAA54B719F14}" type="presOf" srcId="{DEB63B0E-F653-C34F-97D4-7FBE5F447E81}" destId="{CDCA7B8B-1599-4F41-90F7-F7F69B945575}" srcOrd="0" destOrd="0" presId="urn:microsoft.com/office/officeart/2009/3/layout/DescendingProcess"/>
    <dgm:cxn modelId="{05D153DC-2D86-D343-A428-6782B310AC57}" srcId="{446D9911-CDC6-D042-A082-FAEB2024F7BF}" destId="{EBB4A8EF-CBA8-6146-BD9E-0FBA423E097E}" srcOrd="3" destOrd="0" parTransId="{96665F1E-A54D-1140-A975-ABFDBE18D6AF}" sibTransId="{1824FD02-5003-D24A-B738-23F5CCBCB745}"/>
    <dgm:cxn modelId="{4EBDBFA0-C6DD-F04B-B993-171AAF2A0F1D}" type="presOf" srcId="{1EA98666-7F85-CE4B-81F3-947AF113F818}" destId="{357FD4E7-B05B-0448-B174-6EE0BBC06791}" srcOrd="0" destOrd="0" presId="urn:microsoft.com/office/officeart/2009/3/layout/DescendingProcess"/>
    <dgm:cxn modelId="{440A17A0-0123-824E-BA72-588BDB3939FB}" type="presOf" srcId="{446D9911-CDC6-D042-A082-FAEB2024F7BF}" destId="{FA718DB1-CDE8-0949-951A-B9E2DEBA5068}" srcOrd="0" destOrd="0" presId="urn:microsoft.com/office/officeart/2009/3/layout/DescendingProcess"/>
    <dgm:cxn modelId="{EB428C57-D490-C946-BBC4-4C05A145F9AA}" type="presOf" srcId="{00AF7327-24B6-E04C-A341-878C92083AF3}" destId="{DF236075-144B-1048-854A-1874BE29E00D}" srcOrd="0" destOrd="0" presId="urn:microsoft.com/office/officeart/2009/3/layout/DescendingProcess"/>
    <dgm:cxn modelId="{E4D61FA8-0418-EC4B-B45D-A9380BA773EB}" type="presOf" srcId="{0FC0F39C-AAF1-6944-8B4B-4096CA10578D}" destId="{39D4607C-DE39-3840-B487-DD0152609525}" srcOrd="0" destOrd="0" presId="urn:microsoft.com/office/officeart/2009/3/layout/DescendingProcess"/>
    <dgm:cxn modelId="{35AE409B-8638-FC49-8EB8-0B54B6145A7A}" srcId="{446D9911-CDC6-D042-A082-FAEB2024F7BF}" destId="{57BC2297-70B3-FA4B-BDD3-5E80135F0C62}" srcOrd="4" destOrd="0" parTransId="{31AD1ECC-17E7-6B4A-AD4A-B4C9BEC6EB0A}" sibTransId="{331DB939-9573-8D42-AFB1-38C2E5E6F9AA}"/>
    <dgm:cxn modelId="{E6DA262A-AC44-EB4A-8915-2298438CFDCB}" type="presParOf" srcId="{FA718DB1-CDE8-0949-951A-B9E2DEBA5068}" destId="{E94724BE-2C40-6B48-B42E-24DE456B1003}" srcOrd="0" destOrd="0" presId="urn:microsoft.com/office/officeart/2009/3/layout/DescendingProcess"/>
    <dgm:cxn modelId="{3B25F9F3-A04B-8D4E-8B1F-6BFB3E7CD665}" type="presParOf" srcId="{FA718DB1-CDE8-0949-951A-B9E2DEBA5068}" destId="{DB52A21E-BDEB-7D4F-A80E-91E17FDE209B}" srcOrd="1" destOrd="0" presId="urn:microsoft.com/office/officeart/2009/3/layout/DescendingProcess"/>
    <dgm:cxn modelId="{9B8952B5-423F-8744-909F-B61842264708}" type="presParOf" srcId="{FA718DB1-CDE8-0949-951A-B9E2DEBA5068}" destId="{39D4607C-DE39-3840-B487-DD0152609525}" srcOrd="2" destOrd="0" presId="urn:microsoft.com/office/officeart/2009/3/layout/DescendingProcess"/>
    <dgm:cxn modelId="{E9B535BE-C44E-9643-A0FA-70F3EE7280AE}" type="presParOf" srcId="{FA718DB1-CDE8-0949-951A-B9E2DEBA5068}" destId="{8F85D33C-F560-BA4D-B301-D88AB3F57A7F}" srcOrd="3" destOrd="0" presId="urn:microsoft.com/office/officeart/2009/3/layout/DescendingProcess"/>
    <dgm:cxn modelId="{0F211A7E-CEC3-0241-8528-B04E99012598}" type="presParOf" srcId="{8F85D33C-F560-BA4D-B301-D88AB3F57A7F}" destId="{D1338278-9AB8-BE42-A2AB-4D62532B12AB}" srcOrd="0" destOrd="0" presId="urn:microsoft.com/office/officeart/2009/3/layout/DescendingProcess"/>
    <dgm:cxn modelId="{94BB9F2E-4194-BA4B-AEE7-9229991688C0}" type="presParOf" srcId="{FA718DB1-CDE8-0949-951A-B9E2DEBA5068}" destId="{357FD4E7-B05B-0448-B174-6EE0BBC06791}" srcOrd="4" destOrd="0" presId="urn:microsoft.com/office/officeart/2009/3/layout/DescendingProcess"/>
    <dgm:cxn modelId="{13D98D8C-98FD-E942-B0A3-35721C2D0669}" type="presParOf" srcId="{FA718DB1-CDE8-0949-951A-B9E2DEBA5068}" destId="{80B06F4A-71EF-A643-9AD1-F2A729C15F41}" srcOrd="5" destOrd="0" presId="urn:microsoft.com/office/officeart/2009/3/layout/DescendingProcess"/>
    <dgm:cxn modelId="{B22A60F2-A5E8-434D-A369-8C5641BFAEF3}" type="presParOf" srcId="{80B06F4A-71EF-A643-9AD1-F2A729C15F41}" destId="{594DD0C6-A0DE-7642-8354-46252EBA3044}" srcOrd="0" destOrd="0" presId="urn:microsoft.com/office/officeart/2009/3/layout/DescendingProcess"/>
    <dgm:cxn modelId="{555DE50F-AB49-0D4A-A689-55BF85B9F49A}" type="presParOf" srcId="{FA718DB1-CDE8-0949-951A-B9E2DEBA5068}" destId="{B3569E05-8FF8-224A-B3EB-BCA60345A392}" srcOrd="6" destOrd="0" presId="urn:microsoft.com/office/officeart/2009/3/layout/DescendingProcess"/>
    <dgm:cxn modelId="{E2B530ED-192C-B246-A998-E9F8AC53582D}" type="presParOf" srcId="{FA718DB1-CDE8-0949-951A-B9E2DEBA5068}" destId="{EC3FFF48-AE93-CD4C-A50B-978CA174865B}" srcOrd="7" destOrd="0" presId="urn:microsoft.com/office/officeart/2009/3/layout/DescendingProcess"/>
    <dgm:cxn modelId="{B9820E0A-EA09-F74E-A632-874082E6326A}" type="presParOf" srcId="{EC3FFF48-AE93-CD4C-A50B-978CA174865B}" destId="{86FB0F3D-BEA0-0449-9A26-6829A2742D84}" srcOrd="0" destOrd="0" presId="urn:microsoft.com/office/officeart/2009/3/layout/DescendingProcess"/>
    <dgm:cxn modelId="{7229DAC9-3C14-C648-8ECB-07E0A51F0197}" type="presParOf" srcId="{FA718DB1-CDE8-0949-951A-B9E2DEBA5068}" destId="{6F0674F5-1620-4640-A876-BC553BDCA7BC}" srcOrd="8" destOrd="0" presId="urn:microsoft.com/office/officeart/2009/3/layout/DescendingProcess"/>
    <dgm:cxn modelId="{8D2A149C-7DAC-D94A-8087-9CDAC0421835}" type="presParOf" srcId="{FA718DB1-CDE8-0949-951A-B9E2DEBA5068}" destId="{914F5D3F-467C-C043-82E5-70D530916F44}" srcOrd="9" destOrd="0" presId="urn:microsoft.com/office/officeart/2009/3/layout/DescendingProcess"/>
    <dgm:cxn modelId="{8E58E711-5FB1-E145-9729-BFB4FA5F385A}" type="presParOf" srcId="{914F5D3F-467C-C043-82E5-70D530916F44}" destId="{F15A0573-C3A3-2F4F-A9B6-62A57C60276D}" srcOrd="0" destOrd="0" presId="urn:microsoft.com/office/officeart/2009/3/layout/DescendingProcess"/>
    <dgm:cxn modelId="{F92BD238-0A48-CA43-80FC-C6E348B081DB}" type="presParOf" srcId="{FA718DB1-CDE8-0949-951A-B9E2DEBA5068}" destId="{96A47683-5A66-4D48-8743-F3A04DDDB95B}" srcOrd="10" destOrd="0" presId="urn:microsoft.com/office/officeart/2009/3/layout/DescendingProcess"/>
    <dgm:cxn modelId="{D1E67BB0-4B48-A64F-A32B-D85A4EEA7E14}" type="presParOf" srcId="{FA718DB1-CDE8-0949-951A-B9E2DEBA5068}" destId="{280FFD98-66E3-CF4E-A071-13E80B02881D}" srcOrd="11" destOrd="0" presId="urn:microsoft.com/office/officeart/2009/3/layout/DescendingProcess"/>
    <dgm:cxn modelId="{A7AD6650-173D-4D4A-83F9-0D28DD8D41D2}" type="presParOf" srcId="{280FFD98-66E3-CF4E-A071-13E80B02881D}" destId="{DF236075-144B-1048-854A-1874BE29E00D}" srcOrd="0" destOrd="0" presId="urn:microsoft.com/office/officeart/2009/3/layout/DescendingProcess"/>
    <dgm:cxn modelId="{1A739710-7C76-F643-B925-C7E3969BD5A4}" type="presParOf" srcId="{FA718DB1-CDE8-0949-951A-B9E2DEBA5068}" destId="{CDCA7B8B-1599-4F41-90F7-F7F69B945575}" srcOrd="12"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BCC27A-76DD-E64A-B20D-559B7F383E4B}" type="doc">
      <dgm:prSet loTypeId="urn:microsoft.com/office/officeart/2009/3/layout/RandomtoResultProcess" loCatId="" qsTypeId="urn:microsoft.com/office/officeart/2005/8/quickstyle/simple5" qsCatId="simple" csTypeId="urn:microsoft.com/office/officeart/2005/8/colors/accent1_2" csCatId="accent1" phldr="1"/>
      <dgm:spPr/>
      <dgm:t>
        <a:bodyPr/>
        <a:lstStyle/>
        <a:p>
          <a:endParaRPr lang="en-US"/>
        </a:p>
      </dgm:t>
    </dgm:pt>
    <dgm:pt modelId="{B2585262-3712-F84B-B506-CD64148B1D23}">
      <dgm:prSet phldrT="[Text]"/>
      <dgm:spPr/>
      <dgm:t>
        <a:bodyPr/>
        <a:lstStyle/>
        <a:p>
          <a:r>
            <a:rPr lang="en-US" dirty="0" smtClean="0"/>
            <a:t>SET PRIORITIES</a:t>
          </a:r>
          <a:endParaRPr lang="en-US" dirty="0"/>
        </a:p>
      </dgm:t>
    </dgm:pt>
    <dgm:pt modelId="{AB797F5A-2379-C74F-B1B8-C84BBA139970}" type="parTrans" cxnId="{04046C63-4C52-FA4A-9AC5-671247E61102}">
      <dgm:prSet/>
      <dgm:spPr/>
      <dgm:t>
        <a:bodyPr/>
        <a:lstStyle/>
        <a:p>
          <a:endParaRPr lang="en-US"/>
        </a:p>
      </dgm:t>
    </dgm:pt>
    <dgm:pt modelId="{C6440827-F2A8-6D47-8D37-F1316338E3E8}" type="sibTrans" cxnId="{04046C63-4C52-FA4A-9AC5-671247E61102}">
      <dgm:prSet/>
      <dgm:spPr/>
      <dgm:t>
        <a:bodyPr/>
        <a:lstStyle/>
        <a:p>
          <a:endParaRPr lang="en-US"/>
        </a:p>
      </dgm:t>
    </dgm:pt>
    <dgm:pt modelId="{B56360BA-A8DC-DA47-B1E3-82D7B40F2B27}">
      <dgm:prSet phldrT="[Text]"/>
      <dgm:spPr/>
      <dgm:t>
        <a:bodyPr/>
        <a:lstStyle/>
        <a:p>
          <a:r>
            <a:rPr lang="en-US" dirty="0" smtClean="0"/>
            <a:t>PROTECT YOUR TIME</a:t>
          </a:r>
          <a:endParaRPr lang="en-US" dirty="0"/>
        </a:p>
      </dgm:t>
    </dgm:pt>
    <dgm:pt modelId="{0A137C4B-2812-634D-AE07-8FC747C02947}" type="parTrans" cxnId="{C8F6F2D3-C216-DE4F-A8EC-82B51C8C5C80}">
      <dgm:prSet/>
      <dgm:spPr/>
      <dgm:t>
        <a:bodyPr/>
        <a:lstStyle/>
        <a:p>
          <a:endParaRPr lang="en-US"/>
        </a:p>
      </dgm:t>
    </dgm:pt>
    <dgm:pt modelId="{609B8D44-B6B8-9B43-BA19-E7173A61DDC9}" type="sibTrans" cxnId="{C8F6F2D3-C216-DE4F-A8EC-82B51C8C5C80}">
      <dgm:prSet/>
      <dgm:spPr/>
      <dgm:t>
        <a:bodyPr/>
        <a:lstStyle/>
        <a:p>
          <a:endParaRPr lang="en-US"/>
        </a:p>
      </dgm:t>
    </dgm:pt>
    <dgm:pt modelId="{A69A3F1D-BE1B-A44B-9AC9-11F23C7279A4}" type="pres">
      <dgm:prSet presAssocID="{AFBCC27A-76DD-E64A-B20D-559B7F383E4B}" presName="Name0" presStyleCnt="0">
        <dgm:presLayoutVars>
          <dgm:dir/>
          <dgm:animOne val="branch"/>
          <dgm:animLvl val="lvl"/>
        </dgm:presLayoutVars>
      </dgm:prSet>
      <dgm:spPr/>
      <dgm:t>
        <a:bodyPr/>
        <a:lstStyle/>
        <a:p>
          <a:endParaRPr lang="en-US"/>
        </a:p>
      </dgm:t>
    </dgm:pt>
    <dgm:pt modelId="{FEFC2F9B-8E75-D342-91C4-AAD75996085C}" type="pres">
      <dgm:prSet presAssocID="{B2585262-3712-F84B-B506-CD64148B1D23}" presName="chaos" presStyleCnt="0"/>
      <dgm:spPr/>
    </dgm:pt>
    <dgm:pt modelId="{D30F073A-E1F3-B948-B55C-097CD2A36EC1}" type="pres">
      <dgm:prSet presAssocID="{B2585262-3712-F84B-B506-CD64148B1D23}" presName="parTx1" presStyleLbl="revTx" presStyleIdx="0" presStyleCnt="1"/>
      <dgm:spPr/>
      <dgm:t>
        <a:bodyPr/>
        <a:lstStyle/>
        <a:p>
          <a:endParaRPr lang="en-US"/>
        </a:p>
      </dgm:t>
    </dgm:pt>
    <dgm:pt modelId="{C288D423-CD8A-1D43-BCBF-9D07F589B4C9}" type="pres">
      <dgm:prSet presAssocID="{B2585262-3712-F84B-B506-CD64148B1D23}" presName="c1" presStyleLbl="node1" presStyleIdx="0" presStyleCnt="19"/>
      <dgm:spPr/>
    </dgm:pt>
    <dgm:pt modelId="{B762B01A-7491-3547-BFAE-DD6B21D3349C}" type="pres">
      <dgm:prSet presAssocID="{B2585262-3712-F84B-B506-CD64148B1D23}" presName="c2" presStyleLbl="node1" presStyleIdx="1" presStyleCnt="19"/>
      <dgm:spPr/>
    </dgm:pt>
    <dgm:pt modelId="{54071FBB-1B50-EB44-99FD-6A2EBE586CEE}" type="pres">
      <dgm:prSet presAssocID="{B2585262-3712-F84B-B506-CD64148B1D23}" presName="c3" presStyleLbl="node1" presStyleIdx="2" presStyleCnt="19"/>
      <dgm:spPr/>
    </dgm:pt>
    <dgm:pt modelId="{E80C61EC-4E5B-0B41-8336-196124C05018}" type="pres">
      <dgm:prSet presAssocID="{B2585262-3712-F84B-B506-CD64148B1D23}" presName="c4" presStyleLbl="node1" presStyleIdx="3" presStyleCnt="19"/>
      <dgm:spPr/>
    </dgm:pt>
    <dgm:pt modelId="{24AAFF97-1574-CC4B-88FA-80E921AA7E99}" type="pres">
      <dgm:prSet presAssocID="{B2585262-3712-F84B-B506-CD64148B1D23}" presName="c5" presStyleLbl="node1" presStyleIdx="4" presStyleCnt="19"/>
      <dgm:spPr/>
    </dgm:pt>
    <dgm:pt modelId="{5848838C-7AAA-E841-8F76-05520CE44E26}" type="pres">
      <dgm:prSet presAssocID="{B2585262-3712-F84B-B506-CD64148B1D23}" presName="c6" presStyleLbl="node1" presStyleIdx="5" presStyleCnt="19"/>
      <dgm:spPr/>
    </dgm:pt>
    <dgm:pt modelId="{F534B494-17E7-6A4A-8101-3812A5C9C2FB}" type="pres">
      <dgm:prSet presAssocID="{B2585262-3712-F84B-B506-CD64148B1D23}" presName="c7" presStyleLbl="node1" presStyleIdx="6" presStyleCnt="19"/>
      <dgm:spPr/>
    </dgm:pt>
    <dgm:pt modelId="{0F8A38F0-EBC6-3148-9DAB-E16B17FF6AA4}" type="pres">
      <dgm:prSet presAssocID="{B2585262-3712-F84B-B506-CD64148B1D23}" presName="c8" presStyleLbl="node1" presStyleIdx="7" presStyleCnt="19"/>
      <dgm:spPr/>
    </dgm:pt>
    <dgm:pt modelId="{E12D99AB-14C0-4848-A968-DAB90ECBD233}" type="pres">
      <dgm:prSet presAssocID="{B2585262-3712-F84B-B506-CD64148B1D23}" presName="c9" presStyleLbl="node1" presStyleIdx="8" presStyleCnt="19"/>
      <dgm:spPr/>
    </dgm:pt>
    <dgm:pt modelId="{E93E2121-E56F-994B-9440-8DE09B2B8A22}" type="pres">
      <dgm:prSet presAssocID="{B2585262-3712-F84B-B506-CD64148B1D23}" presName="c10" presStyleLbl="node1" presStyleIdx="9" presStyleCnt="19"/>
      <dgm:spPr/>
    </dgm:pt>
    <dgm:pt modelId="{C149C762-A475-A14D-A076-6F648BBF1C7E}" type="pres">
      <dgm:prSet presAssocID="{B2585262-3712-F84B-B506-CD64148B1D23}" presName="c11" presStyleLbl="node1" presStyleIdx="10" presStyleCnt="19"/>
      <dgm:spPr/>
    </dgm:pt>
    <dgm:pt modelId="{886C0D2E-A7F6-3F41-ADB7-814E8E7B25BF}" type="pres">
      <dgm:prSet presAssocID="{B2585262-3712-F84B-B506-CD64148B1D23}" presName="c12" presStyleLbl="node1" presStyleIdx="11" presStyleCnt="19"/>
      <dgm:spPr/>
    </dgm:pt>
    <dgm:pt modelId="{3A87CF33-758B-414E-A146-8D24464F745E}" type="pres">
      <dgm:prSet presAssocID="{B2585262-3712-F84B-B506-CD64148B1D23}" presName="c13" presStyleLbl="node1" presStyleIdx="12" presStyleCnt="19"/>
      <dgm:spPr/>
    </dgm:pt>
    <dgm:pt modelId="{359C25BB-3EDE-914D-B9C7-86769CCBD382}" type="pres">
      <dgm:prSet presAssocID="{B2585262-3712-F84B-B506-CD64148B1D23}" presName="c14" presStyleLbl="node1" presStyleIdx="13" presStyleCnt="19"/>
      <dgm:spPr/>
    </dgm:pt>
    <dgm:pt modelId="{3D682BDA-C0AC-9148-98B7-E78AFAD4BA66}" type="pres">
      <dgm:prSet presAssocID="{B2585262-3712-F84B-B506-CD64148B1D23}" presName="c15" presStyleLbl="node1" presStyleIdx="14" presStyleCnt="19"/>
      <dgm:spPr/>
    </dgm:pt>
    <dgm:pt modelId="{A02DDEBF-BAE3-4749-B134-AFA2A21C5154}" type="pres">
      <dgm:prSet presAssocID="{B2585262-3712-F84B-B506-CD64148B1D23}" presName="c16" presStyleLbl="node1" presStyleIdx="15" presStyleCnt="19"/>
      <dgm:spPr/>
    </dgm:pt>
    <dgm:pt modelId="{B31474F9-773C-6C47-95AD-EB79FAE9EEAD}" type="pres">
      <dgm:prSet presAssocID="{B2585262-3712-F84B-B506-CD64148B1D23}" presName="c17" presStyleLbl="node1" presStyleIdx="16" presStyleCnt="19"/>
      <dgm:spPr/>
    </dgm:pt>
    <dgm:pt modelId="{E7C2644B-70EE-1947-922C-760CFD1B1D7C}" type="pres">
      <dgm:prSet presAssocID="{B2585262-3712-F84B-B506-CD64148B1D23}" presName="c18" presStyleLbl="node1" presStyleIdx="17" presStyleCnt="19"/>
      <dgm:spPr/>
    </dgm:pt>
    <dgm:pt modelId="{991A62C3-6FDA-7C49-8DB2-7749F8421AEA}" type="pres">
      <dgm:prSet presAssocID="{C6440827-F2A8-6D47-8D37-F1316338E3E8}" presName="chevronComposite1" presStyleCnt="0"/>
      <dgm:spPr/>
    </dgm:pt>
    <dgm:pt modelId="{4D63BB7B-A3FC-BA48-88BD-B5D8A8F89FD0}" type="pres">
      <dgm:prSet presAssocID="{C6440827-F2A8-6D47-8D37-F1316338E3E8}" presName="chevron1" presStyleLbl="sibTrans2D1" presStyleIdx="0" presStyleCnt="2"/>
      <dgm:spPr/>
    </dgm:pt>
    <dgm:pt modelId="{7A9775AE-F530-D844-BAF4-34B26C0743F4}" type="pres">
      <dgm:prSet presAssocID="{C6440827-F2A8-6D47-8D37-F1316338E3E8}" presName="spChevron1" presStyleCnt="0"/>
      <dgm:spPr/>
    </dgm:pt>
    <dgm:pt modelId="{CA0D8E54-03FF-2F48-9677-7A488267AF5E}" type="pres">
      <dgm:prSet presAssocID="{C6440827-F2A8-6D47-8D37-F1316338E3E8}" presName="overlap" presStyleCnt="0"/>
      <dgm:spPr/>
    </dgm:pt>
    <dgm:pt modelId="{95DCE0F8-EF25-AD41-98C3-0D66F14F5085}" type="pres">
      <dgm:prSet presAssocID="{C6440827-F2A8-6D47-8D37-F1316338E3E8}" presName="chevronComposite2" presStyleCnt="0"/>
      <dgm:spPr/>
    </dgm:pt>
    <dgm:pt modelId="{5ABD9E9B-0D3B-D943-B037-F9E3CFAE2525}" type="pres">
      <dgm:prSet presAssocID="{C6440827-F2A8-6D47-8D37-F1316338E3E8}" presName="chevron2" presStyleLbl="sibTrans2D1" presStyleIdx="1" presStyleCnt="2"/>
      <dgm:spPr/>
    </dgm:pt>
    <dgm:pt modelId="{3F0AEA89-D14B-214C-A44E-D8BBAAA0CC2B}" type="pres">
      <dgm:prSet presAssocID="{C6440827-F2A8-6D47-8D37-F1316338E3E8}" presName="spChevron2" presStyleCnt="0"/>
      <dgm:spPr/>
    </dgm:pt>
    <dgm:pt modelId="{A5691F47-508E-0F41-9637-5585BA4F117F}" type="pres">
      <dgm:prSet presAssocID="{B56360BA-A8DC-DA47-B1E3-82D7B40F2B27}" presName="last" presStyleCnt="0"/>
      <dgm:spPr/>
    </dgm:pt>
    <dgm:pt modelId="{08B15BD2-54F5-E04C-8473-8415BF984D48}" type="pres">
      <dgm:prSet presAssocID="{B56360BA-A8DC-DA47-B1E3-82D7B40F2B27}" presName="circleTx" presStyleLbl="node1" presStyleIdx="18" presStyleCnt="19"/>
      <dgm:spPr/>
      <dgm:t>
        <a:bodyPr/>
        <a:lstStyle/>
        <a:p>
          <a:endParaRPr lang="en-US"/>
        </a:p>
      </dgm:t>
    </dgm:pt>
    <dgm:pt modelId="{BC07E1CD-5792-144A-8392-92787BCA4346}" type="pres">
      <dgm:prSet presAssocID="{B56360BA-A8DC-DA47-B1E3-82D7B40F2B27}" presName="spN" presStyleCnt="0"/>
      <dgm:spPr/>
    </dgm:pt>
  </dgm:ptLst>
  <dgm:cxnLst>
    <dgm:cxn modelId="{C8F6F2D3-C216-DE4F-A8EC-82B51C8C5C80}" srcId="{AFBCC27A-76DD-E64A-B20D-559B7F383E4B}" destId="{B56360BA-A8DC-DA47-B1E3-82D7B40F2B27}" srcOrd="1" destOrd="0" parTransId="{0A137C4B-2812-634D-AE07-8FC747C02947}" sibTransId="{609B8D44-B6B8-9B43-BA19-E7173A61DDC9}"/>
    <dgm:cxn modelId="{32F40E1A-7AF6-574E-AFEF-33EC4B6F0AB7}" type="presOf" srcId="{AFBCC27A-76DD-E64A-B20D-559B7F383E4B}" destId="{A69A3F1D-BE1B-A44B-9AC9-11F23C7279A4}" srcOrd="0" destOrd="0" presId="urn:microsoft.com/office/officeart/2009/3/layout/RandomtoResultProcess"/>
    <dgm:cxn modelId="{503C5FB0-C92E-C44C-A134-D0B42DDA84AB}" type="presOf" srcId="{B56360BA-A8DC-DA47-B1E3-82D7B40F2B27}" destId="{08B15BD2-54F5-E04C-8473-8415BF984D48}" srcOrd="0" destOrd="0" presId="urn:microsoft.com/office/officeart/2009/3/layout/RandomtoResultProcess"/>
    <dgm:cxn modelId="{D7D7747D-39DB-8F42-A693-5143B33EBBE3}" type="presOf" srcId="{B2585262-3712-F84B-B506-CD64148B1D23}" destId="{D30F073A-E1F3-B948-B55C-097CD2A36EC1}" srcOrd="0" destOrd="0" presId="urn:microsoft.com/office/officeart/2009/3/layout/RandomtoResultProcess"/>
    <dgm:cxn modelId="{04046C63-4C52-FA4A-9AC5-671247E61102}" srcId="{AFBCC27A-76DD-E64A-B20D-559B7F383E4B}" destId="{B2585262-3712-F84B-B506-CD64148B1D23}" srcOrd="0" destOrd="0" parTransId="{AB797F5A-2379-C74F-B1B8-C84BBA139970}" sibTransId="{C6440827-F2A8-6D47-8D37-F1316338E3E8}"/>
    <dgm:cxn modelId="{ADA61186-9E26-C049-AA2E-D66DF74E76D1}" type="presParOf" srcId="{A69A3F1D-BE1B-A44B-9AC9-11F23C7279A4}" destId="{FEFC2F9B-8E75-D342-91C4-AAD75996085C}" srcOrd="0" destOrd="0" presId="urn:microsoft.com/office/officeart/2009/3/layout/RandomtoResultProcess"/>
    <dgm:cxn modelId="{3B575A8E-F118-D844-8174-A0F415B3727C}" type="presParOf" srcId="{FEFC2F9B-8E75-D342-91C4-AAD75996085C}" destId="{D30F073A-E1F3-B948-B55C-097CD2A36EC1}" srcOrd="0" destOrd="0" presId="urn:microsoft.com/office/officeart/2009/3/layout/RandomtoResultProcess"/>
    <dgm:cxn modelId="{A54F37C2-64C8-2543-B720-1CC80370A5B8}" type="presParOf" srcId="{FEFC2F9B-8E75-D342-91C4-AAD75996085C}" destId="{C288D423-CD8A-1D43-BCBF-9D07F589B4C9}" srcOrd="1" destOrd="0" presId="urn:microsoft.com/office/officeart/2009/3/layout/RandomtoResultProcess"/>
    <dgm:cxn modelId="{1F89697E-6041-B646-90D8-72FE30A50696}" type="presParOf" srcId="{FEFC2F9B-8E75-D342-91C4-AAD75996085C}" destId="{B762B01A-7491-3547-BFAE-DD6B21D3349C}" srcOrd="2" destOrd="0" presId="urn:microsoft.com/office/officeart/2009/3/layout/RandomtoResultProcess"/>
    <dgm:cxn modelId="{FA88CC9F-A146-3E4D-8308-F16D372307DA}" type="presParOf" srcId="{FEFC2F9B-8E75-D342-91C4-AAD75996085C}" destId="{54071FBB-1B50-EB44-99FD-6A2EBE586CEE}" srcOrd="3" destOrd="0" presId="urn:microsoft.com/office/officeart/2009/3/layout/RandomtoResultProcess"/>
    <dgm:cxn modelId="{3A853613-48C7-E846-BCF2-915DDF3831D6}" type="presParOf" srcId="{FEFC2F9B-8E75-D342-91C4-AAD75996085C}" destId="{E80C61EC-4E5B-0B41-8336-196124C05018}" srcOrd="4" destOrd="0" presId="urn:microsoft.com/office/officeart/2009/3/layout/RandomtoResultProcess"/>
    <dgm:cxn modelId="{E912814E-4321-F640-B1A0-EEAA645F7571}" type="presParOf" srcId="{FEFC2F9B-8E75-D342-91C4-AAD75996085C}" destId="{24AAFF97-1574-CC4B-88FA-80E921AA7E99}" srcOrd="5" destOrd="0" presId="urn:microsoft.com/office/officeart/2009/3/layout/RandomtoResultProcess"/>
    <dgm:cxn modelId="{4AA3783E-395E-2D4A-A4E8-0E30E0D12D09}" type="presParOf" srcId="{FEFC2F9B-8E75-D342-91C4-AAD75996085C}" destId="{5848838C-7AAA-E841-8F76-05520CE44E26}" srcOrd="6" destOrd="0" presId="urn:microsoft.com/office/officeart/2009/3/layout/RandomtoResultProcess"/>
    <dgm:cxn modelId="{791F8C3F-834C-EE41-BF9A-FCB8624BC1D2}" type="presParOf" srcId="{FEFC2F9B-8E75-D342-91C4-AAD75996085C}" destId="{F534B494-17E7-6A4A-8101-3812A5C9C2FB}" srcOrd="7" destOrd="0" presId="urn:microsoft.com/office/officeart/2009/3/layout/RandomtoResultProcess"/>
    <dgm:cxn modelId="{206382C4-E8FD-3B42-BD55-6EEC799E3E22}" type="presParOf" srcId="{FEFC2F9B-8E75-D342-91C4-AAD75996085C}" destId="{0F8A38F0-EBC6-3148-9DAB-E16B17FF6AA4}" srcOrd="8" destOrd="0" presId="urn:microsoft.com/office/officeart/2009/3/layout/RandomtoResultProcess"/>
    <dgm:cxn modelId="{3DF7AD0E-1D15-8740-B0F0-FD404A7886B7}" type="presParOf" srcId="{FEFC2F9B-8E75-D342-91C4-AAD75996085C}" destId="{E12D99AB-14C0-4848-A968-DAB90ECBD233}" srcOrd="9" destOrd="0" presId="urn:microsoft.com/office/officeart/2009/3/layout/RandomtoResultProcess"/>
    <dgm:cxn modelId="{9C8A08C9-FEC5-EE44-BC8C-69E31F37EE88}" type="presParOf" srcId="{FEFC2F9B-8E75-D342-91C4-AAD75996085C}" destId="{E93E2121-E56F-994B-9440-8DE09B2B8A22}" srcOrd="10" destOrd="0" presId="urn:microsoft.com/office/officeart/2009/3/layout/RandomtoResultProcess"/>
    <dgm:cxn modelId="{BC3053BE-B20B-8F46-9562-71530778A5F5}" type="presParOf" srcId="{FEFC2F9B-8E75-D342-91C4-AAD75996085C}" destId="{C149C762-A475-A14D-A076-6F648BBF1C7E}" srcOrd="11" destOrd="0" presId="urn:microsoft.com/office/officeart/2009/3/layout/RandomtoResultProcess"/>
    <dgm:cxn modelId="{544875AB-9268-F04E-A95B-6B2B53A10FE6}" type="presParOf" srcId="{FEFC2F9B-8E75-D342-91C4-AAD75996085C}" destId="{886C0D2E-A7F6-3F41-ADB7-814E8E7B25BF}" srcOrd="12" destOrd="0" presId="urn:microsoft.com/office/officeart/2009/3/layout/RandomtoResultProcess"/>
    <dgm:cxn modelId="{95F6CC4C-7305-C746-9D39-D3FB68913852}" type="presParOf" srcId="{FEFC2F9B-8E75-D342-91C4-AAD75996085C}" destId="{3A87CF33-758B-414E-A146-8D24464F745E}" srcOrd="13" destOrd="0" presId="urn:microsoft.com/office/officeart/2009/3/layout/RandomtoResultProcess"/>
    <dgm:cxn modelId="{1B63723E-4634-1E4B-9093-F635E73B9B28}" type="presParOf" srcId="{FEFC2F9B-8E75-D342-91C4-AAD75996085C}" destId="{359C25BB-3EDE-914D-B9C7-86769CCBD382}" srcOrd="14" destOrd="0" presId="urn:microsoft.com/office/officeart/2009/3/layout/RandomtoResultProcess"/>
    <dgm:cxn modelId="{166B682C-4D95-5F4D-835E-23BE258C71A2}" type="presParOf" srcId="{FEFC2F9B-8E75-D342-91C4-AAD75996085C}" destId="{3D682BDA-C0AC-9148-98B7-E78AFAD4BA66}" srcOrd="15" destOrd="0" presId="urn:microsoft.com/office/officeart/2009/3/layout/RandomtoResultProcess"/>
    <dgm:cxn modelId="{793DD0ED-95EC-C946-8B37-8938BE463A5A}" type="presParOf" srcId="{FEFC2F9B-8E75-D342-91C4-AAD75996085C}" destId="{A02DDEBF-BAE3-4749-B134-AFA2A21C5154}" srcOrd="16" destOrd="0" presId="urn:microsoft.com/office/officeart/2009/3/layout/RandomtoResultProcess"/>
    <dgm:cxn modelId="{27A81782-4BBE-4248-937C-9C4F02686432}" type="presParOf" srcId="{FEFC2F9B-8E75-D342-91C4-AAD75996085C}" destId="{B31474F9-773C-6C47-95AD-EB79FAE9EEAD}" srcOrd="17" destOrd="0" presId="urn:microsoft.com/office/officeart/2009/3/layout/RandomtoResultProcess"/>
    <dgm:cxn modelId="{EE517CB9-D19F-5F44-ADFC-0E862893D0F8}" type="presParOf" srcId="{FEFC2F9B-8E75-D342-91C4-AAD75996085C}" destId="{E7C2644B-70EE-1947-922C-760CFD1B1D7C}" srcOrd="18" destOrd="0" presId="urn:microsoft.com/office/officeart/2009/3/layout/RandomtoResultProcess"/>
    <dgm:cxn modelId="{D5C16F47-B3A8-6447-AAC2-D75EBA846631}" type="presParOf" srcId="{A69A3F1D-BE1B-A44B-9AC9-11F23C7279A4}" destId="{991A62C3-6FDA-7C49-8DB2-7749F8421AEA}" srcOrd="1" destOrd="0" presId="urn:microsoft.com/office/officeart/2009/3/layout/RandomtoResultProcess"/>
    <dgm:cxn modelId="{24C4465C-9747-BF41-98F2-646180337384}" type="presParOf" srcId="{991A62C3-6FDA-7C49-8DB2-7749F8421AEA}" destId="{4D63BB7B-A3FC-BA48-88BD-B5D8A8F89FD0}" srcOrd="0" destOrd="0" presId="urn:microsoft.com/office/officeart/2009/3/layout/RandomtoResultProcess"/>
    <dgm:cxn modelId="{7A79BF10-407C-CF4F-8877-4E0DC23D67E8}" type="presParOf" srcId="{991A62C3-6FDA-7C49-8DB2-7749F8421AEA}" destId="{7A9775AE-F530-D844-BAF4-34B26C0743F4}" srcOrd="1" destOrd="0" presId="urn:microsoft.com/office/officeart/2009/3/layout/RandomtoResultProcess"/>
    <dgm:cxn modelId="{3A43E06B-EF89-1447-8469-9F75FCFAFFE7}" type="presParOf" srcId="{A69A3F1D-BE1B-A44B-9AC9-11F23C7279A4}" destId="{CA0D8E54-03FF-2F48-9677-7A488267AF5E}" srcOrd="2" destOrd="0" presId="urn:microsoft.com/office/officeart/2009/3/layout/RandomtoResultProcess"/>
    <dgm:cxn modelId="{4C2DFCAC-64EC-4548-B092-A918D328B9C3}" type="presParOf" srcId="{A69A3F1D-BE1B-A44B-9AC9-11F23C7279A4}" destId="{95DCE0F8-EF25-AD41-98C3-0D66F14F5085}" srcOrd="3" destOrd="0" presId="urn:microsoft.com/office/officeart/2009/3/layout/RandomtoResultProcess"/>
    <dgm:cxn modelId="{4712ED4D-8B67-2349-9583-76D7CC3D5BD1}" type="presParOf" srcId="{95DCE0F8-EF25-AD41-98C3-0D66F14F5085}" destId="{5ABD9E9B-0D3B-D943-B037-F9E3CFAE2525}" srcOrd="0" destOrd="0" presId="urn:microsoft.com/office/officeart/2009/3/layout/RandomtoResultProcess"/>
    <dgm:cxn modelId="{7DE12817-B528-E94C-BFF2-2DE84F2697E7}" type="presParOf" srcId="{95DCE0F8-EF25-AD41-98C3-0D66F14F5085}" destId="{3F0AEA89-D14B-214C-A44E-D8BBAAA0CC2B}" srcOrd="1" destOrd="0" presId="urn:microsoft.com/office/officeart/2009/3/layout/RandomtoResultProcess"/>
    <dgm:cxn modelId="{D90BCB8D-C56F-E143-8154-2320EAADA301}" type="presParOf" srcId="{A69A3F1D-BE1B-A44B-9AC9-11F23C7279A4}" destId="{A5691F47-508E-0F41-9637-5585BA4F117F}" srcOrd="4" destOrd="0" presId="urn:microsoft.com/office/officeart/2009/3/layout/RandomtoResultProcess"/>
    <dgm:cxn modelId="{B6C50267-9EEE-2B45-8706-9B6EA07CC4B6}" type="presParOf" srcId="{A5691F47-508E-0F41-9637-5585BA4F117F}" destId="{08B15BD2-54F5-E04C-8473-8415BF984D48}" srcOrd="0" destOrd="0" presId="urn:microsoft.com/office/officeart/2009/3/layout/RandomtoResultProcess"/>
    <dgm:cxn modelId="{9F400674-71F4-3044-9063-31A93BAA667C}" type="presParOf" srcId="{A5691F47-508E-0F41-9637-5585BA4F117F}" destId="{BC07E1CD-5792-144A-8392-92787BCA4346}" srcOrd="1"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140825E-4A15-4D39-8176-1F07E904CB30}" type="datetimeFigureOut">
              <a:rPr lang="en-US" smtClean="0"/>
              <a:t>8/17/15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651FC063-5EA9-49AF-AFAF-D68C9E82B2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8/17/15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8/17/15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8/17/15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140825E-4A15-4D39-8176-1F07E904CB30}" type="datetimeFigureOut">
              <a:rPr lang="en-US" smtClean="0"/>
              <a:t>8/17/15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8/17/15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7C3F878-F5E8-489B-AC8A-64F2A7E22C28}" type="datetimeFigureOut">
              <a:rPr lang="en-US" smtClean="0"/>
              <a:pPr/>
              <a:t>8/17/15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8/17/15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7C3F878-F5E8-489B-AC8A-64F2A7E22C28}" type="datetimeFigureOut">
              <a:rPr lang="en-US" smtClean="0"/>
              <a:pPr/>
              <a:t>8/17/15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8/17/15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8/17/15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B7C3F878-F5E8-489B-AC8A-64F2A7E22C28}" type="datetimeFigureOut">
              <a:rPr lang="en-US" smtClean="0"/>
              <a:pPr/>
              <a:t>8/17/15</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651FC063-5EA9-49AF-AFAF-D68C9E82B23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diagramData" Target="../diagrams/data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8079" y="1676400"/>
            <a:ext cx="5610122" cy="1524000"/>
          </a:xfrm>
        </p:spPr>
        <p:txBody>
          <a:bodyPr>
            <a:normAutofit/>
          </a:bodyPr>
          <a:lstStyle/>
          <a:p>
            <a:pPr algn="r"/>
            <a:r>
              <a:rPr lang="en-US" sz="4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“That One Thing…”	</a:t>
            </a:r>
            <a:endParaRPr lang="en-US" sz="4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Subtitle 2"/>
          <p:cNvSpPr>
            <a:spLocks noGrp="1"/>
          </p:cNvSpPr>
          <p:nvPr>
            <p:ph type="subTitle" idx="1"/>
          </p:nvPr>
        </p:nvSpPr>
        <p:spPr/>
        <p:txBody>
          <a:bodyPr>
            <a:normAutofit/>
          </a:bodyPr>
          <a:lstStyle/>
          <a:p>
            <a:pPr algn="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Dr. Frank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Tracz</a:t>
            </a:r>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Director of Bands</a:t>
            </a:r>
          </a:p>
          <a:p>
            <a:pPr algn="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Kansas State University</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7673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leaves clues”</a:t>
            </a:r>
            <a:endParaRPr lang="en-US" dirty="0"/>
          </a:p>
        </p:txBody>
      </p:sp>
      <p:sp>
        <p:nvSpPr>
          <p:cNvPr id="3" name="Content Placeholder 2"/>
          <p:cNvSpPr>
            <a:spLocks noGrp="1"/>
          </p:cNvSpPr>
          <p:nvPr>
            <p:ph idx="1"/>
          </p:nvPr>
        </p:nvSpPr>
        <p:spPr/>
        <p:txBody>
          <a:bodyPr/>
          <a:lstStyle/>
          <a:p>
            <a:pPr>
              <a:lnSpc>
                <a:spcPct val="200000"/>
              </a:lnSpc>
            </a:pPr>
            <a:r>
              <a:rPr lang="en-US" dirty="0" smtClean="0"/>
              <a:t>Col. Sanders Famous Chicken Recipe</a:t>
            </a:r>
          </a:p>
          <a:p>
            <a:pPr>
              <a:lnSpc>
                <a:spcPct val="200000"/>
              </a:lnSpc>
            </a:pPr>
            <a:r>
              <a:rPr lang="en-US" dirty="0" smtClean="0"/>
              <a:t>Coors Company – One beer, one brewery</a:t>
            </a:r>
          </a:p>
          <a:p>
            <a:pPr>
              <a:lnSpc>
                <a:spcPct val="200000"/>
              </a:lnSpc>
            </a:pPr>
            <a:r>
              <a:rPr lang="en-US" dirty="0" smtClean="0"/>
              <a:t>STARBUCKS!!!!</a:t>
            </a:r>
            <a:endParaRPr lang="en-US" dirty="0"/>
          </a:p>
        </p:txBody>
      </p:sp>
      <p:pic>
        <p:nvPicPr>
          <p:cNvPr id="4" name="Picture 3" descr="KFC.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68440" y="1600201"/>
            <a:ext cx="1424141" cy="1796255"/>
          </a:xfrm>
          <a:prstGeom prst="rect">
            <a:avLst/>
          </a:prstGeom>
        </p:spPr>
      </p:pic>
      <p:pic>
        <p:nvPicPr>
          <p:cNvPr id="5" name="Picture 4" descr="images.jpg"/>
          <p:cNvPicPr>
            <a:picLocks noChangeAspect="1"/>
          </p:cNvPicPr>
          <p:nvPr/>
        </p:nvPicPr>
        <p:blipFill rotWithShape="1">
          <a:blip r:embed="rId3">
            <a:extLst>
              <a:ext uri="{28A0092B-C50C-407E-A947-70E740481C1C}">
                <a14:useLocalDpi xmlns:a14="http://schemas.microsoft.com/office/drawing/2010/main" val="0"/>
              </a:ext>
            </a:extLst>
          </a:blip>
          <a:srcRect l="25585" t="6904" r="23999" b="10128"/>
          <a:stretch/>
        </p:blipFill>
        <p:spPr>
          <a:xfrm>
            <a:off x="7594875" y="3602293"/>
            <a:ext cx="1167457" cy="1921244"/>
          </a:xfrm>
          <a:prstGeom prst="rect">
            <a:avLst/>
          </a:prstGeom>
        </p:spPr>
      </p:pic>
      <p:pic>
        <p:nvPicPr>
          <p:cNvPr id="6" name="Picture 5" descr="starbucks.png"/>
          <p:cNvPicPr>
            <a:picLocks noChangeAspect="1"/>
          </p:cNvPicPr>
          <p:nvPr/>
        </p:nvPicPr>
        <p:blipFill rotWithShape="1">
          <a:blip r:embed="rId4">
            <a:extLst>
              <a:ext uri="{28A0092B-C50C-407E-A947-70E740481C1C}">
                <a14:useLocalDpi xmlns:a14="http://schemas.microsoft.com/office/drawing/2010/main" val="0"/>
              </a:ext>
            </a:extLst>
          </a:blip>
          <a:srcRect l="7151" t="7246" r="21329"/>
          <a:stretch/>
        </p:blipFill>
        <p:spPr>
          <a:xfrm>
            <a:off x="3656317" y="3602293"/>
            <a:ext cx="3271442" cy="2881844"/>
          </a:xfrm>
          <a:prstGeom prst="rect">
            <a:avLst/>
          </a:prstGeom>
        </p:spPr>
      </p:pic>
    </p:spTree>
    <p:extLst>
      <p:ext uri="{BB962C8B-B14F-4D97-AF65-F5344CB8AC3E}">
        <p14:creationId xmlns:p14="http://schemas.microsoft.com/office/powerpoint/2010/main" val="31572764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arn(inVertical)">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PERSON”</a:t>
            </a:r>
            <a:endParaRPr lang="en-US" dirty="0"/>
          </a:p>
        </p:txBody>
      </p:sp>
      <p:sp>
        <p:nvSpPr>
          <p:cNvPr id="3" name="Content Placeholder 2"/>
          <p:cNvSpPr>
            <a:spLocks noGrp="1"/>
          </p:cNvSpPr>
          <p:nvPr>
            <p:ph idx="1"/>
          </p:nvPr>
        </p:nvSpPr>
        <p:spPr/>
        <p:txBody>
          <a:bodyPr/>
          <a:lstStyle/>
          <a:p>
            <a:pPr>
              <a:lnSpc>
                <a:spcPct val="200000"/>
              </a:lnSpc>
            </a:pPr>
            <a:r>
              <a:rPr lang="en-US" dirty="0" smtClean="0"/>
              <a:t>YOU!!!!!</a:t>
            </a:r>
          </a:p>
          <a:p>
            <a:pPr>
              <a:lnSpc>
                <a:spcPct val="200000"/>
              </a:lnSpc>
            </a:pPr>
            <a:r>
              <a:rPr lang="en-US" dirty="0" smtClean="0"/>
              <a:t>Imagine a task</a:t>
            </a:r>
          </a:p>
          <a:p>
            <a:pPr>
              <a:lnSpc>
                <a:spcPct val="200000"/>
              </a:lnSpc>
            </a:pPr>
            <a:r>
              <a:rPr lang="en-US" dirty="0" smtClean="0"/>
              <a:t>Focus the hell out of it</a:t>
            </a:r>
          </a:p>
          <a:p>
            <a:pPr>
              <a:lnSpc>
                <a:spcPct val="200000"/>
              </a:lnSpc>
            </a:pPr>
            <a:r>
              <a:rPr lang="en-US" dirty="0" smtClean="0"/>
              <a:t>Give it a “</a:t>
            </a:r>
            <a:r>
              <a:rPr lang="en-US" u="sng" dirty="0" smtClean="0"/>
              <a:t>push</a:t>
            </a:r>
            <a:r>
              <a:rPr lang="en-US" dirty="0" smtClean="0"/>
              <a:t>”</a:t>
            </a:r>
            <a:endParaRPr lang="en-US" dirty="0"/>
          </a:p>
        </p:txBody>
      </p:sp>
    </p:spTree>
    <p:extLst>
      <p:ext uri="{BB962C8B-B14F-4D97-AF65-F5344CB8AC3E}">
        <p14:creationId xmlns:p14="http://schemas.microsoft.com/office/powerpoint/2010/main" val="165048573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7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7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7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7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7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7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7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7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7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7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7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7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“YOU/we Need Others”</a:t>
            </a:r>
            <a:endParaRPr lang="en-US" dirty="0"/>
          </a:p>
        </p:txBody>
      </p:sp>
      <p:sp>
        <p:nvSpPr>
          <p:cNvPr id="3" name="Content Placeholder 2"/>
          <p:cNvSpPr>
            <a:spLocks noGrp="1"/>
          </p:cNvSpPr>
          <p:nvPr>
            <p:ph idx="1"/>
          </p:nvPr>
        </p:nvSpPr>
        <p:spPr/>
        <p:txBody>
          <a:bodyPr/>
          <a:lstStyle/>
          <a:p>
            <a:pPr>
              <a:lnSpc>
                <a:spcPct val="200000"/>
              </a:lnSpc>
            </a:pPr>
            <a:r>
              <a:rPr lang="en-US" dirty="0" smtClean="0"/>
              <a:t>Can’t do it all alone</a:t>
            </a:r>
          </a:p>
          <a:p>
            <a:pPr>
              <a:lnSpc>
                <a:spcPct val="200000"/>
              </a:lnSpc>
            </a:pPr>
            <a:r>
              <a:rPr lang="en-US" dirty="0" smtClean="0"/>
              <a:t>No one is “self-made”!!!!</a:t>
            </a:r>
          </a:p>
          <a:p>
            <a:pPr>
              <a:lnSpc>
                <a:spcPct val="200000"/>
              </a:lnSpc>
            </a:pPr>
            <a:r>
              <a:rPr lang="en-US" dirty="0" smtClean="0"/>
              <a:t>Who is your influence?</a:t>
            </a:r>
            <a:endParaRPr lang="en-US" dirty="0"/>
          </a:p>
        </p:txBody>
      </p:sp>
    </p:spTree>
    <p:extLst>
      <p:ext uri="{BB962C8B-B14F-4D97-AF65-F5344CB8AC3E}">
        <p14:creationId xmlns:p14="http://schemas.microsoft.com/office/powerpoint/2010/main" val="2370831116"/>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4397" y="155253"/>
            <a:ext cx="7914376" cy="5170646"/>
          </a:xfrm>
          <a:prstGeom prst="rect">
            <a:avLst/>
          </a:prstGeom>
          <a:noFill/>
        </p:spPr>
        <p:txBody>
          <a:bodyPr wrap="square" lIns="91440" tIns="45720" rIns="91440" bIns="45720">
            <a:spAutoFit/>
          </a:bodyPr>
          <a:lstStyle/>
          <a:p>
            <a:r>
              <a:rPr lang="en-US"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One Passion</a:t>
            </a:r>
          </a:p>
          <a:p>
            <a:r>
              <a:rPr lang="en-US" sz="6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r>
              <a:rPr lang="en-US"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One Skill</a:t>
            </a:r>
          </a:p>
          <a:p>
            <a:r>
              <a:rPr lang="en-US"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One Truth</a:t>
            </a:r>
          </a:p>
          <a:p>
            <a:r>
              <a:rPr lang="en-US" sz="6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r>
              <a:rPr lang="en-US"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One Thing</a:t>
            </a:r>
          </a:p>
          <a:p>
            <a:r>
              <a:rPr lang="en-US" sz="6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r>
              <a:rPr lang="en-US"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One </a:t>
            </a:r>
            <a:r>
              <a:rPr lang="en-US" sz="6600" b="1" u="sng"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LIFE</a:t>
            </a:r>
            <a:endParaRPr lang="en-US" sz="6600" b="1" u="sng"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27962286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5">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 calcmode="lin" valueType="num">
                                      <p:cBhvr>
                                        <p:cTn id="39"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 THE LIES</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Content Placeholder 2"/>
          <p:cNvSpPr>
            <a:spLocks noGrp="1"/>
          </p:cNvSpPr>
          <p:nvPr>
            <p:ph sz="quarter" idx="13"/>
          </p:nvPr>
        </p:nvSpPr>
        <p:spPr/>
        <p:txBody>
          <a:bodyPr>
            <a:normAutofit/>
          </a:bodyPr>
          <a:lstStyle/>
          <a:p>
            <a:pPr>
              <a:lnSpc>
                <a:spcPct val="200000"/>
              </a:lnSpc>
            </a:pPr>
            <a:r>
              <a:rPr lang="en-US" sz="2400" dirty="0" smtClean="0"/>
              <a:t>Misleading</a:t>
            </a:r>
          </a:p>
          <a:p>
            <a:pPr>
              <a:lnSpc>
                <a:spcPct val="200000"/>
              </a:lnSpc>
            </a:pPr>
            <a:r>
              <a:rPr lang="en-US" sz="2400" dirty="0" smtClean="0"/>
              <a:t>Derailing</a:t>
            </a:r>
          </a:p>
          <a:p>
            <a:pPr>
              <a:lnSpc>
                <a:spcPct val="200000"/>
              </a:lnSpc>
            </a:pPr>
            <a:r>
              <a:rPr lang="en-US" sz="2400" dirty="0" smtClean="0"/>
              <a:t>You/Me</a:t>
            </a:r>
            <a:endParaRPr lang="en-US" sz="2400" dirty="0"/>
          </a:p>
        </p:txBody>
      </p:sp>
      <p:sp>
        <p:nvSpPr>
          <p:cNvPr id="4" name="Content Placeholder 3"/>
          <p:cNvSpPr>
            <a:spLocks noGrp="1"/>
          </p:cNvSpPr>
          <p:nvPr>
            <p:ph sz="quarter" idx="14"/>
          </p:nvPr>
        </p:nvSpPr>
        <p:spPr>
          <a:xfrm>
            <a:off x="4343400" y="3078644"/>
            <a:ext cx="4114800" cy="2334604"/>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marL="68580" indent="0">
              <a:buNone/>
            </a:pPr>
            <a:r>
              <a:rPr lang="en-US" sz="2800" b="1" dirty="0" smtClean="0">
                <a:ln w="50800"/>
                <a:solidFill>
                  <a:schemeClr val="bg1">
                    <a:shade val="50000"/>
                  </a:schemeClr>
                </a:solidFill>
              </a:rPr>
              <a:t>“It </a:t>
            </a:r>
            <a:r>
              <a:rPr lang="en-US" sz="2800" b="1" dirty="0" err="1" smtClean="0">
                <a:ln w="50800"/>
                <a:solidFill>
                  <a:schemeClr val="bg1">
                    <a:shade val="50000"/>
                  </a:schemeClr>
                </a:solidFill>
              </a:rPr>
              <a:t>ain’t</a:t>
            </a:r>
            <a:r>
              <a:rPr lang="en-US" sz="2800" b="1" dirty="0" smtClean="0">
                <a:ln w="50800"/>
                <a:solidFill>
                  <a:schemeClr val="bg1">
                    <a:shade val="50000"/>
                  </a:schemeClr>
                </a:solidFill>
              </a:rPr>
              <a:t> what you don’t know that gets you into trouble. It’s what you know for sure that just </a:t>
            </a:r>
            <a:r>
              <a:rPr lang="en-US" sz="2800" b="1" dirty="0" err="1" smtClean="0">
                <a:ln w="50800"/>
                <a:solidFill>
                  <a:schemeClr val="bg1">
                    <a:shade val="50000"/>
                  </a:schemeClr>
                </a:solidFill>
              </a:rPr>
              <a:t>ain’t</a:t>
            </a:r>
            <a:r>
              <a:rPr lang="en-US" sz="2800" b="1" dirty="0" smtClean="0">
                <a:ln w="50800"/>
                <a:solidFill>
                  <a:schemeClr val="bg1">
                    <a:shade val="50000"/>
                  </a:schemeClr>
                </a:solidFill>
              </a:rPr>
              <a:t> so.”	     </a:t>
            </a:r>
            <a:r>
              <a:rPr lang="en-US" sz="2000" b="1" dirty="0" smtClean="0">
                <a:ln w="50800"/>
                <a:solidFill>
                  <a:schemeClr val="bg1">
                    <a:shade val="50000"/>
                  </a:schemeClr>
                </a:solidFill>
              </a:rPr>
              <a:t>- Mark Twain</a:t>
            </a:r>
            <a:endParaRPr lang="en-US" sz="2000" b="1" dirty="0">
              <a:ln w="50800"/>
              <a:solidFill>
                <a:schemeClr val="bg1">
                  <a:shade val="50000"/>
                </a:schemeClr>
              </a:solidFill>
            </a:endParaRPr>
          </a:p>
        </p:txBody>
      </p:sp>
    </p:spTree>
    <p:extLst>
      <p:ext uri="{BB962C8B-B14F-4D97-AF65-F5344CB8AC3E}">
        <p14:creationId xmlns:p14="http://schemas.microsoft.com/office/powerpoint/2010/main" val="3655560280"/>
      </p:ext>
    </p:extLst>
  </p:cSld>
  <p:clrMapOvr>
    <a:masterClrMapping/>
  </p:clrMapOvr>
  <mc:AlternateContent xmlns:mc="http://schemas.openxmlformats.org/markup-compatibility/2006" xmlns:p14="http://schemas.microsoft.com/office/powerpoint/2010/main">
    <mc:Choice Requires="p14">
      <p:transition spd="slow" p14:dur="3000">
        <p14:vortex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wipe(down)">
                                      <p:cBhvr>
                                        <p:cTn id="28" dur="580">
                                          <p:stCondLst>
                                            <p:cond delay="0"/>
                                          </p:stCondLst>
                                        </p:cTn>
                                        <p:tgtEl>
                                          <p:spTgt spid="4">
                                            <p:txEl>
                                              <p:pRg st="0" end="0"/>
                                            </p:txEl>
                                          </p:spTgt>
                                        </p:tgtEl>
                                      </p:cBhvr>
                                    </p:animEffect>
                                    <p:anim calcmode="lin" valueType="num">
                                      <p:cBhvr>
                                        <p:cTn id="29"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4">
                                            <p:txEl>
                                              <p:pRg st="0" end="0"/>
                                            </p:txEl>
                                          </p:spTgt>
                                        </p:tgtEl>
                                      </p:cBhvr>
                                      <p:to x="100000" y="60000"/>
                                    </p:animScale>
                                    <p:animScale>
                                      <p:cBhvr>
                                        <p:cTn id="35" dur="166" decel="50000">
                                          <p:stCondLst>
                                            <p:cond delay="676"/>
                                          </p:stCondLst>
                                        </p:cTn>
                                        <p:tgtEl>
                                          <p:spTgt spid="4">
                                            <p:txEl>
                                              <p:pRg st="0" end="0"/>
                                            </p:txEl>
                                          </p:spTgt>
                                        </p:tgtEl>
                                      </p:cBhvr>
                                      <p:to x="100000" y="100000"/>
                                    </p:animScale>
                                    <p:animScale>
                                      <p:cBhvr>
                                        <p:cTn id="36" dur="26">
                                          <p:stCondLst>
                                            <p:cond delay="1312"/>
                                          </p:stCondLst>
                                        </p:cTn>
                                        <p:tgtEl>
                                          <p:spTgt spid="4">
                                            <p:txEl>
                                              <p:pRg st="0" end="0"/>
                                            </p:txEl>
                                          </p:spTgt>
                                        </p:tgtEl>
                                      </p:cBhvr>
                                      <p:to x="100000" y="80000"/>
                                    </p:animScale>
                                    <p:animScale>
                                      <p:cBhvr>
                                        <p:cTn id="37" dur="166" decel="50000">
                                          <p:stCondLst>
                                            <p:cond delay="1338"/>
                                          </p:stCondLst>
                                        </p:cTn>
                                        <p:tgtEl>
                                          <p:spTgt spid="4">
                                            <p:txEl>
                                              <p:pRg st="0" end="0"/>
                                            </p:txEl>
                                          </p:spTgt>
                                        </p:tgtEl>
                                      </p:cBhvr>
                                      <p:to x="100000" y="100000"/>
                                    </p:animScale>
                                    <p:animScale>
                                      <p:cBhvr>
                                        <p:cTn id="38" dur="26">
                                          <p:stCondLst>
                                            <p:cond delay="1642"/>
                                          </p:stCondLst>
                                        </p:cTn>
                                        <p:tgtEl>
                                          <p:spTgt spid="4">
                                            <p:txEl>
                                              <p:pRg st="0" end="0"/>
                                            </p:txEl>
                                          </p:spTgt>
                                        </p:tgtEl>
                                      </p:cBhvr>
                                      <p:to x="100000" y="90000"/>
                                    </p:animScale>
                                    <p:animScale>
                                      <p:cBhvr>
                                        <p:cTn id="39" dur="166" decel="50000">
                                          <p:stCondLst>
                                            <p:cond delay="1668"/>
                                          </p:stCondLst>
                                        </p:cTn>
                                        <p:tgtEl>
                                          <p:spTgt spid="4">
                                            <p:txEl>
                                              <p:pRg st="0" end="0"/>
                                            </p:txEl>
                                          </p:spTgt>
                                        </p:tgtEl>
                                      </p:cBhvr>
                                      <p:to x="100000" y="100000"/>
                                    </p:animScale>
                                    <p:animScale>
                                      <p:cBhvr>
                                        <p:cTn id="40" dur="26">
                                          <p:stCondLst>
                                            <p:cond delay="1808"/>
                                          </p:stCondLst>
                                        </p:cTn>
                                        <p:tgtEl>
                                          <p:spTgt spid="4">
                                            <p:txEl>
                                              <p:pRg st="0" end="0"/>
                                            </p:txEl>
                                          </p:spTgt>
                                        </p:tgtEl>
                                      </p:cBhvr>
                                      <p:to x="100000" y="95000"/>
                                    </p:animScale>
                                    <p:animScale>
                                      <p:cBhvr>
                                        <p:cTn id="41" dur="166" decel="50000">
                                          <p:stCondLst>
                                            <p:cond delay="1834"/>
                                          </p:stCondLst>
                                        </p:cTn>
                                        <p:tgtEl>
                                          <p:spTgt spid="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Lies Between You And Success</a:t>
            </a:r>
            <a:endParaRPr lang="en-US" dirty="0"/>
          </a:p>
        </p:txBody>
      </p:sp>
      <p:sp>
        <p:nvSpPr>
          <p:cNvPr id="4" name="Content Placeholder 3"/>
          <p:cNvSpPr>
            <a:spLocks noGrp="1"/>
          </p:cNvSpPr>
          <p:nvPr>
            <p:ph idx="1"/>
          </p:nvPr>
        </p:nvSpPr>
        <p:spPr/>
        <p:txBody>
          <a:bodyPr>
            <a:noAutofit/>
          </a:bodyPr>
          <a:lstStyle/>
          <a:p>
            <a:pPr marL="525780" indent="-457200">
              <a:buFont typeface="+mj-lt"/>
              <a:buAutoNum type="arabicPeriod"/>
            </a:pPr>
            <a:r>
              <a:rPr lang="en-US" sz="3600" dirty="0" smtClean="0"/>
              <a:t>Everything matters equally</a:t>
            </a:r>
          </a:p>
          <a:p>
            <a:pPr marL="525780" indent="-457200">
              <a:buFont typeface="+mj-lt"/>
              <a:buAutoNum type="arabicPeriod"/>
            </a:pPr>
            <a:r>
              <a:rPr lang="en-US" sz="3600" dirty="0" smtClean="0"/>
              <a:t>Multitasking</a:t>
            </a:r>
          </a:p>
          <a:p>
            <a:pPr marL="525780" indent="-457200">
              <a:buFont typeface="+mj-lt"/>
              <a:buAutoNum type="arabicPeriod"/>
            </a:pPr>
            <a:r>
              <a:rPr lang="en-US" sz="3600" dirty="0" smtClean="0"/>
              <a:t>A disciplined life</a:t>
            </a:r>
          </a:p>
          <a:p>
            <a:pPr marL="525780" indent="-457200">
              <a:buFont typeface="+mj-lt"/>
              <a:buAutoNum type="arabicPeriod"/>
            </a:pPr>
            <a:r>
              <a:rPr lang="en-US" sz="3600" dirty="0" smtClean="0"/>
              <a:t>Willpower is always on will call</a:t>
            </a:r>
          </a:p>
          <a:p>
            <a:pPr marL="525780" indent="-457200">
              <a:buFont typeface="+mj-lt"/>
              <a:buAutoNum type="arabicPeriod"/>
            </a:pPr>
            <a:r>
              <a:rPr lang="en-US" sz="3600" dirty="0" smtClean="0"/>
              <a:t>A balanced life</a:t>
            </a:r>
          </a:p>
          <a:p>
            <a:pPr marL="525780" indent="-457200">
              <a:buFont typeface="+mj-lt"/>
              <a:buAutoNum type="arabicPeriod"/>
            </a:pPr>
            <a:r>
              <a:rPr lang="en-US" sz="3600" dirty="0" smtClean="0"/>
              <a:t>Big is bad</a:t>
            </a:r>
            <a:endParaRPr lang="en-US" sz="3600" dirty="0"/>
          </a:p>
        </p:txBody>
      </p:sp>
    </p:spTree>
    <p:extLst>
      <p:ext uri="{BB962C8B-B14F-4D97-AF65-F5344CB8AC3E}">
        <p14:creationId xmlns:p14="http://schemas.microsoft.com/office/powerpoint/2010/main" val="1786555843"/>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4">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4">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4">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 calcmode="lin" valueType="num">
                                      <p:cBhvr>
                                        <p:cTn id="39"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4">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4">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anim calcmode="lin" valueType="num">
                                      <p:cBhvr>
                                        <p:cTn id="47"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4">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4">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Everything Matters Equally</a:t>
            </a:r>
            <a:endParaRPr lang="en-US" dirty="0"/>
          </a:p>
        </p:txBody>
      </p:sp>
      <p:sp>
        <p:nvSpPr>
          <p:cNvPr id="3" name="Content Placeholder 2"/>
          <p:cNvSpPr>
            <a:spLocks noGrp="1"/>
          </p:cNvSpPr>
          <p:nvPr>
            <p:ph idx="1"/>
          </p:nvPr>
        </p:nvSpPr>
        <p:spPr/>
        <p:txBody>
          <a:bodyPr>
            <a:normAutofit/>
          </a:bodyPr>
          <a:lstStyle/>
          <a:p>
            <a:r>
              <a:rPr lang="en-US" sz="2800" dirty="0" smtClean="0"/>
              <a:t>LIFE:</a:t>
            </a:r>
          </a:p>
          <a:p>
            <a:pPr lvl="1"/>
            <a:r>
              <a:rPr lang="en-US" sz="2000" dirty="0" smtClean="0"/>
              <a:t>Things are never equal.</a:t>
            </a:r>
          </a:p>
          <a:p>
            <a:pPr lvl="1"/>
            <a:r>
              <a:rPr lang="en-US" sz="2000" dirty="0" smtClean="0"/>
              <a:t>The most important things don</a:t>
            </a:r>
            <a:r>
              <a:rPr lang="fr-FR" sz="2000" dirty="0" smtClean="0"/>
              <a:t>’</a:t>
            </a:r>
            <a:r>
              <a:rPr lang="en-US" sz="2000" dirty="0" smtClean="0"/>
              <a:t>t always scream the loudest!</a:t>
            </a:r>
          </a:p>
          <a:p>
            <a:pPr lvl="1"/>
            <a:r>
              <a:rPr lang="en-US" sz="2000" dirty="0" smtClean="0"/>
              <a:t>The majority of what you want will come from the minority of what you do!</a:t>
            </a:r>
          </a:p>
          <a:p>
            <a:r>
              <a:rPr lang="en-US" sz="2800" dirty="0" smtClean="0"/>
              <a:t>80/20 Rule</a:t>
            </a:r>
            <a:endParaRPr lang="en-US" sz="2800" dirty="0"/>
          </a:p>
        </p:txBody>
      </p:sp>
    </p:spTree>
    <p:extLst>
      <p:ext uri="{BB962C8B-B14F-4D97-AF65-F5344CB8AC3E}">
        <p14:creationId xmlns:p14="http://schemas.microsoft.com/office/powerpoint/2010/main" val="2720396877"/>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on the “</a:t>
            </a:r>
            <a:r>
              <a:rPr lang="en-US" dirty="0" err="1" smtClean="0"/>
              <a:t>bigs</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Go small</a:t>
            </a:r>
          </a:p>
          <a:p>
            <a:r>
              <a:rPr lang="en-US" sz="2400" dirty="0" smtClean="0"/>
              <a:t>Go extreme</a:t>
            </a:r>
          </a:p>
          <a:p>
            <a:r>
              <a:rPr lang="en-US" sz="2400" dirty="0" smtClean="0"/>
              <a:t>SAY NO!</a:t>
            </a:r>
          </a:p>
          <a:p>
            <a:r>
              <a:rPr lang="en-US" sz="2400" dirty="0" smtClean="0"/>
              <a:t>No traps (check off lists)</a:t>
            </a:r>
          </a:p>
          <a:p>
            <a:pPr marL="68580" indent="0">
              <a:buNone/>
            </a:pPr>
            <a:endParaRPr lang="en-US" dirty="0"/>
          </a:p>
          <a:p>
            <a:pPr marL="68580" indent="0">
              <a:buNone/>
            </a:pPr>
            <a:endParaRPr lang="en-US" dirty="0" smtClean="0"/>
          </a:p>
          <a:p>
            <a:pPr marL="68580" indent="0" algn="ctr">
              <a:buNone/>
            </a:pPr>
            <a:r>
              <a:rPr lang="en-US" sz="3600" dirty="0" smtClean="0"/>
              <a:t>“Doing the most important thing is always the most important thing!”</a:t>
            </a:r>
            <a:endParaRPr lang="en-US" sz="3600" dirty="0"/>
          </a:p>
        </p:txBody>
      </p:sp>
    </p:spTree>
    <p:extLst>
      <p:ext uri="{BB962C8B-B14F-4D97-AF65-F5344CB8AC3E}">
        <p14:creationId xmlns:p14="http://schemas.microsoft.com/office/powerpoint/2010/main" val="396858926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Multitasking</a:t>
            </a:r>
            <a:endParaRPr lang="en-US" dirty="0"/>
          </a:p>
        </p:txBody>
      </p:sp>
      <p:sp>
        <p:nvSpPr>
          <p:cNvPr id="3" name="Content Placeholder 2"/>
          <p:cNvSpPr>
            <a:spLocks noGrp="1"/>
          </p:cNvSpPr>
          <p:nvPr>
            <p:ph idx="1"/>
          </p:nvPr>
        </p:nvSpPr>
        <p:spPr/>
        <p:txBody>
          <a:bodyPr>
            <a:normAutofit/>
          </a:bodyPr>
          <a:lstStyle/>
          <a:p>
            <a:pPr>
              <a:lnSpc>
                <a:spcPct val="200000"/>
              </a:lnSpc>
            </a:pPr>
            <a:r>
              <a:rPr lang="en-US" sz="2800" dirty="0" smtClean="0"/>
              <a:t>Multiple tasks alternating one shared resource</a:t>
            </a:r>
          </a:p>
          <a:p>
            <a:pPr>
              <a:lnSpc>
                <a:spcPct val="200000"/>
              </a:lnSpc>
            </a:pPr>
            <a:r>
              <a:rPr lang="en-US" sz="2800" dirty="0" smtClean="0"/>
              <a:t>Task switching (juggling)</a:t>
            </a:r>
            <a:endParaRPr lang="en-US" sz="2800" dirty="0"/>
          </a:p>
        </p:txBody>
      </p:sp>
    </p:spTree>
    <p:extLst>
      <p:ext uri="{BB962C8B-B14F-4D97-AF65-F5344CB8AC3E}">
        <p14:creationId xmlns:p14="http://schemas.microsoft.com/office/powerpoint/2010/main" val="13538015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Give FULL attention to “</a:t>
            </a:r>
            <a:r>
              <a:rPr lang="en-US" u="sng" dirty="0" smtClean="0"/>
              <a:t>THE</a:t>
            </a:r>
            <a:r>
              <a:rPr lang="en-US" dirty="0" smtClean="0"/>
              <a:t>” Task</a:t>
            </a:r>
            <a:endParaRPr lang="en-US" dirty="0"/>
          </a:p>
        </p:txBody>
      </p:sp>
      <p:sp>
        <p:nvSpPr>
          <p:cNvPr id="3" name="Content Placeholder 2"/>
          <p:cNvSpPr>
            <a:spLocks noGrp="1"/>
          </p:cNvSpPr>
          <p:nvPr>
            <p:ph idx="1"/>
          </p:nvPr>
        </p:nvSpPr>
        <p:spPr>
          <a:xfrm>
            <a:off x="685800" y="1253845"/>
            <a:ext cx="7772400" cy="3733800"/>
          </a:xfrm>
        </p:spPr>
        <p:txBody>
          <a:bodyPr/>
          <a:lstStyle/>
          <a:p>
            <a:pPr marL="68580" indent="0">
              <a:lnSpc>
                <a:spcPct val="200000"/>
              </a:lnSpc>
              <a:buNone/>
            </a:pPr>
            <a:r>
              <a:rPr lang="en-US" sz="3200" dirty="0" smtClean="0"/>
              <a:t>BIG IDEAS:</a:t>
            </a:r>
            <a:endParaRPr lang="en-US" dirty="0"/>
          </a:p>
          <a:p>
            <a:pPr marL="525780" indent="-457200">
              <a:lnSpc>
                <a:spcPct val="200000"/>
              </a:lnSpc>
              <a:buFont typeface="+mj-lt"/>
              <a:buAutoNum type="arabicPeriod"/>
            </a:pPr>
            <a:r>
              <a:rPr lang="en-US" dirty="0" smtClean="0"/>
              <a:t>Distraction is natural</a:t>
            </a:r>
          </a:p>
          <a:p>
            <a:pPr marL="525780" indent="-457200">
              <a:lnSpc>
                <a:spcPct val="200000"/>
              </a:lnSpc>
              <a:buFont typeface="+mj-lt"/>
              <a:buAutoNum type="arabicPeriod"/>
            </a:pPr>
            <a:r>
              <a:rPr lang="en-US" dirty="0" smtClean="0"/>
              <a:t>Multitasking takes a toll</a:t>
            </a:r>
          </a:p>
          <a:p>
            <a:pPr marL="525780" indent="-457200">
              <a:lnSpc>
                <a:spcPct val="200000"/>
              </a:lnSpc>
              <a:buFont typeface="+mj-lt"/>
              <a:buAutoNum type="arabicPeriod"/>
            </a:pPr>
            <a:r>
              <a:rPr lang="en-US" dirty="0" smtClean="0"/>
              <a:t>Distraction undermines results</a:t>
            </a:r>
            <a:endParaRPr lang="en-US" dirty="0"/>
          </a:p>
        </p:txBody>
      </p:sp>
    </p:spTree>
    <p:extLst>
      <p:ext uri="{BB962C8B-B14F-4D97-AF65-F5344CB8AC3E}">
        <p14:creationId xmlns:p14="http://schemas.microsoft.com/office/powerpoint/2010/main" val="147618224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8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8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8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8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ALL Want…</a:t>
            </a:r>
            <a:endParaRPr lang="en-US" dirty="0"/>
          </a:p>
        </p:txBody>
      </p:sp>
      <p:sp>
        <p:nvSpPr>
          <p:cNvPr id="3" name="Content Placeholder 2"/>
          <p:cNvSpPr>
            <a:spLocks noGrp="1"/>
          </p:cNvSpPr>
          <p:nvPr>
            <p:ph idx="1"/>
          </p:nvPr>
        </p:nvSpPr>
        <p:spPr/>
        <p:txBody>
          <a:bodyPr>
            <a:normAutofit/>
          </a:bodyPr>
          <a:lstStyle/>
          <a:p>
            <a:pPr>
              <a:lnSpc>
                <a:spcPct val="200000"/>
              </a:lnSpc>
            </a:pPr>
            <a:r>
              <a:rPr lang="en-US" dirty="0" smtClean="0"/>
              <a:t>An Extraordinary ____________ !</a:t>
            </a:r>
          </a:p>
          <a:p>
            <a:pPr>
              <a:lnSpc>
                <a:spcPct val="200000"/>
              </a:lnSpc>
            </a:pPr>
            <a:r>
              <a:rPr lang="en-US" dirty="0" smtClean="0"/>
              <a:t>Less ….?</a:t>
            </a:r>
          </a:p>
          <a:p>
            <a:pPr lvl="1">
              <a:lnSpc>
                <a:spcPct val="200000"/>
              </a:lnSpc>
            </a:pPr>
            <a:r>
              <a:rPr lang="en-US" dirty="0" smtClean="0"/>
              <a:t>Distractions</a:t>
            </a:r>
          </a:p>
          <a:p>
            <a:pPr lvl="1">
              <a:lnSpc>
                <a:spcPct val="200000"/>
              </a:lnSpc>
            </a:pPr>
            <a:r>
              <a:rPr lang="en-US" dirty="0" smtClean="0"/>
              <a:t>Problems</a:t>
            </a:r>
          </a:p>
          <a:p>
            <a:pPr lvl="1">
              <a:lnSpc>
                <a:spcPct val="200000"/>
              </a:lnSpc>
            </a:pPr>
            <a:r>
              <a:rPr lang="en-US" dirty="0" smtClean="0"/>
              <a:t>Demands</a:t>
            </a:r>
          </a:p>
          <a:p>
            <a:pPr lvl="1">
              <a:lnSpc>
                <a:spcPct val="200000"/>
              </a:lnSpc>
            </a:pPr>
            <a:r>
              <a:rPr lang="en-US" dirty="0" smtClean="0"/>
              <a:t>Heartache</a:t>
            </a:r>
            <a:endParaRPr lang="en-US" dirty="0"/>
          </a:p>
        </p:txBody>
      </p:sp>
    </p:spTree>
    <p:extLst>
      <p:ext uri="{BB962C8B-B14F-4D97-AF65-F5344CB8AC3E}">
        <p14:creationId xmlns:p14="http://schemas.microsoft.com/office/powerpoint/2010/main" val="29872951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 Disciplined Life</a:t>
            </a:r>
            <a:endParaRPr lang="en-US" dirty="0"/>
          </a:p>
        </p:txBody>
      </p:sp>
      <p:sp>
        <p:nvSpPr>
          <p:cNvPr id="3" name="Content Placeholder 2"/>
          <p:cNvSpPr>
            <a:spLocks noGrp="1"/>
          </p:cNvSpPr>
          <p:nvPr>
            <p:ph idx="1"/>
          </p:nvPr>
        </p:nvSpPr>
        <p:spPr>
          <a:xfrm>
            <a:off x="685800" y="2591187"/>
            <a:ext cx="7772400" cy="2601705"/>
          </a:xfrm>
        </p:spPr>
        <p:txBody>
          <a:bodyPr>
            <a:normAutofit/>
          </a:bodyPr>
          <a:lstStyle/>
          <a:p>
            <a:pPr marL="68580" indent="0" algn="ctr">
              <a:buNone/>
            </a:pP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Success is about doing the right thing, </a:t>
            </a:r>
          </a:p>
          <a:p>
            <a:pPr marL="68580" indent="0" algn="ctr">
              <a:buNone/>
            </a:pP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not about doing everything right.</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4515647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Willpower is always on Will Call</a:t>
            </a:r>
            <a:endParaRPr lang="en-US" dirty="0"/>
          </a:p>
        </p:txBody>
      </p:sp>
      <p:sp>
        <p:nvSpPr>
          <p:cNvPr id="3" name="Content Placeholder 2"/>
          <p:cNvSpPr>
            <a:spLocks noGrp="1"/>
          </p:cNvSpPr>
          <p:nvPr>
            <p:ph idx="1"/>
          </p:nvPr>
        </p:nvSpPr>
        <p:spPr/>
        <p:txBody>
          <a:bodyPr>
            <a:normAutofit/>
          </a:bodyPr>
          <a:lstStyle/>
          <a:p>
            <a:r>
              <a:rPr lang="en-US" sz="3600" dirty="0" smtClean="0"/>
              <a:t>OR… The ability to delay gratification</a:t>
            </a:r>
            <a:endParaRPr lang="en-US" sz="3600" dirty="0"/>
          </a:p>
        </p:txBody>
      </p:sp>
    </p:spTree>
    <p:extLst>
      <p:ext uri="{BB962C8B-B14F-4D97-AF65-F5344CB8AC3E}">
        <p14:creationId xmlns:p14="http://schemas.microsoft.com/office/powerpoint/2010/main" val="7620057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400" autoRev="1" fill="hold">
                                          <p:stCondLst>
                                            <p:cond delay="0"/>
                                          </p:stCondLst>
                                        </p:cTn>
                                        <p:tgtEl>
                                          <p:spTgt spid="3">
                                            <p:txEl>
                                              <p:pRg st="0" end="0"/>
                                            </p:txEl>
                                          </p:spTgt>
                                        </p:tgtEl>
                                        <p:attrNameLst>
                                          <p:attrName>ppt_w</p:attrName>
                                        </p:attrNameLst>
                                      </p:cBhvr>
                                    </p:anim>
                                    <p:anim by="(#ppt_w*0.50)" calcmode="lin" valueType="num">
                                      <p:cBhvr>
                                        <p:cTn id="8" dur="400" decel="50000" autoRev="1" fill="hold">
                                          <p:stCondLst>
                                            <p:cond delay="0"/>
                                          </p:stCondLst>
                                        </p:cTn>
                                        <p:tgtEl>
                                          <p:spTgt spid="3">
                                            <p:txEl>
                                              <p:pRg st="0" end="0"/>
                                            </p:txEl>
                                          </p:spTgt>
                                        </p:tgtEl>
                                        <p:attrNameLst>
                                          <p:attrName>ppt_x</p:attrName>
                                        </p:attrNameLst>
                                      </p:cBhvr>
                                    </p:anim>
                                    <p:anim from="(-#ppt_h/2)" to="(#ppt_y)" calcmode="lin" valueType="num">
                                      <p:cBhvr>
                                        <p:cTn id="9" dur="800" fill="hold">
                                          <p:stCondLst>
                                            <p:cond delay="0"/>
                                          </p:stCondLst>
                                        </p:cTn>
                                        <p:tgtEl>
                                          <p:spTgt spid="3">
                                            <p:txEl>
                                              <p:pRg st="0" end="0"/>
                                            </p:txEl>
                                          </p:spTgt>
                                        </p:tgtEl>
                                        <p:attrNameLst>
                                          <p:attrName>ppt_y</p:attrName>
                                        </p:attrNameLst>
                                      </p:cBhvr>
                                    </p:anim>
                                    <p:animRot by="21600000">
                                      <p:cBhvr>
                                        <p:cTn id="10" dur="8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“Willpower Taxes”</a:t>
            </a:r>
            <a:endParaRPr lang="en-US" dirty="0"/>
          </a:p>
        </p:txBody>
      </p:sp>
      <p:sp>
        <p:nvSpPr>
          <p:cNvPr id="3" name="Content Placeholder 2"/>
          <p:cNvSpPr>
            <a:spLocks noGrp="1"/>
          </p:cNvSpPr>
          <p:nvPr>
            <p:ph idx="1"/>
          </p:nvPr>
        </p:nvSpPr>
        <p:spPr/>
        <p:txBody>
          <a:bodyPr numCol="2">
            <a:normAutofit/>
          </a:bodyPr>
          <a:lstStyle/>
          <a:p>
            <a:r>
              <a:rPr lang="en-US" sz="2800" dirty="0" smtClean="0"/>
              <a:t>New behaviors</a:t>
            </a:r>
          </a:p>
          <a:p>
            <a:r>
              <a:rPr lang="en-US" sz="2800" dirty="0" smtClean="0"/>
              <a:t>Filtering distractions</a:t>
            </a:r>
          </a:p>
          <a:p>
            <a:r>
              <a:rPr lang="en-US" sz="2800" dirty="0" smtClean="0"/>
              <a:t>Resisting temptation</a:t>
            </a:r>
          </a:p>
          <a:p>
            <a:r>
              <a:rPr lang="en-US" sz="2800" dirty="0" smtClean="0"/>
              <a:t>Suppressing emotion</a:t>
            </a:r>
          </a:p>
          <a:p>
            <a:r>
              <a:rPr lang="en-US" sz="2800" dirty="0" smtClean="0"/>
              <a:t>Restraining aggression</a:t>
            </a:r>
          </a:p>
          <a:p>
            <a:r>
              <a:rPr lang="en-US" sz="2800" dirty="0" smtClean="0"/>
              <a:t>Suppressing impulses</a:t>
            </a:r>
          </a:p>
          <a:p>
            <a:r>
              <a:rPr lang="en-US" sz="2800" dirty="0" smtClean="0"/>
              <a:t>Taking tests</a:t>
            </a:r>
          </a:p>
          <a:p>
            <a:r>
              <a:rPr lang="en-US" sz="2800" dirty="0" smtClean="0"/>
              <a:t>Trying to impress others</a:t>
            </a:r>
          </a:p>
          <a:p>
            <a:r>
              <a:rPr lang="en-US" sz="2800" dirty="0" smtClean="0"/>
              <a:t>Coping with fear</a:t>
            </a:r>
          </a:p>
          <a:p>
            <a:r>
              <a:rPr lang="en-US" sz="2800" dirty="0" smtClean="0"/>
              <a:t>Doing something you don’t enjoy</a:t>
            </a:r>
          </a:p>
          <a:p>
            <a:r>
              <a:rPr lang="en-US" sz="2800" dirty="0" smtClean="0"/>
              <a:t>Selecting long term over short term goals</a:t>
            </a:r>
            <a:endParaRPr lang="en-US" sz="2800" dirty="0"/>
          </a:p>
        </p:txBody>
      </p:sp>
    </p:spTree>
    <p:extLst>
      <p:ext uri="{BB962C8B-B14F-4D97-AF65-F5344CB8AC3E}">
        <p14:creationId xmlns:p14="http://schemas.microsoft.com/office/powerpoint/2010/main" val="212368285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dissolv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A Balanced Life</a:t>
            </a:r>
            <a:endParaRPr lang="en-US" dirty="0"/>
          </a:p>
        </p:txBody>
      </p:sp>
      <p:sp>
        <p:nvSpPr>
          <p:cNvPr id="3" name="Content Placeholder 2"/>
          <p:cNvSpPr>
            <a:spLocks noGrp="1"/>
          </p:cNvSpPr>
          <p:nvPr>
            <p:ph idx="1"/>
          </p:nvPr>
        </p:nvSpPr>
        <p:spPr/>
        <p:txBody>
          <a:bodyPr/>
          <a:lstStyle/>
          <a:p>
            <a:pPr>
              <a:lnSpc>
                <a:spcPct val="200000"/>
              </a:lnSpc>
            </a:pPr>
            <a:r>
              <a:rPr lang="en-US" dirty="0" smtClean="0"/>
              <a:t>Means living in the middle</a:t>
            </a:r>
          </a:p>
          <a:p>
            <a:pPr>
              <a:lnSpc>
                <a:spcPct val="200000"/>
              </a:lnSpc>
            </a:pPr>
            <a:r>
              <a:rPr lang="en-US" dirty="0" smtClean="0"/>
              <a:t>Attention to all, all get little attention</a:t>
            </a:r>
          </a:p>
          <a:p>
            <a:pPr>
              <a:lnSpc>
                <a:spcPct val="200000"/>
              </a:lnSpc>
            </a:pPr>
            <a:r>
              <a:rPr lang="en-US" dirty="0" smtClean="0"/>
              <a:t>Time waits for no one</a:t>
            </a:r>
          </a:p>
          <a:p>
            <a:pPr>
              <a:lnSpc>
                <a:spcPct val="200000"/>
              </a:lnSpc>
            </a:pPr>
            <a:r>
              <a:rPr lang="en-US" dirty="0" smtClean="0"/>
              <a:t>Unfulfilled promises and dreams</a:t>
            </a:r>
          </a:p>
          <a:p>
            <a:pPr>
              <a:lnSpc>
                <a:spcPct val="200000"/>
              </a:lnSpc>
            </a:pPr>
            <a:r>
              <a:rPr lang="en-US" dirty="0" smtClean="0"/>
              <a:t>Choosing is imbalance</a:t>
            </a:r>
            <a:endParaRPr lang="en-US" dirty="0"/>
          </a:p>
        </p:txBody>
      </p:sp>
    </p:spTree>
    <p:extLst>
      <p:ext uri="{BB962C8B-B14F-4D97-AF65-F5344CB8AC3E}">
        <p14:creationId xmlns:p14="http://schemas.microsoft.com/office/powerpoint/2010/main" val="36905577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Big is bad</a:t>
            </a:r>
            <a:endParaRPr lang="en-US" dirty="0"/>
          </a:p>
        </p:txBody>
      </p:sp>
      <p:sp>
        <p:nvSpPr>
          <p:cNvPr id="3" name="Content Placeholder 2"/>
          <p:cNvSpPr>
            <a:spLocks noGrp="1"/>
          </p:cNvSpPr>
          <p:nvPr>
            <p:ph idx="1"/>
          </p:nvPr>
        </p:nvSpPr>
        <p:spPr/>
        <p:txBody>
          <a:bodyPr/>
          <a:lstStyle/>
          <a:p>
            <a:pPr>
              <a:lnSpc>
                <a:spcPct val="200000"/>
              </a:lnSpc>
            </a:pPr>
            <a:r>
              <a:rPr lang="en-US" dirty="0" smtClean="0"/>
              <a:t>No one knows their ultimate ceiling</a:t>
            </a:r>
          </a:p>
          <a:p>
            <a:pPr>
              <a:lnSpc>
                <a:spcPct val="200000"/>
              </a:lnSpc>
            </a:pPr>
            <a:r>
              <a:rPr lang="en-US" dirty="0" smtClean="0"/>
              <a:t>Achieving “big” success requires “big” thinking</a:t>
            </a:r>
          </a:p>
          <a:p>
            <a:pPr>
              <a:lnSpc>
                <a:spcPct val="200000"/>
              </a:lnSpc>
            </a:pPr>
            <a:r>
              <a:rPr lang="en-US" dirty="0" smtClean="0"/>
              <a:t>Act bold</a:t>
            </a:r>
          </a:p>
          <a:p>
            <a:pPr>
              <a:lnSpc>
                <a:spcPct val="200000"/>
              </a:lnSpc>
            </a:pPr>
            <a:r>
              <a:rPr lang="en-US" dirty="0" smtClean="0"/>
              <a:t>Don’t fear failure</a:t>
            </a:r>
            <a:endParaRPr lang="en-US" dirty="0"/>
          </a:p>
        </p:txBody>
      </p:sp>
    </p:spTree>
    <p:extLst>
      <p:ext uri="{BB962C8B-B14F-4D97-AF65-F5344CB8AC3E}">
        <p14:creationId xmlns:p14="http://schemas.microsoft.com/office/powerpoint/2010/main" val="74637191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cap="none" spc="300" dirty="0" smtClean="0">
                <a:ln w="11430" cmpd="sng">
                  <a:solidFill>
                    <a:srgbClr val="4220AD">
                      <a:tint val="10000"/>
                    </a:srgbClr>
                  </a:solidFill>
                  <a:prstDash val="solid"/>
                  <a:miter lim="800000"/>
                </a:ln>
                <a:gradFill>
                  <a:gsLst>
                    <a:gs pos="10000">
                      <a:srgbClr val="4220AD">
                        <a:tint val="83000"/>
                        <a:shade val="100000"/>
                        <a:satMod val="200000"/>
                      </a:srgbClr>
                    </a:gs>
                    <a:gs pos="75000">
                      <a:srgbClr val="4220AD">
                        <a:tint val="100000"/>
                        <a:shade val="50000"/>
                        <a:satMod val="150000"/>
                      </a:srgbClr>
                    </a:gs>
                  </a:gsLst>
                  <a:lin ang="5400000"/>
                </a:gradFill>
                <a:effectLst>
                  <a:glow rad="45500">
                    <a:srgbClr val="4220AD">
                      <a:satMod val="220000"/>
                      <a:alpha val="35000"/>
                    </a:srgbClr>
                  </a:glow>
                </a:effectLst>
              </a:rPr>
              <a:t>B. </a:t>
            </a:r>
            <a:r>
              <a:rPr lang="en-US" sz="5400" b="1" cap="none" spc="300" dirty="0">
                <a:ln w="11430" cmpd="sng">
                  <a:solidFill>
                    <a:srgbClr val="4220AD">
                      <a:tint val="10000"/>
                    </a:srgbClr>
                  </a:solidFill>
                  <a:prstDash val="solid"/>
                  <a:miter lim="800000"/>
                </a:ln>
                <a:gradFill>
                  <a:gsLst>
                    <a:gs pos="10000">
                      <a:srgbClr val="4220AD">
                        <a:tint val="83000"/>
                        <a:shade val="100000"/>
                        <a:satMod val="200000"/>
                      </a:srgbClr>
                    </a:gs>
                    <a:gs pos="75000">
                      <a:srgbClr val="4220AD">
                        <a:tint val="100000"/>
                        <a:shade val="50000"/>
                        <a:satMod val="150000"/>
                      </a:srgbClr>
                    </a:gs>
                  </a:gsLst>
                  <a:lin ang="5400000"/>
                </a:gradFill>
                <a:effectLst>
                  <a:glow rad="45500">
                    <a:srgbClr val="4220AD">
                      <a:satMod val="220000"/>
                      <a:alpha val="35000"/>
                    </a:srgbClr>
                  </a:glow>
                </a:effectLst>
              </a:rPr>
              <a:t>THE </a:t>
            </a:r>
            <a:r>
              <a:rPr lang="en-US" sz="5400" b="1" cap="none" spc="300" dirty="0" smtClean="0">
                <a:ln w="11430" cmpd="sng">
                  <a:solidFill>
                    <a:srgbClr val="4220AD">
                      <a:tint val="10000"/>
                    </a:srgbClr>
                  </a:solidFill>
                  <a:prstDash val="solid"/>
                  <a:miter lim="800000"/>
                </a:ln>
                <a:gradFill>
                  <a:gsLst>
                    <a:gs pos="10000">
                      <a:srgbClr val="4220AD">
                        <a:tint val="83000"/>
                        <a:shade val="100000"/>
                        <a:satMod val="200000"/>
                      </a:srgbClr>
                    </a:gs>
                    <a:gs pos="75000">
                      <a:srgbClr val="4220AD">
                        <a:tint val="100000"/>
                        <a:shade val="50000"/>
                        <a:satMod val="150000"/>
                      </a:srgbClr>
                    </a:gs>
                  </a:gsLst>
                  <a:lin ang="5400000"/>
                </a:gradFill>
                <a:effectLst>
                  <a:glow rad="45500">
                    <a:srgbClr val="4220AD">
                      <a:satMod val="220000"/>
                      <a:alpha val="35000"/>
                    </a:srgbClr>
                  </a:glow>
                </a:effectLst>
              </a:rPr>
              <a:t>TRUTH</a:t>
            </a:r>
            <a:endParaRPr lang="en-US" dirty="0"/>
          </a:p>
        </p:txBody>
      </p:sp>
      <p:sp>
        <p:nvSpPr>
          <p:cNvPr id="3" name="Content Placeholder 2"/>
          <p:cNvSpPr>
            <a:spLocks noGrp="1"/>
          </p:cNvSpPr>
          <p:nvPr>
            <p:ph idx="1"/>
          </p:nvPr>
        </p:nvSpPr>
        <p:spPr/>
        <p:txBody>
          <a:bodyPr>
            <a:normAutofit/>
          </a:bodyPr>
          <a:lstStyle/>
          <a:p>
            <a:r>
              <a:rPr lang="en-US" sz="2400" dirty="0" smtClean="0"/>
              <a:t>Simple path to productivity</a:t>
            </a:r>
          </a:p>
          <a:p>
            <a:r>
              <a:rPr lang="en-US" sz="2400" dirty="0" smtClean="0"/>
              <a:t>Don’t “over” everything</a:t>
            </a:r>
          </a:p>
          <a:p>
            <a:pPr lvl="1"/>
            <a:r>
              <a:rPr lang="en-US" sz="1800" dirty="0" smtClean="0"/>
              <a:t>Plan</a:t>
            </a:r>
          </a:p>
          <a:p>
            <a:pPr lvl="1"/>
            <a:r>
              <a:rPr lang="en-US" sz="1800" dirty="0" smtClean="0"/>
              <a:t>Work</a:t>
            </a:r>
          </a:p>
          <a:p>
            <a:pPr lvl="1"/>
            <a:r>
              <a:rPr lang="en-US" sz="1800" dirty="0" smtClean="0"/>
              <a:t>Think</a:t>
            </a:r>
          </a:p>
          <a:p>
            <a:pPr lvl="1"/>
            <a:r>
              <a:rPr lang="en-US" sz="1800" dirty="0" smtClean="0"/>
              <a:t>Analyze</a:t>
            </a:r>
          </a:p>
          <a:p>
            <a:r>
              <a:rPr lang="en-US" sz="2400" dirty="0" smtClean="0"/>
              <a:t>Be appropriate in the moment!</a:t>
            </a:r>
            <a:endParaRPr lang="en-US" sz="2400" dirty="0"/>
          </a:p>
        </p:txBody>
      </p:sp>
    </p:spTree>
    <p:extLst>
      <p:ext uri="{BB962C8B-B14F-4D97-AF65-F5344CB8AC3E}">
        <p14:creationId xmlns:p14="http://schemas.microsoft.com/office/powerpoint/2010/main" val="3673557038"/>
      </p:ext>
    </p:extLst>
  </p:cSld>
  <p:clrMapOvr>
    <a:masterClrMapping/>
  </p:clrMapOvr>
  <mc:AlternateContent xmlns:mc="http://schemas.openxmlformats.org/markup-compatibility/2006" xmlns:p14="http://schemas.microsoft.com/office/powerpoint/2010/main">
    <mc:Choice Requires="p14">
      <p:transition spd="slow" p14:dur="3000">
        <p14:vortex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“Focusing” Question</a:t>
            </a:r>
            <a:endParaRPr lang="en-US" dirty="0"/>
          </a:p>
        </p:txBody>
      </p:sp>
      <p:sp>
        <p:nvSpPr>
          <p:cNvPr id="3" name="Content Placeholder 2"/>
          <p:cNvSpPr>
            <a:spLocks noGrp="1"/>
          </p:cNvSpPr>
          <p:nvPr>
            <p:ph idx="1"/>
          </p:nvPr>
        </p:nvSpPr>
        <p:spPr/>
        <p:txBody>
          <a:bodyPr>
            <a:normAutofit/>
          </a:bodyPr>
          <a:lstStyle/>
          <a:p>
            <a:pPr>
              <a:lnSpc>
                <a:spcPct val="200000"/>
              </a:lnSpc>
            </a:pPr>
            <a:r>
              <a:rPr lang="en-US" sz="2400" dirty="0" smtClean="0"/>
              <a:t>Focus on the question</a:t>
            </a:r>
          </a:p>
          <a:p>
            <a:pPr>
              <a:lnSpc>
                <a:spcPct val="200000"/>
              </a:lnSpc>
            </a:pPr>
            <a:r>
              <a:rPr lang="en-US" sz="2400" dirty="0" smtClean="0"/>
              <a:t>Small focus = right now, one thing</a:t>
            </a:r>
          </a:p>
          <a:p>
            <a:pPr>
              <a:lnSpc>
                <a:spcPct val="200000"/>
              </a:lnSpc>
            </a:pPr>
            <a:r>
              <a:rPr lang="en-US" sz="2400" dirty="0" smtClean="0"/>
              <a:t>Big picture = one thing</a:t>
            </a:r>
            <a:endParaRPr lang="en-US" sz="2400" dirty="0"/>
          </a:p>
        </p:txBody>
      </p:sp>
    </p:spTree>
    <p:extLst>
      <p:ext uri="{BB962C8B-B14F-4D97-AF65-F5344CB8AC3E}">
        <p14:creationId xmlns:p14="http://schemas.microsoft.com/office/powerpoint/2010/main" val="1173290506"/>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7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7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7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7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7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7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7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7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“Success” Habit</a:t>
            </a:r>
            <a:endParaRPr lang="en-US" dirty="0"/>
          </a:p>
        </p:txBody>
      </p:sp>
      <p:sp>
        <p:nvSpPr>
          <p:cNvPr id="3" name="Content Placeholder 2"/>
          <p:cNvSpPr>
            <a:spLocks noGrp="1"/>
          </p:cNvSpPr>
          <p:nvPr>
            <p:ph idx="1"/>
          </p:nvPr>
        </p:nvSpPr>
        <p:spPr/>
        <p:txBody>
          <a:bodyPr>
            <a:normAutofit/>
            <a:scene3d>
              <a:camera prst="orthographicFront"/>
              <a:lightRig rig="soft" dir="t">
                <a:rot lat="0" lon="0" rev="10800000"/>
              </a:lightRig>
            </a:scene3d>
            <a:sp3d>
              <a:bevelT w="27940" h="12700"/>
              <a:contourClr>
                <a:srgbClr val="DDDDDD"/>
              </a:contourClr>
            </a:sp3d>
          </a:bodyPr>
          <a:lstStyle/>
          <a:p>
            <a:pPr marL="68580" indent="0">
              <a:buNone/>
            </a:pPr>
            <a:r>
              <a:rPr lang="en-US" sz="3200" b="1" spc="150" dirty="0" smtClean="0">
                <a:ln w="11430"/>
                <a:solidFill>
                  <a:srgbClr val="F8F8F8"/>
                </a:solidFill>
                <a:effectLst>
                  <a:outerShdw blurRad="25400" algn="tl" rotWithShape="0">
                    <a:srgbClr val="000000">
                      <a:alpha val="43000"/>
                    </a:srgbClr>
                  </a:outerShdw>
                </a:effectLst>
              </a:rPr>
              <a:t>Success is simple!</a:t>
            </a:r>
          </a:p>
          <a:p>
            <a:pPr marL="68580" indent="0">
              <a:buNone/>
            </a:pPr>
            <a:endParaRPr lang="en-US" sz="3200" b="1" spc="150" dirty="0">
              <a:ln w="11430"/>
              <a:solidFill>
                <a:srgbClr val="F8F8F8"/>
              </a:solidFill>
              <a:effectLst>
                <a:outerShdw blurRad="25400" algn="tl" rotWithShape="0">
                  <a:srgbClr val="000000">
                    <a:alpha val="43000"/>
                  </a:srgbClr>
                </a:outerShdw>
              </a:effectLst>
            </a:endParaRPr>
          </a:p>
          <a:p>
            <a:pPr marL="68580" indent="0">
              <a:buNone/>
            </a:pPr>
            <a:r>
              <a:rPr lang="en-US" sz="3200" b="1" spc="150" dirty="0" smtClean="0">
                <a:ln w="11430"/>
                <a:solidFill>
                  <a:srgbClr val="F8F8F8"/>
                </a:solidFill>
                <a:effectLst>
                  <a:outerShdw blurRad="25400" algn="tl" rotWithShape="0">
                    <a:srgbClr val="000000">
                      <a:alpha val="43000"/>
                    </a:srgbClr>
                  </a:outerShdw>
                </a:effectLst>
              </a:rPr>
              <a:t>Do what’s right…</a:t>
            </a:r>
          </a:p>
          <a:p>
            <a:pPr marL="68580" indent="0">
              <a:buNone/>
            </a:pPr>
            <a:r>
              <a:rPr lang="en-US" sz="3200" b="1" spc="150" dirty="0">
                <a:ln w="11430"/>
                <a:solidFill>
                  <a:srgbClr val="F8F8F8"/>
                </a:solidFill>
                <a:effectLst>
                  <a:outerShdw blurRad="25400" algn="tl" rotWithShape="0">
                    <a:srgbClr val="000000">
                      <a:alpha val="43000"/>
                    </a:srgbClr>
                  </a:outerShdw>
                </a:effectLst>
              </a:rPr>
              <a:t>	</a:t>
            </a:r>
            <a:r>
              <a:rPr lang="en-US" sz="3200" b="1" spc="150" dirty="0" smtClean="0">
                <a:ln w="11430"/>
                <a:solidFill>
                  <a:srgbClr val="F8F8F8"/>
                </a:solidFill>
                <a:effectLst>
                  <a:outerShdw blurRad="25400" algn="tl" rotWithShape="0">
                    <a:srgbClr val="000000">
                      <a:alpha val="43000"/>
                    </a:srgbClr>
                  </a:outerShdw>
                </a:effectLst>
              </a:rPr>
              <a:t>The right way…</a:t>
            </a:r>
          </a:p>
          <a:p>
            <a:pPr marL="68580" indent="0">
              <a:buNone/>
            </a:pPr>
            <a:r>
              <a:rPr lang="en-US" sz="3200" b="1" spc="150" dirty="0">
                <a:ln w="11430"/>
                <a:solidFill>
                  <a:srgbClr val="F8F8F8"/>
                </a:solidFill>
                <a:effectLst>
                  <a:outerShdw blurRad="25400" algn="tl" rotWithShape="0">
                    <a:srgbClr val="000000">
                      <a:alpha val="43000"/>
                    </a:srgbClr>
                  </a:outerShdw>
                </a:effectLst>
              </a:rPr>
              <a:t>		</a:t>
            </a:r>
            <a:r>
              <a:rPr lang="en-US" sz="3200" b="1" spc="150" dirty="0" smtClean="0">
                <a:ln w="11430"/>
                <a:solidFill>
                  <a:srgbClr val="F8F8F8"/>
                </a:solidFill>
                <a:effectLst>
                  <a:outerShdw blurRad="25400" algn="tl" rotWithShape="0">
                    <a:srgbClr val="000000">
                      <a:alpha val="43000"/>
                    </a:srgbClr>
                  </a:outerShdw>
                </a:effectLst>
              </a:rPr>
              <a:t>At the right time!</a:t>
            </a:r>
          </a:p>
        </p:txBody>
      </p:sp>
    </p:spTree>
    <p:extLst>
      <p:ext uri="{BB962C8B-B14F-4D97-AF65-F5344CB8AC3E}">
        <p14:creationId xmlns:p14="http://schemas.microsoft.com/office/powerpoint/2010/main" val="4057485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Path to Great Answers…</a:t>
            </a:r>
            <a:endParaRPr lang="en-US" dirty="0"/>
          </a:p>
        </p:txBody>
      </p:sp>
      <p:sp>
        <p:nvSpPr>
          <p:cNvPr id="3" name="Content Placeholder 2"/>
          <p:cNvSpPr>
            <a:spLocks noGrp="1"/>
          </p:cNvSpPr>
          <p:nvPr>
            <p:ph idx="1"/>
          </p:nvPr>
        </p:nvSpPr>
        <p:spPr/>
        <p:txBody>
          <a:bodyPr>
            <a:normAutofit/>
          </a:bodyPr>
          <a:lstStyle/>
          <a:p>
            <a:pPr marL="68580" indent="0">
              <a:buNone/>
            </a:pPr>
            <a:r>
              <a:rPr lang="en-US" sz="2800" dirty="0" smtClean="0"/>
              <a:t>Great Decisions!</a:t>
            </a:r>
          </a:p>
          <a:p>
            <a:pPr marL="68580" indent="0">
              <a:buNone/>
            </a:pPr>
            <a:endParaRPr lang="en-US" sz="2800" dirty="0"/>
          </a:p>
        </p:txBody>
      </p:sp>
      <p:sp>
        <p:nvSpPr>
          <p:cNvPr id="4" name="Rectangle 3"/>
          <p:cNvSpPr/>
          <p:nvPr/>
        </p:nvSpPr>
        <p:spPr>
          <a:xfrm>
            <a:off x="572120" y="2623361"/>
            <a:ext cx="7886080" cy="3170099"/>
          </a:xfrm>
          <a:prstGeom prst="rect">
            <a:avLst/>
          </a:prstGeom>
          <a:noFill/>
        </p:spPr>
        <p:txBody>
          <a:bodyPr wrap="square" lIns="91440" tIns="45720" rIns="91440" bIns="45720">
            <a:spAutoFit/>
          </a:bodyPr>
          <a:lstStyle/>
          <a:p>
            <a:pPr marL="68580" indent="0">
              <a:buNone/>
            </a:pPr>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“People do not decide their futures, they decide their habits, and their habits decide their futures.”</a:t>
            </a:r>
          </a:p>
          <a:p>
            <a:pPr marL="68580" indent="0" algn="r">
              <a:buNone/>
            </a:pPr>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t>
            </a:r>
            <a:r>
              <a:rPr lang="en-US" sz="4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F. M. Alexander</a:t>
            </a:r>
          </a:p>
        </p:txBody>
      </p:sp>
    </p:spTree>
    <p:extLst>
      <p:ext uri="{BB962C8B-B14F-4D97-AF65-F5344CB8AC3E}">
        <p14:creationId xmlns:p14="http://schemas.microsoft.com/office/powerpoint/2010/main" val="191877134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6" dur="1000" fill="hold"/>
                                        <p:tgtEl>
                                          <p:spTgt spid="4"/>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4397" y="155253"/>
            <a:ext cx="7914376" cy="4939814"/>
          </a:xfrm>
          <a:prstGeom prst="rect">
            <a:avLst/>
          </a:prstGeom>
          <a:noFill/>
        </p:spPr>
        <p:txBody>
          <a:bodyPr wrap="square" lIns="91440" tIns="45720" rIns="91440" bIns="45720">
            <a:spAutoFit/>
          </a:bodyPr>
          <a:lstStyle/>
          <a:p>
            <a:pPr marL="1143000" indent="-1143000">
              <a:lnSpc>
                <a:spcPct val="200000"/>
              </a:lnSpc>
              <a:buAutoNum type="arabicPeriod"/>
            </a:pPr>
            <a:r>
              <a:rPr lang="en-U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Ask a great question</a:t>
            </a:r>
          </a:p>
          <a:p>
            <a:pPr marL="1143000" indent="-1143000">
              <a:lnSpc>
                <a:spcPct val="200000"/>
              </a:lnSpc>
              <a:buAutoNum type="arabicPeriod"/>
            </a:pPr>
            <a:r>
              <a:rPr lang="en-U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Find a great answer</a:t>
            </a:r>
          </a:p>
          <a:p>
            <a:pPr marL="1143000" indent="-1143000">
              <a:lnSpc>
                <a:spcPct val="200000"/>
              </a:lnSpc>
              <a:buAutoNum type="arabicPeriod"/>
            </a:pPr>
            <a:r>
              <a:rPr lang="en-U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Think possibilities</a:t>
            </a:r>
            <a:endParaRPr lang="en-US"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extLst>
      <p:ext uri="{BB962C8B-B14F-4D97-AF65-F5344CB8AC3E}">
        <p14:creationId xmlns:p14="http://schemas.microsoft.com/office/powerpoint/2010/main" val="142660796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All Get…</a:t>
            </a:r>
            <a:endParaRPr lang="en-US" dirty="0"/>
          </a:p>
        </p:txBody>
      </p:sp>
      <p:sp>
        <p:nvSpPr>
          <p:cNvPr id="3" name="Content Placeholder 2"/>
          <p:cNvSpPr>
            <a:spLocks noGrp="1"/>
          </p:cNvSpPr>
          <p:nvPr>
            <p:ph idx="1"/>
          </p:nvPr>
        </p:nvSpPr>
        <p:spPr/>
        <p:txBody>
          <a:bodyPr>
            <a:normAutofit/>
          </a:bodyPr>
          <a:lstStyle/>
          <a:p>
            <a:pPr>
              <a:lnSpc>
                <a:spcPct val="200000"/>
              </a:lnSpc>
            </a:pPr>
            <a:r>
              <a:rPr lang="en-US" dirty="0" smtClean="0"/>
              <a:t>Second-Rate Results/Work</a:t>
            </a:r>
          </a:p>
          <a:p>
            <a:pPr>
              <a:lnSpc>
                <a:spcPct val="200000"/>
              </a:lnSpc>
            </a:pPr>
            <a:r>
              <a:rPr lang="en-US" dirty="0" smtClean="0"/>
              <a:t>Stress</a:t>
            </a:r>
          </a:p>
          <a:p>
            <a:pPr>
              <a:lnSpc>
                <a:spcPct val="200000"/>
              </a:lnSpc>
            </a:pPr>
            <a:r>
              <a:rPr lang="en-US" dirty="0" smtClean="0"/>
              <a:t>Less Rewards</a:t>
            </a:r>
          </a:p>
          <a:p>
            <a:pPr>
              <a:lnSpc>
                <a:spcPct val="200000"/>
              </a:lnSpc>
            </a:pPr>
            <a:r>
              <a:rPr lang="en-US" dirty="0" smtClean="0"/>
              <a:t>Old &amp; Cranky!!!!!</a:t>
            </a:r>
            <a:endParaRPr lang="en-US" dirty="0"/>
          </a:p>
        </p:txBody>
      </p:sp>
    </p:spTree>
    <p:extLst>
      <p:ext uri="{BB962C8B-B14F-4D97-AF65-F5344CB8AC3E}">
        <p14:creationId xmlns:p14="http://schemas.microsoft.com/office/powerpoint/2010/main" val="5156193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8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8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8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8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400" b="1" cap="none" spc="300" dirty="0" smtClean="0">
                <a:ln w="11430" cmpd="sng">
                  <a:solidFill>
                    <a:srgbClr val="4220AD">
                      <a:tint val="10000"/>
                    </a:srgbClr>
                  </a:solidFill>
                  <a:prstDash val="solid"/>
                  <a:miter lim="800000"/>
                </a:ln>
                <a:gradFill>
                  <a:gsLst>
                    <a:gs pos="10000">
                      <a:srgbClr val="4220AD">
                        <a:tint val="83000"/>
                        <a:shade val="100000"/>
                        <a:satMod val="200000"/>
                      </a:srgbClr>
                    </a:gs>
                    <a:gs pos="75000">
                      <a:srgbClr val="4220AD">
                        <a:tint val="100000"/>
                        <a:shade val="50000"/>
                        <a:satMod val="150000"/>
                      </a:srgbClr>
                    </a:gs>
                  </a:gsLst>
                  <a:lin ang="5400000"/>
                </a:gradFill>
                <a:effectLst>
                  <a:glow rad="45500">
                    <a:srgbClr val="4220AD">
                      <a:satMod val="220000"/>
                      <a:alpha val="35000"/>
                    </a:srgbClr>
                  </a:glow>
                </a:effectLst>
              </a:rPr>
              <a:t>C. EXTRAORDINARY RESULTS:</a:t>
            </a:r>
            <a:br>
              <a:rPr lang="en-US" sz="3400" b="1" cap="none" spc="300" dirty="0" smtClean="0">
                <a:ln w="11430" cmpd="sng">
                  <a:solidFill>
                    <a:srgbClr val="4220AD">
                      <a:tint val="10000"/>
                    </a:srgbClr>
                  </a:solidFill>
                  <a:prstDash val="solid"/>
                  <a:miter lim="800000"/>
                </a:ln>
                <a:gradFill>
                  <a:gsLst>
                    <a:gs pos="10000">
                      <a:srgbClr val="4220AD">
                        <a:tint val="83000"/>
                        <a:shade val="100000"/>
                        <a:satMod val="200000"/>
                      </a:srgbClr>
                    </a:gs>
                    <a:gs pos="75000">
                      <a:srgbClr val="4220AD">
                        <a:tint val="100000"/>
                        <a:shade val="50000"/>
                        <a:satMod val="150000"/>
                      </a:srgbClr>
                    </a:gs>
                  </a:gsLst>
                  <a:lin ang="5400000"/>
                </a:gradFill>
                <a:effectLst>
                  <a:glow rad="45500">
                    <a:srgbClr val="4220AD">
                      <a:satMod val="220000"/>
                      <a:alpha val="35000"/>
                    </a:srgbClr>
                  </a:glow>
                </a:effectLst>
              </a:rPr>
            </a:br>
            <a:r>
              <a:rPr lang="en-US" sz="2400" b="1" cap="none" spc="300" dirty="0" smtClean="0">
                <a:ln w="11430" cmpd="sng">
                  <a:solidFill>
                    <a:srgbClr val="4220AD">
                      <a:tint val="10000"/>
                    </a:srgbClr>
                  </a:solidFill>
                  <a:prstDash val="solid"/>
                  <a:miter lim="800000"/>
                </a:ln>
                <a:gradFill>
                  <a:gsLst>
                    <a:gs pos="10000">
                      <a:srgbClr val="4220AD">
                        <a:tint val="83000"/>
                        <a:shade val="100000"/>
                        <a:satMod val="200000"/>
                      </a:srgbClr>
                    </a:gs>
                    <a:gs pos="75000">
                      <a:srgbClr val="4220AD">
                        <a:tint val="100000"/>
                        <a:shade val="50000"/>
                        <a:satMod val="150000"/>
                      </a:srgbClr>
                    </a:gs>
                  </a:gsLst>
                  <a:lin ang="5400000"/>
                </a:gradFill>
                <a:effectLst>
                  <a:glow rad="45500">
                    <a:srgbClr val="4220AD">
                      <a:satMod val="220000"/>
                      <a:alpha val="35000"/>
                    </a:srgbClr>
                  </a:glow>
                </a:effectLst>
              </a:rPr>
              <a:t>Unlocking the possibilities within you.</a:t>
            </a:r>
            <a:endParaRPr lang="en-US" sz="3400" dirty="0"/>
          </a:p>
        </p:txBody>
      </p:sp>
      <p:sp>
        <p:nvSpPr>
          <p:cNvPr id="3" name="Content Placeholder 2"/>
          <p:cNvSpPr>
            <a:spLocks noGrp="1"/>
          </p:cNvSpPr>
          <p:nvPr>
            <p:ph idx="1"/>
          </p:nvPr>
        </p:nvSpPr>
        <p:spPr/>
        <p:txBody>
          <a:bodyPr>
            <a:normAutofit/>
          </a:bodyPr>
          <a:lstStyle/>
          <a:p>
            <a:pPr>
              <a:lnSpc>
                <a:spcPct val="200000"/>
              </a:lnSpc>
            </a:pPr>
            <a:r>
              <a:rPr lang="en-US" sz="2800" dirty="0" smtClean="0"/>
              <a:t>Your </a:t>
            </a:r>
            <a:r>
              <a:rPr lang="en-US" sz="2800" u="sng" dirty="0" smtClean="0"/>
              <a:t>BIG</a:t>
            </a:r>
            <a:r>
              <a:rPr lang="en-US" sz="2800" dirty="0" smtClean="0"/>
              <a:t> one thing is your purpose</a:t>
            </a:r>
          </a:p>
          <a:p>
            <a:pPr>
              <a:lnSpc>
                <a:spcPct val="200000"/>
              </a:lnSpc>
            </a:pPr>
            <a:r>
              <a:rPr lang="en-US" sz="2800" dirty="0" smtClean="0"/>
              <a:t>Your </a:t>
            </a:r>
            <a:r>
              <a:rPr lang="en-US" sz="2800" u="sng" dirty="0" smtClean="0"/>
              <a:t>SMALL</a:t>
            </a:r>
            <a:r>
              <a:rPr lang="en-US" sz="2800" dirty="0" smtClean="0"/>
              <a:t> one thing is the priority you take action on to achieve it</a:t>
            </a:r>
            <a:endParaRPr lang="en-US" sz="2800" dirty="0"/>
          </a:p>
        </p:txBody>
      </p:sp>
    </p:spTree>
    <p:extLst>
      <p:ext uri="{BB962C8B-B14F-4D97-AF65-F5344CB8AC3E}">
        <p14:creationId xmlns:p14="http://schemas.microsoft.com/office/powerpoint/2010/main" val="19240679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 with purpose</a:t>
            </a:r>
            <a:endParaRPr lang="en-US" dirty="0"/>
          </a:p>
        </p:txBody>
      </p:sp>
      <p:sp>
        <p:nvSpPr>
          <p:cNvPr id="3" name="Content Placeholder 2"/>
          <p:cNvSpPr>
            <a:spLocks noGrp="1"/>
          </p:cNvSpPr>
          <p:nvPr>
            <p:ph idx="1"/>
          </p:nvPr>
        </p:nvSpPr>
        <p:spPr>
          <a:xfrm>
            <a:off x="685800" y="1600201"/>
            <a:ext cx="7772400" cy="2427691"/>
          </a:xfrm>
        </p:spPr>
        <p:txBody>
          <a:bodyPr>
            <a:normAutofit/>
          </a:bodyPr>
          <a:lstStyle/>
          <a:p>
            <a:pPr>
              <a:lnSpc>
                <a:spcPct val="200000"/>
              </a:lnSpc>
            </a:pPr>
            <a:r>
              <a:rPr lang="en-US" sz="2800" dirty="0" smtClean="0"/>
              <a:t>Don’t </a:t>
            </a:r>
            <a:r>
              <a:rPr lang="en-US" sz="2800" u="sng" dirty="0" smtClean="0"/>
              <a:t>find</a:t>
            </a:r>
            <a:r>
              <a:rPr lang="en-US" sz="2800" dirty="0" smtClean="0"/>
              <a:t> yourself…</a:t>
            </a:r>
          </a:p>
          <a:p>
            <a:pPr>
              <a:lnSpc>
                <a:spcPct val="200000"/>
              </a:lnSpc>
            </a:pPr>
            <a:r>
              <a:rPr lang="en-US" sz="2800" dirty="0" smtClean="0"/>
              <a:t>… </a:t>
            </a:r>
            <a:r>
              <a:rPr lang="en-US" sz="2800" u="sng" dirty="0" smtClean="0"/>
              <a:t>CREATE</a:t>
            </a:r>
            <a:r>
              <a:rPr lang="en-US" sz="2800" dirty="0" smtClean="0"/>
              <a:t> yourself!</a:t>
            </a:r>
          </a:p>
        </p:txBody>
      </p:sp>
      <p:sp>
        <p:nvSpPr>
          <p:cNvPr id="4" name="Rectangle 3"/>
          <p:cNvSpPr/>
          <p:nvPr/>
        </p:nvSpPr>
        <p:spPr>
          <a:xfrm>
            <a:off x="197217" y="4634933"/>
            <a:ext cx="8719065" cy="954107"/>
          </a:xfrm>
          <a:prstGeom prst="rect">
            <a:avLst/>
          </a:prstGeom>
          <a:noFill/>
        </p:spPr>
        <p:txBody>
          <a:bodyPr wrap="square" lIns="91440" tIns="45720" rIns="91440" bIns="45720">
            <a:spAutoFit/>
          </a:bodyPr>
          <a:lstStyle/>
          <a:p>
            <a:pPr marL="68580" indent="0" algn="ctr">
              <a:buNone/>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“HAPPINES HAPPENS </a:t>
            </a:r>
            <a:b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ON THE WAY TO FULFILLMENT”</a:t>
            </a:r>
          </a:p>
        </p:txBody>
      </p:sp>
    </p:spTree>
    <p:extLst>
      <p:ext uri="{BB962C8B-B14F-4D97-AF65-F5344CB8AC3E}">
        <p14:creationId xmlns:p14="http://schemas.microsoft.com/office/powerpoint/2010/main" val="7674529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of Purpose</a:t>
            </a:r>
            <a:endParaRPr lang="en-US" dirty="0"/>
          </a:p>
        </p:txBody>
      </p:sp>
      <p:sp>
        <p:nvSpPr>
          <p:cNvPr id="3" name="Content Placeholder 2"/>
          <p:cNvSpPr>
            <a:spLocks noGrp="1"/>
          </p:cNvSpPr>
          <p:nvPr>
            <p:ph idx="1"/>
          </p:nvPr>
        </p:nvSpPr>
        <p:spPr/>
        <p:txBody>
          <a:bodyPr>
            <a:noAutofit/>
          </a:bodyPr>
          <a:lstStyle/>
          <a:p>
            <a:pPr>
              <a:lnSpc>
                <a:spcPct val="200000"/>
              </a:lnSpc>
            </a:pPr>
            <a:r>
              <a:rPr lang="en-US" sz="2800" dirty="0" smtClean="0"/>
              <a:t>Path to all things good</a:t>
            </a:r>
          </a:p>
          <a:p>
            <a:pPr>
              <a:lnSpc>
                <a:spcPct val="200000"/>
              </a:lnSpc>
            </a:pPr>
            <a:r>
              <a:rPr lang="en-US" sz="2800" dirty="0" smtClean="0"/>
              <a:t>Helps us “survive” life</a:t>
            </a:r>
          </a:p>
          <a:p>
            <a:pPr>
              <a:lnSpc>
                <a:spcPct val="200000"/>
              </a:lnSpc>
            </a:pPr>
            <a:r>
              <a:rPr lang="en-US" sz="2800" dirty="0" smtClean="0"/>
              <a:t>Provides glue to hold us together</a:t>
            </a:r>
            <a:endParaRPr lang="en-US" sz="2800" dirty="0"/>
          </a:p>
          <a:p>
            <a:pPr marL="68580" indent="0" algn="ctr">
              <a:lnSpc>
                <a:spcPct val="200000"/>
              </a:lnSpc>
              <a:buNone/>
            </a:pP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WORK FOR PURPOSE</a:t>
            </a:r>
            <a:endPar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6261234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edg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edg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edg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 by Priority</a:t>
            </a:r>
            <a:endParaRPr lang="en-US" dirty="0"/>
          </a:p>
        </p:txBody>
      </p:sp>
      <p:sp>
        <p:nvSpPr>
          <p:cNvPr id="3" name="Content Placeholder 2"/>
          <p:cNvSpPr>
            <a:spLocks noGrp="1"/>
          </p:cNvSpPr>
          <p:nvPr>
            <p:ph idx="1"/>
          </p:nvPr>
        </p:nvSpPr>
        <p:spPr/>
        <p:txBody>
          <a:bodyPr>
            <a:normAutofit/>
          </a:bodyPr>
          <a:lstStyle/>
          <a:p>
            <a:pPr>
              <a:lnSpc>
                <a:spcPct val="200000"/>
              </a:lnSpc>
            </a:pPr>
            <a:r>
              <a:rPr lang="en-US" sz="3600" dirty="0" smtClean="0"/>
              <a:t>Purpose without Priority is Powerless</a:t>
            </a:r>
          </a:p>
          <a:p>
            <a:pPr>
              <a:lnSpc>
                <a:spcPct val="200000"/>
              </a:lnSpc>
            </a:pPr>
            <a:r>
              <a:rPr lang="en-US" sz="3600" dirty="0" smtClean="0"/>
              <a:t>Goal set to the “now”</a:t>
            </a:r>
            <a:endParaRPr lang="en-US" sz="3600" dirty="0"/>
          </a:p>
        </p:txBody>
      </p:sp>
    </p:spTree>
    <p:extLst>
      <p:ext uri="{BB962C8B-B14F-4D97-AF65-F5344CB8AC3E}">
        <p14:creationId xmlns:p14="http://schemas.microsoft.com/office/powerpoint/2010/main" val="16644080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GOAL SETTING TO THE “NOW”</a:t>
            </a:r>
            <a:endParaRPr lang="en-US"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graphicFrame>
        <p:nvGraphicFramePr>
          <p:cNvPr id="19" name="Diagram 18"/>
          <p:cNvGraphicFramePr/>
          <p:nvPr>
            <p:extLst>
              <p:ext uri="{D42A27DB-BD31-4B8C-83A1-F6EECF244321}">
                <p14:modId xmlns:p14="http://schemas.microsoft.com/office/powerpoint/2010/main" val="2624475335"/>
              </p:ext>
            </p:extLst>
          </p:nvPr>
        </p:nvGraphicFramePr>
        <p:xfrm>
          <a:off x="621120" y="1397000"/>
          <a:ext cx="7837080" cy="50809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55669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200" fill="hold"/>
                                        <p:tgtEl>
                                          <p:spTgt spid="19"/>
                                        </p:tgtEl>
                                        <p:attrNameLst>
                                          <p:attrName>ppt_w</p:attrName>
                                        </p:attrNameLst>
                                      </p:cBhvr>
                                      <p:tavLst>
                                        <p:tav tm="0">
                                          <p:val>
                                            <p:fltVal val="0"/>
                                          </p:val>
                                        </p:tav>
                                        <p:tav tm="100000">
                                          <p:val>
                                            <p:strVal val="#ppt_w"/>
                                          </p:val>
                                        </p:tav>
                                      </p:tavLst>
                                    </p:anim>
                                    <p:anim calcmode="lin" valueType="num">
                                      <p:cBhvr>
                                        <p:cTn id="8" dur="1200" fill="hold"/>
                                        <p:tgtEl>
                                          <p:spTgt spid="19"/>
                                        </p:tgtEl>
                                        <p:attrNameLst>
                                          <p:attrName>ppt_h</p:attrName>
                                        </p:attrNameLst>
                                      </p:cBhvr>
                                      <p:tavLst>
                                        <p:tav tm="0">
                                          <p:val>
                                            <p:fltVal val="0"/>
                                          </p:val>
                                        </p:tav>
                                        <p:tav tm="100000">
                                          <p:val>
                                            <p:strVal val="#ppt_h"/>
                                          </p:val>
                                        </p:tav>
                                      </p:tavLst>
                                    </p:anim>
                                    <p:anim calcmode="lin" valueType="num">
                                      <p:cBhvr>
                                        <p:cTn id="9" dur="1200" fill="hold"/>
                                        <p:tgtEl>
                                          <p:spTgt spid="19"/>
                                        </p:tgtEl>
                                        <p:attrNameLst>
                                          <p:attrName>style.rotation</p:attrName>
                                        </p:attrNameLst>
                                      </p:cBhvr>
                                      <p:tavLst>
                                        <p:tav tm="0">
                                          <p:val>
                                            <p:fltVal val="360"/>
                                          </p:val>
                                        </p:tav>
                                        <p:tav tm="100000">
                                          <p:val>
                                            <p:fltVal val="0"/>
                                          </p:val>
                                        </p:tav>
                                      </p:tavLst>
                                    </p:anim>
                                    <p:animEffect transition="in" filter="fade">
                                      <p:cBhvr>
                                        <p:cTn id="10" dur="12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9" grpId="0">
        <p:bldAsOne/>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LIVE FOR PRODUCTIVITY</a:t>
            </a:r>
            <a:endParaRPr lang="en-US"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graphicFrame>
        <p:nvGraphicFramePr>
          <p:cNvPr id="3" name="Diagram 2"/>
          <p:cNvGraphicFramePr/>
          <p:nvPr>
            <p:extLst>
              <p:ext uri="{D42A27DB-BD31-4B8C-83A1-F6EECF244321}">
                <p14:modId xmlns:p14="http://schemas.microsoft.com/office/powerpoint/2010/main" val="2502621948"/>
              </p:ext>
            </p:extLst>
          </p:nvPr>
        </p:nvGraphicFramePr>
        <p:xfrm>
          <a:off x="0" y="448969"/>
          <a:ext cx="9144000" cy="55972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rot="20257904">
            <a:off x="3626870" y="2787747"/>
            <a:ext cx="2454744" cy="92333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5400" b="1" spc="150" dirty="0" smtClean="0">
                <a:ln w="11430"/>
                <a:solidFill>
                  <a:srgbClr val="F8F8F8"/>
                </a:solidFill>
                <a:effectLst>
                  <a:outerShdw blurRad="25400" algn="tl" rotWithShape="0">
                    <a:srgbClr val="000000">
                      <a:alpha val="43000"/>
                    </a:srgbClr>
                  </a:outerShdw>
                </a:effectLst>
              </a:rPr>
              <a:t>PLAN!</a:t>
            </a:r>
            <a:endParaRPr lang="en-US" sz="54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194388193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BLOCKING</a:t>
            </a:r>
            <a:br>
              <a:rPr lang="en-US" dirty="0" smtClean="0"/>
            </a:br>
            <a:r>
              <a:rPr lang="en-US" dirty="0"/>
              <a:t>(</a:t>
            </a:r>
            <a:r>
              <a:rPr lang="en-US" dirty="0" smtClean="0"/>
              <a:t>ENSURES PRODUCTIVITY)</a:t>
            </a:r>
            <a:endParaRPr lang="en-US" dirty="0"/>
          </a:p>
        </p:txBody>
      </p:sp>
      <p:sp>
        <p:nvSpPr>
          <p:cNvPr id="3" name="Content Placeholder 2"/>
          <p:cNvSpPr>
            <a:spLocks noGrp="1"/>
          </p:cNvSpPr>
          <p:nvPr>
            <p:ph idx="1"/>
          </p:nvPr>
        </p:nvSpPr>
        <p:spPr/>
        <p:txBody>
          <a:bodyPr>
            <a:noAutofit/>
          </a:bodyPr>
          <a:lstStyle/>
          <a:p>
            <a:pPr marL="525780" indent="-457200">
              <a:lnSpc>
                <a:spcPct val="200000"/>
              </a:lnSpc>
              <a:buFont typeface="+mj-lt"/>
              <a:buAutoNum type="arabicPeriod"/>
            </a:pPr>
            <a:r>
              <a:rPr lang="en-US" sz="2800" dirty="0" smtClean="0"/>
              <a:t>Time block your time off</a:t>
            </a:r>
          </a:p>
          <a:p>
            <a:pPr marL="525780" indent="-457200">
              <a:lnSpc>
                <a:spcPct val="200000"/>
              </a:lnSpc>
              <a:buFont typeface="+mj-lt"/>
              <a:buAutoNum type="arabicPeriod"/>
            </a:pPr>
            <a:r>
              <a:rPr lang="en-US" sz="2800" dirty="0" smtClean="0"/>
              <a:t>Time block your one thing</a:t>
            </a:r>
          </a:p>
          <a:p>
            <a:pPr marL="525780" indent="-457200">
              <a:lnSpc>
                <a:spcPct val="200000"/>
              </a:lnSpc>
              <a:buFont typeface="+mj-lt"/>
              <a:buAutoNum type="arabicPeriod"/>
            </a:pPr>
            <a:r>
              <a:rPr lang="en-US" sz="2800" dirty="0" smtClean="0"/>
              <a:t>Time block your planning time</a:t>
            </a:r>
          </a:p>
          <a:p>
            <a:pPr marL="525780" indent="-457200">
              <a:lnSpc>
                <a:spcPct val="200000"/>
              </a:lnSpc>
              <a:buFont typeface="+mj-lt"/>
              <a:buAutoNum type="arabicPeriod"/>
            </a:pPr>
            <a:r>
              <a:rPr lang="en-US" sz="2800" dirty="0" smtClean="0"/>
              <a:t>Protect your time block</a:t>
            </a:r>
            <a:endParaRPr lang="en-US" sz="2800" dirty="0"/>
          </a:p>
        </p:txBody>
      </p:sp>
    </p:spTree>
    <p:extLst>
      <p:ext uri="{BB962C8B-B14F-4D97-AF65-F5344CB8AC3E}">
        <p14:creationId xmlns:p14="http://schemas.microsoft.com/office/powerpoint/2010/main" val="240360758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Battle Distractions</a:t>
            </a:r>
            <a:endParaRPr lang="en-US" dirty="0"/>
          </a:p>
        </p:txBody>
      </p:sp>
      <p:sp>
        <p:nvSpPr>
          <p:cNvPr id="3" name="Content Placeholder 2"/>
          <p:cNvSpPr>
            <a:spLocks noGrp="1"/>
          </p:cNvSpPr>
          <p:nvPr>
            <p:ph idx="1"/>
          </p:nvPr>
        </p:nvSpPr>
        <p:spPr/>
        <p:txBody>
          <a:bodyPr>
            <a:normAutofit lnSpcReduction="10000"/>
          </a:bodyPr>
          <a:lstStyle/>
          <a:p>
            <a:pPr marL="525780" indent="-457200">
              <a:lnSpc>
                <a:spcPct val="200000"/>
              </a:lnSpc>
              <a:buFont typeface="+mj-lt"/>
              <a:buAutoNum type="arabicPeriod"/>
            </a:pPr>
            <a:r>
              <a:rPr lang="en-US" sz="2800" dirty="0" smtClean="0"/>
              <a:t>Build a bunker (work place)</a:t>
            </a:r>
          </a:p>
          <a:p>
            <a:pPr marL="525780" indent="-457200">
              <a:lnSpc>
                <a:spcPct val="200000"/>
              </a:lnSpc>
              <a:buFont typeface="+mj-lt"/>
              <a:buAutoNum type="arabicPeriod"/>
            </a:pPr>
            <a:r>
              <a:rPr lang="en-US" sz="2800" dirty="0" smtClean="0"/>
              <a:t>Store provisions (COFFEE!)</a:t>
            </a:r>
          </a:p>
          <a:p>
            <a:pPr marL="525780" indent="-457200">
              <a:lnSpc>
                <a:spcPct val="200000"/>
              </a:lnSpc>
              <a:buFont typeface="+mj-lt"/>
              <a:buAutoNum type="arabicPeriod"/>
            </a:pPr>
            <a:r>
              <a:rPr lang="en-US" sz="2800" dirty="0" smtClean="0"/>
              <a:t>Sweep for mines (PHONE!)</a:t>
            </a:r>
          </a:p>
          <a:p>
            <a:pPr marL="525780" indent="-457200">
              <a:lnSpc>
                <a:spcPct val="200000"/>
              </a:lnSpc>
              <a:buFont typeface="+mj-lt"/>
              <a:buAutoNum type="arabicPeriod"/>
            </a:pPr>
            <a:r>
              <a:rPr lang="en-US" sz="2800" dirty="0" smtClean="0"/>
              <a:t>Enlist support (friends)</a:t>
            </a:r>
            <a:endParaRPr lang="en-US" sz="2800" dirty="0"/>
          </a:p>
        </p:txBody>
      </p:sp>
    </p:spTree>
    <p:extLst>
      <p:ext uri="{BB962C8B-B14F-4D97-AF65-F5344CB8AC3E}">
        <p14:creationId xmlns:p14="http://schemas.microsoft.com/office/powerpoint/2010/main" val="3903164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Three Commitments to Your “ONE” </a:t>
            </a:r>
            <a:r>
              <a:rPr lang="en-US" dirty="0" err="1" smtClean="0"/>
              <a:t>THing</a:t>
            </a:r>
            <a:endParaRPr lang="en-US" dirty="0"/>
          </a:p>
        </p:txBody>
      </p:sp>
      <p:sp>
        <p:nvSpPr>
          <p:cNvPr id="3" name="Content Placeholder 2"/>
          <p:cNvSpPr>
            <a:spLocks noGrp="1"/>
          </p:cNvSpPr>
          <p:nvPr>
            <p:ph idx="1"/>
          </p:nvPr>
        </p:nvSpPr>
        <p:spPr/>
        <p:txBody>
          <a:bodyPr>
            <a:normAutofit/>
          </a:bodyPr>
          <a:lstStyle/>
          <a:p>
            <a:pPr marL="525780" indent="-457200">
              <a:buFont typeface="+mj-lt"/>
              <a:buAutoNum type="arabicPeriod"/>
            </a:pPr>
            <a:r>
              <a:rPr lang="en-US" sz="2800" dirty="0" smtClean="0"/>
              <a:t>Follow the past of mastery</a:t>
            </a:r>
          </a:p>
          <a:p>
            <a:pPr marL="925830" lvl="1" indent="-457200">
              <a:buFont typeface="+mj-lt"/>
              <a:buAutoNum type="arabicPeriod"/>
            </a:pPr>
            <a:r>
              <a:rPr lang="en-US" sz="2000" dirty="0" smtClean="0"/>
              <a:t>Path, not a destiny</a:t>
            </a:r>
          </a:p>
          <a:p>
            <a:pPr marL="525780" indent="-457200">
              <a:buFont typeface="+mj-lt"/>
              <a:buAutoNum type="arabicPeriod"/>
            </a:pPr>
            <a:r>
              <a:rPr lang="en-US" sz="2800" dirty="0" smtClean="0"/>
              <a:t>Move from “E” to “P”</a:t>
            </a:r>
          </a:p>
          <a:p>
            <a:pPr marL="925830" lvl="1" indent="-457200">
              <a:buFont typeface="+mj-lt"/>
              <a:buAutoNum type="arabicPeriod"/>
            </a:pPr>
            <a:r>
              <a:rPr lang="en-US" sz="2000" dirty="0" smtClean="0"/>
              <a:t>Entrepreneur to Purposeful</a:t>
            </a:r>
          </a:p>
          <a:p>
            <a:pPr marL="925830" lvl="1" indent="-457200">
              <a:buFont typeface="+mj-lt"/>
              <a:buAutoNum type="arabicPeriod"/>
            </a:pPr>
            <a:r>
              <a:rPr lang="en-US" sz="2000" dirty="0" smtClean="0"/>
              <a:t>Achievement Ceilings</a:t>
            </a:r>
          </a:p>
          <a:p>
            <a:pPr marL="525780" indent="-457200">
              <a:buFont typeface="+mj-lt"/>
              <a:buAutoNum type="arabicPeriod"/>
            </a:pPr>
            <a:r>
              <a:rPr lang="en-US" sz="2800" dirty="0" smtClean="0"/>
              <a:t>Live the accountability cycle</a:t>
            </a:r>
          </a:p>
          <a:p>
            <a:pPr marL="925830" lvl="1" indent="-457200">
              <a:buFont typeface="+mj-lt"/>
              <a:buAutoNum type="arabicPeriod"/>
            </a:pPr>
            <a:r>
              <a:rPr lang="en-US" sz="2000" dirty="0" smtClean="0"/>
              <a:t>What you do is what you get</a:t>
            </a:r>
          </a:p>
        </p:txBody>
      </p:sp>
    </p:spTree>
    <p:extLst>
      <p:ext uri="{BB962C8B-B14F-4D97-AF65-F5344CB8AC3E}">
        <p14:creationId xmlns:p14="http://schemas.microsoft.com/office/powerpoint/2010/main" val="37323012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Scale>
                                      <p:cBhvr>
                                        <p:cTn id="49"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3">
                                            <p:txEl>
                                              <p:pRg st="6" end="6"/>
                                            </p:txEl>
                                          </p:spTgt>
                                        </p:tgtEl>
                                        <p:attrNameLst>
                                          <p:attrName>ppt_x</p:attrName>
                                          <p:attrName>ppt_y</p:attrName>
                                        </p:attrNameLst>
                                      </p:cBhvr>
                                    </p:animMotion>
                                    <p:animEffect transition="in" filter="fade">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Four Thieves of Productivity</a:t>
            </a:r>
            <a:endParaRPr lang="en-US" dirty="0"/>
          </a:p>
        </p:txBody>
      </p:sp>
      <p:sp>
        <p:nvSpPr>
          <p:cNvPr id="3" name="Content Placeholder 2"/>
          <p:cNvSpPr>
            <a:spLocks noGrp="1"/>
          </p:cNvSpPr>
          <p:nvPr>
            <p:ph idx="1"/>
          </p:nvPr>
        </p:nvSpPr>
        <p:spPr/>
        <p:txBody>
          <a:bodyPr>
            <a:noAutofit/>
          </a:bodyPr>
          <a:lstStyle/>
          <a:p>
            <a:pPr marL="525780" indent="-457200">
              <a:buFont typeface="+mj-lt"/>
              <a:buAutoNum type="arabicPeriod"/>
            </a:pPr>
            <a:r>
              <a:rPr lang="en-US" sz="2800" dirty="0" smtClean="0"/>
              <a:t>Inability to say “no”</a:t>
            </a:r>
          </a:p>
          <a:p>
            <a:pPr marL="925830" lvl="1" indent="-457200">
              <a:buFont typeface="+mj-lt"/>
              <a:buAutoNum type="arabicPeriod"/>
            </a:pPr>
            <a:r>
              <a:rPr lang="en-US" sz="2000" dirty="0" smtClean="0"/>
              <a:t>Eliminate </a:t>
            </a:r>
            <a:r>
              <a:rPr lang="en-US" sz="2000" dirty="0" err="1" smtClean="0"/>
              <a:t>distracitons</a:t>
            </a:r>
            <a:endParaRPr lang="en-US" sz="2000" dirty="0" smtClean="0"/>
          </a:p>
          <a:p>
            <a:pPr marL="525780" indent="-457200">
              <a:buFont typeface="+mj-lt"/>
              <a:buAutoNum type="arabicPeriod"/>
            </a:pPr>
            <a:r>
              <a:rPr lang="en-US" sz="2800" dirty="0" smtClean="0"/>
              <a:t>Fear of chaos</a:t>
            </a:r>
          </a:p>
          <a:p>
            <a:pPr marL="925830" lvl="1" indent="-457200">
              <a:buFont typeface="+mj-lt"/>
              <a:buAutoNum type="arabicPeriod"/>
            </a:pPr>
            <a:r>
              <a:rPr lang="en-US" sz="2000" dirty="0" smtClean="0"/>
              <a:t>Messes are </a:t>
            </a:r>
            <a:r>
              <a:rPr lang="en-US" sz="2000" dirty="0" err="1" smtClean="0"/>
              <a:t>gonna</a:t>
            </a:r>
            <a:r>
              <a:rPr lang="en-US" sz="2000" dirty="0" smtClean="0"/>
              <a:t> happen!</a:t>
            </a:r>
          </a:p>
          <a:p>
            <a:pPr marL="525780" indent="-457200">
              <a:buFont typeface="+mj-lt"/>
              <a:buAutoNum type="arabicPeriod"/>
            </a:pPr>
            <a:r>
              <a:rPr lang="en-US" sz="2800" dirty="0" smtClean="0"/>
              <a:t>Poor health habits</a:t>
            </a:r>
          </a:p>
          <a:p>
            <a:pPr marL="925830" lvl="1" indent="-457200">
              <a:buFont typeface="+mj-lt"/>
              <a:buAutoNum type="arabicPeriod"/>
            </a:pPr>
            <a:r>
              <a:rPr lang="en-US" sz="2000" dirty="0" smtClean="0"/>
              <a:t>Big energy needed to succeed</a:t>
            </a:r>
          </a:p>
          <a:p>
            <a:pPr marL="525780" indent="-457200">
              <a:buFont typeface="+mj-lt"/>
              <a:buAutoNum type="arabicPeriod"/>
            </a:pPr>
            <a:r>
              <a:rPr lang="en-US" sz="2800" dirty="0" smtClean="0"/>
              <a:t>Environment doesn’t support your goals</a:t>
            </a:r>
          </a:p>
          <a:p>
            <a:pPr marL="925830" lvl="1" indent="-457200">
              <a:buFont typeface="+mj-lt"/>
              <a:buAutoNum type="arabicPeriod"/>
            </a:pPr>
            <a:r>
              <a:rPr lang="en-US" sz="2000" dirty="0" smtClean="0"/>
              <a:t>Surround yourself with good people</a:t>
            </a:r>
            <a:endParaRPr lang="en-US" sz="2000" dirty="0"/>
          </a:p>
        </p:txBody>
      </p:sp>
    </p:spTree>
    <p:extLst>
      <p:ext uri="{BB962C8B-B14F-4D97-AF65-F5344CB8AC3E}">
        <p14:creationId xmlns:p14="http://schemas.microsoft.com/office/powerpoint/2010/main" val="349320276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p:stCondLst>
                        <p:cond delay="indefinite"/>
                      </p:stCondLst>
                      <p:childTnLst>
                        <p:par>
                          <p:cTn id="52" fill="hold">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p:stCondLst>
                        <p:cond delay="indefinite"/>
                      </p:stCondLst>
                      <p:childTnLst>
                        <p:par>
                          <p:cTn id="60" fill="hold">
                            <p:stCondLst>
                              <p:cond delay="0"/>
                            </p:stCondLst>
                            <p:childTnLst>
                              <p:par>
                                <p:cTn id="61" presetID="15"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3">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All Want…</a:t>
            </a:r>
            <a:endParaRPr lang="en-US" dirty="0"/>
          </a:p>
        </p:txBody>
      </p:sp>
      <p:sp>
        <p:nvSpPr>
          <p:cNvPr id="3" name="Content Placeholder 2"/>
          <p:cNvSpPr>
            <a:spLocks noGrp="1"/>
          </p:cNvSpPr>
          <p:nvPr>
            <p:ph idx="1"/>
          </p:nvPr>
        </p:nvSpPr>
        <p:spPr/>
        <p:txBody>
          <a:bodyPr>
            <a:normAutofit/>
          </a:bodyPr>
          <a:lstStyle/>
          <a:p>
            <a:pPr>
              <a:lnSpc>
                <a:spcPct val="200000"/>
              </a:lnSpc>
            </a:pPr>
            <a:r>
              <a:rPr lang="en-US" dirty="0" smtClean="0"/>
              <a:t>MORE!</a:t>
            </a:r>
          </a:p>
          <a:p>
            <a:pPr>
              <a:lnSpc>
                <a:spcPct val="200000"/>
              </a:lnSpc>
            </a:pPr>
            <a:r>
              <a:rPr lang="en-US" dirty="0" smtClean="0"/>
              <a:t>BETTER!</a:t>
            </a:r>
          </a:p>
          <a:p>
            <a:pPr>
              <a:lnSpc>
                <a:spcPct val="200000"/>
              </a:lnSpc>
            </a:pPr>
            <a:r>
              <a:rPr lang="en-US" dirty="0" smtClean="0"/>
              <a:t>MORE FUN!</a:t>
            </a:r>
          </a:p>
          <a:p>
            <a:pPr>
              <a:lnSpc>
                <a:spcPct val="200000"/>
              </a:lnSpc>
            </a:pPr>
            <a:r>
              <a:rPr lang="en-US" dirty="0" smtClean="0"/>
              <a:t>MORE ENJOYABLE LIFE!</a:t>
            </a:r>
            <a:endParaRPr lang="en-US" dirty="0"/>
          </a:p>
        </p:txBody>
      </p:sp>
    </p:spTree>
    <p:extLst>
      <p:ext uri="{BB962C8B-B14F-4D97-AF65-F5344CB8AC3E}">
        <p14:creationId xmlns:p14="http://schemas.microsoft.com/office/powerpoint/2010/main" val="17879363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1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1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1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1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Journey</a:t>
            </a:r>
            <a:endParaRPr lang="en-US" dirty="0"/>
          </a:p>
        </p:txBody>
      </p:sp>
      <p:sp>
        <p:nvSpPr>
          <p:cNvPr id="3" name="TextBox 2"/>
          <p:cNvSpPr txBox="1"/>
          <p:nvPr/>
        </p:nvSpPr>
        <p:spPr>
          <a:xfrm>
            <a:off x="685800" y="1417638"/>
            <a:ext cx="7772400" cy="3539431"/>
          </a:xfrm>
          <a:prstGeom prst="rect">
            <a:avLst/>
          </a:prstGeom>
          <a:noFill/>
        </p:spPr>
        <p:txBody>
          <a:bodyPr wrap="square" rtlCol="0">
            <a:spAutoFit/>
            <a:scene3d>
              <a:camera prst="orthographicFront"/>
              <a:lightRig rig="balanced" dir="t">
                <a:rot lat="0" lon="0" rev="2100000"/>
              </a:lightRig>
            </a:scene3d>
            <a:sp3d extrusionH="57150" prstMaterial="metal">
              <a:bevelT w="38100" h="25400"/>
              <a:contourClr>
                <a:schemeClr val="bg2"/>
              </a:contourClr>
            </a:sp3d>
          </a:bodyPr>
          <a:lstStyle/>
          <a:p>
            <a:r>
              <a:rPr lang="en-US" sz="2800" b="1" dirty="0" smtClean="0">
                <a:ln w="50800"/>
                <a:solidFill>
                  <a:schemeClr val="bg1">
                    <a:shade val="50000"/>
                  </a:schemeClr>
                </a:solidFill>
              </a:rPr>
              <a:t>“Twenty years from now, you will be more disappointed by the things that you didn’t do than by the ones that you did do. So throw off the bowlines. Sail away from the safe harbor. Catch the trade winds in your sails. Explore. Dream. Discover.”</a:t>
            </a:r>
          </a:p>
          <a:p>
            <a:endParaRPr lang="en-US" sz="2800" b="1" dirty="0">
              <a:ln w="50800"/>
              <a:solidFill>
                <a:schemeClr val="bg1">
                  <a:shade val="50000"/>
                </a:schemeClr>
              </a:solidFill>
            </a:endParaRPr>
          </a:p>
          <a:p>
            <a:pPr algn="r"/>
            <a:r>
              <a:rPr lang="en-US" sz="2800" b="1" dirty="0" smtClean="0">
                <a:ln w="50800"/>
                <a:solidFill>
                  <a:schemeClr val="bg1">
                    <a:shade val="50000"/>
                  </a:schemeClr>
                </a:solidFill>
              </a:rPr>
              <a:t>-Mark Twain</a:t>
            </a:r>
            <a:endParaRPr lang="en-US" sz="2800" b="1" dirty="0">
              <a:ln w="50800"/>
              <a:solidFill>
                <a:schemeClr val="bg1">
                  <a:shade val="50000"/>
                </a:schemeClr>
              </a:solidFill>
            </a:endParaRPr>
          </a:p>
        </p:txBody>
      </p:sp>
    </p:spTree>
    <p:extLst>
      <p:ext uri="{BB962C8B-B14F-4D97-AF65-F5344CB8AC3E}">
        <p14:creationId xmlns:p14="http://schemas.microsoft.com/office/powerpoint/2010/main" val="338179367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64082" y="1045155"/>
            <a:ext cx="7294118" cy="3984044"/>
          </a:xfrm>
        </p:spPr>
        <p:txBody>
          <a:bodyPr>
            <a:normAutofit/>
          </a:bodyPr>
          <a:lstStyle/>
          <a:p>
            <a:pPr algn="ctr"/>
            <a:r>
              <a:rPr lang="en-US" sz="4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Dr. Frank </a:t>
            </a:r>
            <a:r>
              <a:rPr lang="en-US" sz="4400" b="1"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Tracz</a:t>
            </a:r>
            <a:endParaRPr lang="en-US" sz="4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gn="ctr"/>
            <a:r>
              <a:rPr lang="en-US" sz="4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Director of Bands</a:t>
            </a:r>
          </a:p>
          <a:p>
            <a:pPr algn="ctr"/>
            <a:r>
              <a:rPr lang="en-US" sz="4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Kansas State University</a:t>
            </a:r>
          </a:p>
          <a:p>
            <a:pPr algn="ctr"/>
            <a:r>
              <a:rPr lang="en-US" sz="4400" b="1"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ftracz@ksu.edu</a:t>
            </a:r>
            <a:endParaRPr lang="en-US" sz="4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extLst>
      <p:ext uri="{BB962C8B-B14F-4D97-AF65-F5344CB8AC3E}">
        <p14:creationId xmlns:p14="http://schemas.microsoft.com/office/powerpoint/2010/main" val="179538815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1" end="1"/>
                                            </p:txEl>
                                          </p:spTgt>
                                        </p:tgtEl>
                                      </p:cBhvr>
                                    </p:animEffect>
                                  </p:childTnLst>
                                </p:cTn>
                              </p:par>
                              <p:par>
                                <p:cTn id="19" presetID="41" presetClass="entr" presetSubtype="0" fill="hold" grpId="0"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3">
                                            <p:txEl>
                                              <p:pRg st="2" end="2"/>
                                            </p:txEl>
                                          </p:spTgt>
                                        </p:tgtEl>
                                      </p:cBhvr>
                                    </p:animEffect>
                                  </p:childTnLst>
                                </p:cTn>
                              </p:par>
                              <p:par>
                                <p:cTn id="26" presetID="41" presetClass="entr" presetSubtype="0" fill="hold" grpId="0" nodeType="withEffect">
                                  <p:stCondLst>
                                    <p:cond delay="0"/>
                                  </p:stCondLst>
                                  <p:iterate type="lt">
                                    <p:tmPct val="10000"/>
                                  </p:iterate>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Need To…</a:t>
            </a:r>
            <a:endParaRPr lang="en-US" dirty="0"/>
          </a:p>
        </p:txBody>
      </p:sp>
      <p:sp>
        <p:nvSpPr>
          <p:cNvPr id="3" name="Content Placeholder 2"/>
          <p:cNvSpPr>
            <a:spLocks noGrp="1"/>
          </p:cNvSpPr>
          <p:nvPr>
            <p:ph idx="1"/>
          </p:nvPr>
        </p:nvSpPr>
        <p:spPr/>
        <p:txBody>
          <a:bodyPr>
            <a:normAutofit fontScale="92500" lnSpcReduction="20000"/>
          </a:bodyPr>
          <a:lstStyle/>
          <a:p>
            <a:pPr>
              <a:lnSpc>
                <a:spcPct val="200000"/>
              </a:lnSpc>
            </a:pPr>
            <a:r>
              <a:rPr lang="en-US" dirty="0" smtClean="0"/>
              <a:t>Cut the Clutter/BS</a:t>
            </a:r>
          </a:p>
          <a:p>
            <a:pPr>
              <a:lnSpc>
                <a:spcPct val="200000"/>
              </a:lnSpc>
            </a:pPr>
            <a:r>
              <a:rPr lang="en-US" dirty="0" smtClean="0"/>
              <a:t>Achieve better results in less time</a:t>
            </a:r>
          </a:p>
          <a:p>
            <a:pPr>
              <a:lnSpc>
                <a:spcPct val="200000"/>
              </a:lnSpc>
            </a:pPr>
            <a:r>
              <a:rPr lang="en-US" dirty="0" smtClean="0"/>
              <a:t>Reduce the stress</a:t>
            </a:r>
          </a:p>
          <a:p>
            <a:pPr>
              <a:lnSpc>
                <a:spcPct val="200000"/>
              </a:lnSpc>
            </a:pPr>
            <a:r>
              <a:rPr lang="en-US" dirty="0" smtClean="0"/>
              <a:t>Eliminate that “overwhelmed” feeling</a:t>
            </a:r>
          </a:p>
          <a:p>
            <a:pPr>
              <a:lnSpc>
                <a:spcPct val="200000"/>
              </a:lnSpc>
            </a:pPr>
            <a:r>
              <a:rPr lang="en-US" dirty="0" smtClean="0"/>
              <a:t>Revive energy</a:t>
            </a:r>
          </a:p>
          <a:p>
            <a:pPr>
              <a:lnSpc>
                <a:spcPct val="200000"/>
              </a:lnSpc>
            </a:pPr>
            <a:r>
              <a:rPr lang="en-US" dirty="0" smtClean="0"/>
              <a:t>Get &amp; stay on track</a:t>
            </a:r>
            <a:endParaRPr lang="en-US" dirty="0"/>
          </a:p>
        </p:txBody>
      </p:sp>
    </p:spTree>
    <p:extLst>
      <p:ext uri="{BB962C8B-B14F-4D97-AF65-F5344CB8AC3E}">
        <p14:creationId xmlns:p14="http://schemas.microsoft.com/office/powerpoint/2010/main" val="36839570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p:tgtEl>
                                          <p:spTgt spid="3">
                                            <p:txEl>
                                              <p:pRg st="0" end="0"/>
                                            </p:txEl>
                                          </p:spTgt>
                                        </p:tgtEl>
                                      </p:cBhvr>
                                    </p:animEffect>
                                    <p:anim calcmode="lin" valueType="num">
                                      <p:cBhvr>
                                        <p:cTn id="8" dur="8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8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800"/>
                                        <p:tgtEl>
                                          <p:spTgt spid="3">
                                            <p:txEl>
                                              <p:pRg st="1" end="1"/>
                                            </p:txEl>
                                          </p:spTgt>
                                        </p:tgtEl>
                                      </p:cBhvr>
                                    </p:animEffect>
                                    <p:anim calcmode="lin" valueType="num">
                                      <p:cBhvr>
                                        <p:cTn id="15" dur="8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8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800"/>
                                        <p:tgtEl>
                                          <p:spTgt spid="3">
                                            <p:txEl>
                                              <p:pRg st="2" end="2"/>
                                            </p:txEl>
                                          </p:spTgt>
                                        </p:tgtEl>
                                      </p:cBhvr>
                                    </p:animEffect>
                                    <p:anim calcmode="lin" valueType="num">
                                      <p:cBhvr>
                                        <p:cTn id="22" dur="8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8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800"/>
                                        <p:tgtEl>
                                          <p:spTgt spid="3">
                                            <p:txEl>
                                              <p:pRg st="3" end="3"/>
                                            </p:txEl>
                                          </p:spTgt>
                                        </p:tgtEl>
                                      </p:cBhvr>
                                    </p:animEffect>
                                    <p:anim calcmode="lin" valueType="num">
                                      <p:cBhvr>
                                        <p:cTn id="29" dur="8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8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800"/>
                                        <p:tgtEl>
                                          <p:spTgt spid="3">
                                            <p:txEl>
                                              <p:pRg st="4" end="4"/>
                                            </p:txEl>
                                          </p:spTgt>
                                        </p:tgtEl>
                                      </p:cBhvr>
                                    </p:animEffect>
                                    <p:anim calcmode="lin" valueType="num">
                                      <p:cBhvr>
                                        <p:cTn id="36" dur="8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8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800"/>
                                        <p:tgtEl>
                                          <p:spTgt spid="3">
                                            <p:txEl>
                                              <p:pRg st="5" end="5"/>
                                            </p:txEl>
                                          </p:spTgt>
                                        </p:tgtEl>
                                      </p:cBhvr>
                                    </p:animEffect>
                                    <p:anim calcmode="lin" valueType="num">
                                      <p:cBhvr>
                                        <p:cTn id="43" dur="8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8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821" y="517247"/>
            <a:ext cx="6271293" cy="1846659"/>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just"/>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If You Chase </a:t>
            </a:r>
          </a:p>
          <a:p>
            <a:pPr algn="ctr"/>
            <a:r>
              <a:rPr lang="en-US" sz="6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Two</a:t>
            </a: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Rabbits…</a:t>
            </a:r>
            <a:endParaRPr lang="en-U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Rectangle 2"/>
          <p:cNvSpPr/>
          <p:nvPr/>
        </p:nvSpPr>
        <p:spPr>
          <a:xfrm>
            <a:off x="1401270" y="2992463"/>
            <a:ext cx="7640846" cy="1754327"/>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You Will Not </a:t>
            </a:r>
          </a:p>
          <a:p>
            <a:pPr algn="ct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Catch Either One!</a:t>
            </a:r>
            <a:endParaRPr lang="en-U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Rectangle 3"/>
          <p:cNvSpPr/>
          <p:nvPr/>
        </p:nvSpPr>
        <p:spPr>
          <a:xfrm>
            <a:off x="5613473" y="4746790"/>
            <a:ext cx="3428643"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(Russian Proverb)</a:t>
            </a:r>
            <a:endParaRPr lang="en-US" sz="2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13686025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7"/>
            <a:ext cx="7772400" cy="2496143"/>
          </a:xfrm>
        </p:spPr>
        <p:txBody>
          <a:bodyPr>
            <a:noAutofit/>
          </a:bodyPr>
          <a:lstStyle/>
          <a:p>
            <a:pPr algn="ctr"/>
            <a:r>
              <a:rPr lang="en-US" cap="none" dirty="0" smtClean="0">
                <a:ln w="10160">
                  <a:solidFill>
                    <a:schemeClr val="accent1"/>
                  </a:solidFill>
                  <a:prstDash val="solid"/>
                </a:ln>
                <a:solidFill>
                  <a:srgbClr val="FFFFFF"/>
                </a:solidFill>
                <a:effectLst>
                  <a:outerShdw blurRad="38100" dist="32000" dir="5400000" algn="tl">
                    <a:srgbClr val="000000">
                      <a:alpha val="30000"/>
                    </a:srgbClr>
                  </a:outerShdw>
                </a:effectLst>
              </a:rPr>
              <a:t>“Be like a postage stamp – </a:t>
            </a:r>
            <a:br>
              <a:rPr lang="en-US" cap="none" dirty="0" smtClean="0">
                <a:ln w="10160">
                  <a:solidFill>
                    <a:schemeClr val="accent1"/>
                  </a:solidFill>
                  <a:prstDash val="solid"/>
                </a:ln>
                <a:solidFill>
                  <a:srgbClr val="FFFFFF"/>
                </a:solidFill>
                <a:effectLst>
                  <a:outerShdw blurRad="38100" dist="32000" dir="5400000" algn="tl">
                    <a:srgbClr val="000000">
                      <a:alpha val="30000"/>
                    </a:srgbClr>
                  </a:outerShdw>
                </a:effectLst>
              </a:rPr>
            </a:br>
            <a:r>
              <a:rPr lang="en-US" cap="none" dirty="0" smtClean="0">
                <a:ln w="10160">
                  <a:solidFill>
                    <a:schemeClr val="accent1"/>
                  </a:solidFill>
                  <a:prstDash val="solid"/>
                </a:ln>
                <a:solidFill>
                  <a:srgbClr val="FFFFFF"/>
                </a:solidFill>
                <a:effectLst>
                  <a:outerShdw blurRad="38100" dist="32000" dir="5400000" algn="tl">
                    <a:srgbClr val="000000">
                      <a:alpha val="30000"/>
                    </a:srgbClr>
                  </a:outerShdw>
                </a:effectLst>
              </a:rPr>
              <a:t>stick to one thing </a:t>
            </a:r>
            <a:br>
              <a:rPr lang="en-US" cap="none" dirty="0" smtClean="0">
                <a:ln w="10160">
                  <a:solidFill>
                    <a:schemeClr val="accent1"/>
                  </a:solidFill>
                  <a:prstDash val="solid"/>
                </a:ln>
                <a:solidFill>
                  <a:srgbClr val="FFFFFF"/>
                </a:solidFill>
                <a:effectLst>
                  <a:outerShdw blurRad="38100" dist="32000" dir="5400000" algn="tl">
                    <a:srgbClr val="000000">
                      <a:alpha val="30000"/>
                    </a:srgbClr>
                  </a:outerShdw>
                </a:effectLst>
              </a:rPr>
            </a:br>
            <a:r>
              <a:rPr lang="en-US" cap="none" dirty="0" smtClean="0">
                <a:ln w="10160">
                  <a:solidFill>
                    <a:schemeClr val="accent1"/>
                  </a:solidFill>
                  <a:prstDash val="solid"/>
                </a:ln>
                <a:solidFill>
                  <a:srgbClr val="FFFFFF"/>
                </a:solidFill>
                <a:effectLst>
                  <a:outerShdw blurRad="38100" dist="32000" dir="5400000" algn="tl">
                    <a:srgbClr val="000000">
                      <a:alpha val="30000"/>
                    </a:srgbClr>
                  </a:outerShdw>
                </a:effectLst>
              </a:rPr>
              <a:t>until you get there”</a:t>
            </a:r>
            <a:br>
              <a:rPr lang="en-US" cap="none" dirty="0" smtClean="0">
                <a:ln w="10160">
                  <a:solidFill>
                    <a:schemeClr val="accent1"/>
                  </a:solidFill>
                  <a:prstDash val="solid"/>
                </a:ln>
                <a:solidFill>
                  <a:srgbClr val="FFFFFF"/>
                </a:solidFill>
                <a:effectLst>
                  <a:outerShdw blurRad="38100" dist="32000" dir="5400000" algn="tl">
                    <a:srgbClr val="000000">
                      <a:alpha val="30000"/>
                    </a:srgbClr>
                  </a:outerShdw>
                </a:effectLst>
              </a:rPr>
            </a:br>
            <a:r>
              <a:rPr lang="en-US" cap="none" dirty="0" smtClean="0">
                <a:ln w="10160">
                  <a:solidFill>
                    <a:schemeClr val="accent1"/>
                  </a:solidFill>
                  <a:prstDash val="solid"/>
                </a:ln>
                <a:solidFill>
                  <a:srgbClr val="FFFFFF"/>
                </a:solidFill>
                <a:effectLst>
                  <a:outerShdw blurRad="38100" dist="32000" dir="5400000" algn="tl">
                    <a:srgbClr val="000000">
                      <a:alpha val="30000"/>
                    </a:srgbClr>
                  </a:outerShdw>
                </a:effectLst>
              </a:rPr>
              <a:t>-Josh Billings</a:t>
            </a:r>
            <a:endParaRPr lang="en-US" cap="none"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3" name="Content Placeholder 2"/>
          <p:cNvSpPr>
            <a:spLocks noGrp="1"/>
          </p:cNvSpPr>
          <p:nvPr>
            <p:ph idx="1"/>
          </p:nvPr>
        </p:nvSpPr>
        <p:spPr>
          <a:xfrm>
            <a:off x="685800" y="3168439"/>
            <a:ext cx="7772400" cy="2165562"/>
          </a:xfrm>
        </p:spPr>
        <p:txBody>
          <a:bodyPr>
            <a:normAutofit/>
          </a:bodyPr>
          <a:lstStyle/>
          <a:p>
            <a:r>
              <a:rPr lang="en-US" sz="2400" dirty="0" smtClean="0"/>
              <a:t>1991 Movie, “</a:t>
            </a:r>
            <a:r>
              <a:rPr lang="en-US" sz="2400" dirty="0" err="1" smtClean="0"/>
              <a:t>Cityslickers</a:t>
            </a:r>
            <a:r>
              <a:rPr lang="en-US" sz="2400" dirty="0" smtClean="0"/>
              <a:t>”</a:t>
            </a:r>
          </a:p>
          <a:p>
            <a:pPr lvl="1"/>
            <a:r>
              <a:rPr lang="en-US" sz="1800" dirty="0" smtClean="0"/>
              <a:t>“Cowboy” – Jack </a:t>
            </a:r>
            <a:r>
              <a:rPr lang="en-US" sz="1800" dirty="0" err="1" smtClean="0"/>
              <a:t>Palance</a:t>
            </a:r>
            <a:endParaRPr lang="en-US" sz="1800" dirty="0" smtClean="0"/>
          </a:p>
          <a:p>
            <a:pPr lvl="1"/>
            <a:r>
              <a:rPr lang="en-US" sz="1800" dirty="0" smtClean="0"/>
              <a:t>“City Slicker” – Billy Crystal</a:t>
            </a:r>
          </a:p>
          <a:p>
            <a:r>
              <a:rPr lang="en-US" sz="2400" dirty="0" smtClean="0"/>
              <a:t>“Figure out what that one thing is and stick to it </a:t>
            </a:r>
            <a:r>
              <a:rPr lang="en-US" sz="2400" dirty="0" err="1" smtClean="0"/>
              <a:t>til</a:t>
            </a:r>
            <a:r>
              <a:rPr lang="en-US" sz="2400" dirty="0" smtClean="0"/>
              <a:t> the end.”</a:t>
            </a:r>
            <a:endParaRPr lang="en-US" sz="2400" dirty="0"/>
          </a:p>
        </p:txBody>
      </p:sp>
    </p:spTree>
    <p:extLst>
      <p:ext uri="{BB962C8B-B14F-4D97-AF65-F5344CB8AC3E}">
        <p14:creationId xmlns:p14="http://schemas.microsoft.com/office/powerpoint/2010/main" val="27510452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 “Small”</a:t>
            </a:r>
            <a:endParaRPr lang="en-US" dirty="0"/>
          </a:p>
        </p:txBody>
      </p:sp>
      <p:sp>
        <p:nvSpPr>
          <p:cNvPr id="3" name="Content Placeholder 2"/>
          <p:cNvSpPr>
            <a:spLocks noGrp="1"/>
          </p:cNvSpPr>
          <p:nvPr>
            <p:ph idx="1"/>
          </p:nvPr>
        </p:nvSpPr>
        <p:spPr/>
        <p:txBody>
          <a:bodyPr>
            <a:normAutofit/>
          </a:bodyPr>
          <a:lstStyle/>
          <a:p>
            <a:pPr>
              <a:lnSpc>
                <a:spcPct val="200000"/>
              </a:lnSpc>
            </a:pPr>
            <a:r>
              <a:rPr lang="en-US" sz="2400" dirty="0" smtClean="0"/>
              <a:t>Narrowed and Intense Concentration to </a:t>
            </a:r>
            <a:r>
              <a:rPr lang="en-US" sz="2400" u="sng" dirty="0" smtClean="0"/>
              <a:t>ONE</a:t>
            </a:r>
            <a:r>
              <a:rPr lang="en-US" sz="2400" dirty="0" smtClean="0"/>
              <a:t> </a:t>
            </a:r>
            <a:r>
              <a:rPr lang="en-US" sz="2400" u="sng" dirty="0" smtClean="0"/>
              <a:t>THING</a:t>
            </a:r>
            <a:r>
              <a:rPr lang="en-US" sz="2400" dirty="0" smtClean="0"/>
              <a:t>…</a:t>
            </a:r>
            <a:endParaRPr lang="en-US" sz="2400" u="sng" dirty="0" smtClean="0"/>
          </a:p>
          <a:p>
            <a:pPr>
              <a:lnSpc>
                <a:spcPct val="200000"/>
              </a:lnSpc>
            </a:pPr>
            <a:r>
              <a:rPr lang="en-US" sz="2400" dirty="0" smtClean="0"/>
              <a:t>… </a:t>
            </a:r>
            <a:r>
              <a:rPr lang="en-US" sz="2400" u="sng" dirty="0" smtClean="0"/>
              <a:t>HUGE</a:t>
            </a:r>
            <a:r>
              <a:rPr lang="en-US" sz="2400" dirty="0" smtClean="0"/>
              <a:t> success follows!</a:t>
            </a:r>
            <a:endParaRPr lang="en-US" sz="2400" dirty="0"/>
          </a:p>
        </p:txBody>
      </p:sp>
    </p:spTree>
    <p:extLst>
      <p:ext uri="{BB962C8B-B14F-4D97-AF65-F5344CB8AC3E}">
        <p14:creationId xmlns:p14="http://schemas.microsoft.com/office/powerpoint/2010/main" val="343687532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Domino Effect”</a:t>
            </a:r>
            <a:endParaRPr lang="en-US" dirty="0"/>
          </a:p>
        </p:txBody>
      </p:sp>
      <p:sp>
        <p:nvSpPr>
          <p:cNvPr id="3" name="Content Placeholder 2"/>
          <p:cNvSpPr>
            <a:spLocks noGrp="1"/>
          </p:cNvSpPr>
          <p:nvPr>
            <p:ph idx="1"/>
          </p:nvPr>
        </p:nvSpPr>
        <p:spPr/>
        <p:txBody>
          <a:bodyPr/>
          <a:lstStyle/>
          <a:p>
            <a:pPr>
              <a:lnSpc>
                <a:spcPct val="200000"/>
              </a:lnSpc>
            </a:pPr>
            <a:r>
              <a:rPr lang="en-US" dirty="0" smtClean="0"/>
              <a:t>One initial motion creates a wave of movement</a:t>
            </a:r>
          </a:p>
          <a:p>
            <a:pPr>
              <a:lnSpc>
                <a:spcPct val="200000"/>
              </a:lnSpc>
            </a:pPr>
            <a:r>
              <a:rPr lang="en-US" dirty="0" smtClean="0"/>
              <a:t>A small domino can topple a 50% larger one</a:t>
            </a:r>
          </a:p>
          <a:p>
            <a:pPr>
              <a:lnSpc>
                <a:spcPct val="200000"/>
              </a:lnSpc>
            </a:pPr>
            <a:r>
              <a:rPr lang="en-US" dirty="0" smtClean="0"/>
              <a:t>… Imagine a sequence of this effect!</a:t>
            </a:r>
            <a:endParaRPr lang="en-US" dirty="0"/>
          </a:p>
        </p:txBody>
      </p:sp>
      <p:pic>
        <p:nvPicPr>
          <p:cNvPr id="4" name="Picture 3" descr="dominos-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7553" y="3939610"/>
            <a:ext cx="4724400" cy="1895475"/>
          </a:xfrm>
          <a:prstGeom prst="rect">
            <a:avLst/>
          </a:prstGeom>
        </p:spPr>
      </p:pic>
    </p:spTree>
    <p:extLst>
      <p:ext uri="{BB962C8B-B14F-4D97-AF65-F5344CB8AC3E}">
        <p14:creationId xmlns:p14="http://schemas.microsoft.com/office/powerpoint/2010/main" val="341388514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par>
                          <p:cTn id="57" fill="hold">
                            <p:stCondLst>
                              <p:cond delay="2000"/>
                            </p:stCondLst>
                            <p:childTnLst>
                              <p:par>
                                <p:cTn id="58" presetID="26" presetClass="entr" presetSubtype="0" fill="hold" nodeType="after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wipe(down)">
                                      <p:cBhvr>
                                        <p:cTn id="60" dur="580">
                                          <p:stCondLst>
                                            <p:cond delay="0"/>
                                          </p:stCondLst>
                                        </p:cTn>
                                        <p:tgtEl>
                                          <p:spTgt spid="4"/>
                                        </p:tgtEl>
                                      </p:cBhvr>
                                    </p:animEffect>
                                    <p:anim calcmode="lin" valueType="num">
                                      <p:cBhvr>
                                        <p:cTn id="61"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66" dur="26">
                                          <p:stCondLst>
                                            <p:cond delay="650"/>
                                          </p:stCondLst>
                                        </p:cTn>
                                        <p:tgtEl>
                                          <p:spTgt spid="4"/>
                                        </p:tgtEl>
                                      </p:cBhvr>
                                      <p:to x="100000" y="60000"/>
                                    </p:animScale>
                                    <p:animScale>
                                      <p:cBhvr>
                                        <p:cTn id="67" dur="166" decel="50000">
                                          <p:stCondLst>
                                            <p:cond delay="676"/>
                                          </p:stCondLst>
                                        </p:cTn>
                                        <p:tgtEl>
                                          <p:spTgt spid="4"/>
                                        </p:tgtEl>
                                      </p:cBhvr>
                                      <p:to x="100000" y="100000"/>
                                    </p:animScale>
                                    <p:animScale>
                                      <p:cBhvr>
                                        <p:cTn id="68" dur="26">
                                          <p:stCondLst>
                                            <p:cond delay="1312"/>
                                          </p:stCondLst>
                                        </p:cTn>
                                        <p:tgtEl>
                                          <p:spTgt spid="4"/>
                                        </p:tgtEl>
                                      </p:cBhvr>
                                      <p:to x="100000" y="80000"/>
                                    </p:animScale>
                                    <p:animScale>
                                      <p:cBhvr>
                                        <p:cTn id="69" dur="166" decel="50000">
                                          <p:stCondLst>
                                            <p:cond delay="1338"/>
                                          </p:stCondLst>
                                        </p:cTn>
                                        <p:tgtEl>
                                          <p:spTgt spid="4"/>
                                        </p:tgtEl>
                                      </p:cBhvr>
                                      <p:to x="100000" y="100000"/>
                                    </p:animScale>
                                    <p:animScale>
                                      <p:cBhvr>
                                        <p:cTn id="70" dur="26">
                                          <p:stCondLst>
                                            <p:cond delay="1642"/>
                                          </p:stCondLst>
                                        </p:cTn>
                                        <p:tgtEl>
                                          <p:spTgt spid="4"/>
                                        </p:tgtEl>
                                      </p:cBhvr>
                                      <p:to x="100000" y="90000"/>
                                    </p:animScale>
                                    <p:animScale>
                                      <p:cBhvr>
                                        <p:cTn id="71" dur="166" decel="50000">
                                          <p:stCondLst>
                                            <p:cond delay="1668"/>
                                          </p:stCondLst>
                                        </p:cTn>
                                        <p:tgtEl>
                                          <p:spTgt spid="4"/>
                                        </p:tgtEl>
                                      </p:cBhvr>
                                      <p:to x="100000" y="100000"/>
                                    </p:animScale>
                                    <p:animScale>
                                      <p:cBhvr>
                                        <p:cTn id="72" dur="26">
                                          <p:stCondLst>
                                            <p:cond delay="1808"/>
                                          </p:stCondLst>
                                        </p:cTn>
                                        <p:tgtEl>
                                          <p:spTgt spid="4"/>
                                        </p:tgtEl>
                                      </p:cBhvr>
                                      <p:to x="100000" y="95000"/>
                                    </p:animScale>
                                    <p:animScale>
                                      <p:cBhvr>
                                        <p:cTn id="73"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theme/theme1.xml><?xml version="1.0" encoding="utf-8"?>
<a:theme xmlns:a="http://schemas.openxmlformats.org/drawingml/2006/main" name="Urban Pop">
  <a:themeElements>
    <a:clrScheme name="Custom 2">
      <a:dk1>
        <a:sysClr val="windowText" lastClr="000000"/>
      </a:dk1>
      <a:lt1>
        <a:sysClr val="window" lastClr="FFFFFF"/>
      </a:lt1>
      <a:dk2>
        <a:srgbClr val="465466"/>
      </a:dk2>
      <a:lt2>
        <a:srgbClr val="BBD7F8"/>
      </a:lt2>
      <a:accent1>
        <a:srgbClr val="4220AD"/>
      </a:accent1>
      <a:accent2>
        <a:srgbClr val="9B9BA0"/>
      </a:accent2>
      <a:accent3>
        <a:srgbClr val="7B2BD9"/>
      </a:accent3>
      <a:accent4>
        <a:srgbClr val="512BFB"/>
      </a:accent4>
      <a:accent5>
        <a:srgbClr val="5430BB"/>
      </a:accent5>
      <a:accent6>
        <a:srgbClr val="8D34E0"/>
      </a:accent6>
      <a:hlink>
        <a:srgbClr val="00B0F0"/>
      </a:hlink>
      <a:folHlink>
        <a:srgbClr val="0070C0"/>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 Pop.thmx</Template>
  <TotalTime>203</TotalTime>
  <Words>1005</Words>
  <Application>Microsoft Macintosh PowerPoint</Application>
  <PresentationFormat>On-screen Show (4:3)</PresentationFormat>
  <Paragraphs>212</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Urban Pop</vt:lpstr>
      <vt:lpstr>“That One Thing…” </vt:lpstr>
      <vt:lpstr>We ALL Want…</vt:lpstr>
      <vt:lpstr>We All Get…</vt:lpstr>
      <vt:lpstr>We All Want…</vt:lpstr>
      <vt:lpstr>We Need To…</vt:lpstr>
      <vt:lpstr>PowerPoint Presentation</vt:lpstr>
      <vt:lpstr>“Be like a postage stamp –  stick to one thing  until you get there” -Josh Billings</vt:lpstr>
      <vt:lpstr>Go “Small”</vt:lpstr>
      <vt:lpstr>“The Domino Effect”</vt:lpstr>
      <vt:lpstr>“Success leaves clues”</vt:lpstr>
      <vt:lpstr>“ONE PERSON”</vt:lpstr>
      <vt:lpstr>“YOU/we Need Others”</vt:lpstr>
      <vt:lpstr>PowerPoint Presentation</vt:lpstr>
      <vt:lpstr>A. THE LIES</vt:lpstr>
      <vt:lpstr>Six Lies Between You And Success</vt:lpstr>
      <vt:lpstr>1. Everything Matters Equally</vt:lpstr>
      <vt:lpstr>Taking on the “bigs”</vt:lpstr>
      <vt:lpstr>2. Multitasking</vt:lpstr>
      <vt:lpstr>Give FULL attention to “THE” Task</vt:lpstr>
      <vt:lpstr>3.  A Disciplined Life</vt:lpstr>
      <vt:lpstr>4. Willpower is always on Will Call</vt:lpstr>
      <vt:lpstr>“Willpower Taxes”</vt:lpstr>
      <vt:lpstr>5. A Balanced Life</vt:lpstr>
      <vt:lpstr>6. Big is bad</vt:lpstr>
      <vt:lpstr>B. THE TRUTH</vt:lpstr>
      <vt:lpstr>The “Focusing” Question</vt:lpstr>
      <vt:lpstr>The “Success” Habit</vt:lpstr>
      <vt:lpstr>The Path to Great Answers…</vt:lpstr>
      <vt:lpstr>PowerPoint Presentation</vt:lpstr>
      <vt:lpstr>C. EXTRAORDINARY RESULTS: Unlocking the possibilities within you.</vt:lpstr>
      <vt:lpstr>Live with purpose</vt:lpstr>
      <vt:lpstr>Power of Purpose</vt:lpstr>
      <vt:lpstr>Live by Priority</vt:lpstr>
      <vt:lpstr>GOAL SETTING TO THE “NOW”</vt:lpstr>
      <vt:lpstr>LIVE FOR PRODUCTIVITY</vt:lpstr>
      <vt:lpstr>TIME BLOCKING (ENSURES PRODUCTIVITY)</vt:lpstr>
      <vt:lpstr>Battle Distractions</vt:lpstr>
      <vt:lpstr>The Three Commitments to Your “ONE” THing</vt:lpstr>
      <vt:lpstr>The Four Thieves of Productivity</vt:lpstr>
      <vt:lpstr>The Journey</vt:lpstr>
      <vt:lpstr>PowerPoint Presentation</vt:lpstr>
    </vt:vector>
  </TitlesOfParts>
  <Company>Kansas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“That One Thing…” </dc:title>
  <dc:creator>Rachel Villareale</dc:creator>
  <cp:lastModifiedBy>Alexander Wimmer</cp:lastModifiedBy>
  <cp:revision>43</cp:revision>
  <dcterms:created xsi:type="dcterms:W3CDTF">2015-08-05T13:53:20Z</dcterms:created>
  <dcterms:modified xsi:type="dcterms:W3CDTF">2015-08-17T23:01:24Z</dcterms:modified>
</cp:coreProperties>
</file>