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9F3AD-5C39-484B-A9DE-B9C75313389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72061C9-1C21-459B-BA4D-D6C15DC545AB}">
      <dgm:prSet/>
      <dgm:spPr/>
      <dgm:t>
        <a:bodyPr/>
        <a:lstStyle/>
        <a:p>
          <a:r>
            <a:rPr lang="en-US" dirty="0"/>
            <a:t>The Music</a:t>
          </a:r>
          <a:br>
            <a:rPr lang="en-US" dirty="0"/>
          </a:br>
          <a:endParaRPr lang="en-US" dirty="0"/>
        </a:p>
      </dgm:t>
    </dgm:pt>
    <dgm:pt modelId="{F3C98DE3-2C9B-41C3-9213-EC501CF06434}" type="parTrans" cxnId="{228E7710-9B7D-4B74-B7CA-CB3B29C9AEC7}">
      <dgm:prSet/>
      <dgm:spPr/>
      <dgm:t>
        <a:bodyPr/>
        <a:lstStyle/>
        <a:p>
          <a:endParaRPr lang="en-US"/>
        </a:p>
      </dgm:t>
    </dgm:pt>
    <dgm:pt modelId="{A5B9944B-0747-434A-A4C7-4753CAC51C70}" type="sibTrans" cxnId="{228E7710-9B7D-4B74-B7CA-CB3B29C9AEC7}">
      <dgm:prSet/>
      <dgm:spPr/>
      <dgm:t>
        <a:bodyPr/>
        <a:lstStyle/>
        <a:p>
          <a:endParaRPr lang="en-US"/>
        </a:p>
      </dgm:t>
    </dgm:pt>
    <dgm:pt modelId="{CAAFA5BE-3B2C-4191-B4DF-87FF10274421}">
      <dgm:prSet/>
      <dgm:spPr/>
      <dgm:t>
        <a:bodyPr/>
        <a:lstStyle/>
        <a:p>
          <a:r>
            <a:rPr lang="en-US" dirty="0"/>
            <a:t>The Instruments</a:t>
          </a:r>
        </a:p>
      </dgm:t>
    </dgm:pt>
    <dgm:pt modelId="{8707C5DF-91AD-4544-9428-FDF9D5AECC15}" type="parTrans" cxnId="{D8C23289-5B08-4CD5-B3C5-89984229248E}">
      <dgm:prSet/>
      <dgm:spPr/>
      <dgm:t>
        <a:bodyPr/>
        <a:lstStyle/>
        <a:p>
          <a:endParaRPr lang="en-US"/>
        </a:p>
      </dgm:t>
    </dgm:pt>
    <dgm:pt modelId="{6732DDB9-37EC-4A32-8497-60C06FF6909F}" type="sibTrans" cxnId="{D8C23289-5B08-4CD5-B3C5-89984229248E}">
      <dgm:prSet/>
      <dgm:spPr/>
      <dgm:t>
        <a:bodyPr/>
        <a:lstStyle/>
        <a:p>
          <a:endParaRPr lang="en-US"/>
        </a:p>
      </dgm:t>
    </dgm:pt>
    <dgm:pt modelId="{39C46DDF-2440-43E4-BB58-33FA1D3C2DBA}">
      <dgm:prSet/>
      <dgm:spPr/>
      <dgm:t>
        <a:bodyPr/>
        <a:lstStyle/>
        <a:p>
          <a:r>
            <a:rPr lang="en-US" dirty="0"/>
            <a:t>The Students</a:t>
          </a:r>
        </a:p>
      </dgm:t>
    </dgm:pt>
    <dgm:pt modelId="{1E7A1FDF-044F-483A-BCDD-64D136B6B0B1}" type="parTrans" cxnId="{DCB26342-477E-40FE-8DF5-37DB6615CC70}">
      <dgm:prSet/>
      <dgm:spPr/>
      <dgm:t>
        <a:bodyPr/>
        <a:lstStyle/>
        <a:p>
          <a:endParaRPr lang="en-US"/>
        </a:p>
      </dgm:t>
    </dgm:pt>
    <dgm:pt modelId="{E8FCB131-F6D4-4A56-8079-267887F42228}" type="sibTrans" cxnId="{DCB26342-477E-40FE-8DF5-37DB6615CC70}">
      <dgm:prSet/>
      <dgm:spPr/>
      <dgm:t>
        <a:bodyPr/>
        <a:lstStyle/>
        <a:p>
          <a:endParaRPr lang="en-US"/>
        </a:p>
      </dgm:t>
    </dgm:pt>
    <dgm:pt modelId="{F8FE7964-78F2-4495-BC43-AFB382CBFA14}">
      <dgm:prSet/>
      <dgm:spPr/>
      <dgm:t>
        <a:bodyPr/>
        <a:lstStyle/>
        <a:p>
          <a:r>
            <a:rPr lang="en-US" dirty="0"/>
            <a:t>The Schedule: daily, weekly, semester, yearly.</a:t>
          </a:r>
        </a:p>
      </dgm:t>
    </dgm:pt>
    <dgm:pt modelId="{B2FAD433-DE06-4EE3-BC7D-AF1C2A8B52D4}" type="parTrans" cxnId="{33C26E74-317D-4173-873B-40E3B60A4653}">
      <dgm:prSet/>
      <dgm:spPr/>
      <dgm:t>
        <a:bodyPr/>
        <a:lstStyle/>
        <a:p>
          <a:endParaRPr lang="en-US"/>
        </a:p>
      </dgm:t>
    </dgm:pt>
    <dgm:pt modelId="{0D0E19C9-B001-4C9F-AB3F-13177C29E086}" type="sibTrans" cxnId="{33C26E74-317D-4173-873B-40E3B60A4653}">
      <dgm:prSet/>
      <dgm:spPr/>
      <dgm:t>
        <a:bodyPr/>
        <a:lstStyle/>
        <a:p>
          <a:endParaRPr lang="en-US"/>
        </a:p>
      </dgm:t>
    </dgm:pt>
    <dgm:pt modelId="{C24B3596-263D-4ABD-87FD-2AE616722963}">
      <dgm:prSet/>
      <dgm:spPr/>
      <dgm:t>
        <a:bodyPr/>
        <a:lstStyle/>
        <a:p>
          <a:r>
            <a:rPr lang="en-US"/>
            <a:t>You!</a:t>
          </a:r>
        </a:p>
      </dgm:t>
    </dgm:pt>
    <dgm:pt modelId="{2ADBCFD4-EAB7-49EC-BF78-45220DA297A8}" type="parTrans" cxnId="{2FD4475B-C224-439C-9428-0B4D432164C7}">
      <dgm:prSet/>
      <dgm:spPr/>
      <dgm:t>
        <a:bodyPr/>
        <a:lstStyle/>
        <a:p>
          <a:endParaRPr lang="en-US"/>
        </a:p>
      </dgm:t>
    </dgm:pt>
    <dgm:pt modelId="{493CF473-1A21-434B-82F9-34943844A720}" type="sibTrans" cxnId="{2FD4475B-C224-439C-9428-0B4D432164C7}">
      <dgm:prSet/>
      <dgm:spPr/>
      <dgm:t>
        <a:bodyPr/>
        <a:lstStyle/>
        <a:p>
          <a:endParaRPr lang="en-US"/>
        </a:p>
      </dgm:t>
    </dgm:pt>
    <dgm:pt modelId="{1C9E9D45-1E52-7E4E-B580-9377893D6ACE}" type="pres">
      <dgm:prSet presAssocID="{D8A9F3AD-5C39-484B-A9DE-B9C753133890}" presName="diagram" presStyleCnt="0">
        <dgm:presLayoutVars>
          <dgm:dir/>
          <dgm:resizeHandles val="exact"/>
        </dgm:presLayoutVars>
      </dgm:prSet>
      <dgm:spPr/>
    </dgm:pt>
    <dgm:pt modelId="{A1B40C74-1B6D-D44B-B557-5B53236BBC97}" type="pres">
      <dgm:prSet presAssocID="{C72061C9-1C21-459B-BA4D-D6C15DC545AB}" presName="node" presStyleLbl="node1" presStyleIdx="0" presStyleCnt="5">
        <dgm:presLayoutVars>
          <dgm:bulletEnabled val="1"/>
        </dgm:presLayoutVars>
      </dgm:prSet>
      <dgm:spPr/>
    </dgm:pt>
    <dgm:pt modelId="{87FAC91B-387F-8E4D-A1FA-EDA3E9BF4EC7}" type="pres">
      <dgm:prSet presAssocID="{A5B9944B-0747-434A-A4C7-4753CAC51C70}" presName="sibTrans" presStyleCnt="0"/>
      <dgm:spPr/>
    </dgm:pt>
    <dgm:pt modelId="{E1B6665D-D8C8-F944-AA2D-C24281762547}" type="pres">
      <dgm:prSet presAssocID="{CAAFA5BE-3B2C-4191-B4DF-87FF10274421}" presName="node" presStyleLbl="node1" presStyleIdx="1" presStyleCnt="5">
        <dgm:presLayoutVars>
          <dgm:bulletEnabled val="1"/>
        </dgm:presLayoutVars>
      </dgm:prSet>
      <dgm:spPr/>
    </dgm:pt>
    <dgm:pt modelId="{1AF188F3-0BA5-4547-BC11-6ABBDC9B9664}" type="pres">
      <dgm:prSet presAssocID="{6732DDB9-37EC-4A32-8497-60C06FF6909F}" presName="sibTrans" presStyleCnt="0"/>
      <dgm:spPr/>
    </dgm:pt>
    <dgm:pt modelId="{5187D027-DED6-FD45-B236-CA8D791AA21B}" type="pres">
      <dgm:prSet presAssocID="{39C46DDF-2440-43E4-BB58-33FA1D3C2DBA}" presName="node" presStyleLbl="node1" presStyleIdx="2" presStyleCnt="5">
        <dgm:presLayoutVars>
          <dgm:bulletEnabled val="1"/>
        </dgm:presLayoutVars>
      </dgm:prSet>
      <dgm:spPr/>
    </dgm:pt>
    <dgm:pt modelId="{8AD7F7C4-7BAB-F64A-8560-939AD94E71CB}" type="pres">
      <dgm:prSet presAssocID="{E8FCB131-F6D4-4A56-8079-267887F42228}" presName="sibTrans" presStyleCnt="0"/>
      <dgm:spPr/>
    </dgm:pt>
    <dgm:pt modelId="{A3676C01-41A5-1342-A6E7-5F3DD2244CD1}" type="pres">
      <dgm:prSet presAssocID="{F8FE7964-78F2-4495-BC43-AFB382CBFA14}" presName="node" presStyleLbl="node1" presStyleIdx="3" presStyleCnt="5">
        <dgm:presLayoutVars>
          <dgm:bulletEnabled val="1"/>
        </dgm:presLayoutVars>
      </dgm:prSet>
      <dgm:spPr/>
    </dgm:pt>
    <dgm:pt modelId="{A47E56A6-17D9-1D42-BF0C-591CE09D0AA5}" type="pres">
      <dgm:prSet presAssocID="{0D0E19C9-B001-4C9F-AB3F-13177C29E086}" presName="sibTrans" presStyleCnt="0"/>
      <dgm:spPr/>
    </dgm:pt>
    <dgm:pt modelId="{CDEB0EF2-23E4-4849-885E-C21A50F291EB}" type="pres">
      <dgm:prSet presAssocID="{C24B3596-263D-4ABD-87FD-2AE616722963}" presName="node" presStyleLbl="node1" presStyleIdx="4" presStyleCnt="5">
        <dgm:presLayoutVars>
          <dgm:bulletEnabled val="1"/>
        </dgm:presLayoutVars>
      </dgm:prSet>
      <dgm:spPr/>
    </dgm:pt>
  </dgm:ptLst>
  <dgm:cxnLst>
    <dgm:cxn modelId="{8C59620B-F7F5-C045-9F07-AFD56B9858D0}" type="presOf" srcId="{F8FE7964-78F2-4495-BC43-AFB382CBFA14}" destId="{A3676C01-41A5-1342-A6E7-5F3DD2244CD1}" srcOrd="0" destOrd="0" presId="urn:microsoft.com/office/officeart/2005/8/layout/default"/>
    <dgm:cxn modelId="{228E7710-9B7D-4B74-B7CA-CB3B29C9AEC7}" srcId="{D8A9F3AD-5C39-484B-A9DE-B9C753133890}" destId="{C72061C9-1C21-459B-BA4D-D6C15DC545AB}" srcOrd="0" destOrd="0" parTransId="{F3C98DE3-2C9B-41C3-9213-EC501CF06434}" sibTransId="{A5B9944B-0747-434A-A4C7-4753CAC51C70}"/>
    <dgm:cxn modelId="{F9A4FA26-8A8C-EA42-AA48-9E17A1957394}" type="presOf" srcId="{D8A9F3AD-5C39-484B-A9DE-B9C753133890}" destId="{1C9E9D45-1E52-7E4E-B580-9377893D6ACE}" srcOrd="0" destOrd="0" presId="urn:microsoft.com/office/officeart/2005/8/layout/default"/>
    <dgm:cxn modelId="{DCB26342-477E-40FE-8DF5-37DB6615CC70}" srcId="{D8A9F3AD-5C39-484B-A9DE-B9C753133890}" destId="{39C46DDF-2440-43E4-BB58-33FA1D3C2DBA}" srcOrd="2" destOrd="0" parTransId="{1E7A1FDF-044F-483A-BCDD-64D136B6B0B1}" sibTransId="{E8FCB131-F6D4-4A56-8079-267887F42228}"/>
    <dgm:cxn modelId="{374AB842-C609-C24F-9E0B-0559DFDAD2A4}" type="presOf" srcId="{C24B3596-263D-4ABD-87FD-2AE616722963}" destId="{CDEB0EF2-23E4-4849-885E-C21A50F291EB}" srcOrd="0" destOrd="0" presId="urn:microsoft.com/office/officeart/2005/8/layout/default"/>
    <dgm:cxn modelId="{2FD4475B-C224-439C-9428-0B4D432164C7}" srcId="{D8A9F3AD-5C39-484B-A9DE-B9C753133890}" destId="{C24B3596-263D-4ABD-87FD-2AE616722963}" srcOrd="4" destOrd="0" parTransId="{2ADBCFD4-EAB7-49EC-BF78-45220DA297A8}" sibTransId="{493CF473-1A21-434B-82F9-34943844A720}"/>
    <dgm:cxn modelId="{33C26E74-317D-4173-873B-40E3B60A4653}" srcId="{D8A9F3AD-5C39-484B-A9DE-B9C753133890}" destId="{F8FE7964-78F2-4495-BC43-AFB382CBFA14}" srcOrd="3" destOrd="0" parTransId="{B2FAD433-DE06-4EE3-BC7D-AF1C2A8B52D4}" sibTransId="{0D0E19C9-B001-4C9F-AB3F-13177C29E086}"/>
    <dgm:cxn modelId="{D8C23289-5B08-4CD5-B3C5-89984229248E}" srcId="{D8A9F3AD-5C39-484B-A9DE-B9C753133890}" destId="{CAAFA5BE-3B2C-4191-B4DF-87FF10274421}" srcOrd="1" destOrd="0" parTransId="{8707C5DF-91AD-4544-9428-FDF9D5AECC15}" sibTransId="{6732DDB9-37EC-4A32-8497-60C06FF6909F}"/>
    <dgm:cxn modelId="{CFAC709A-1A28-164D-B95F-87F0B43FE3A1}" type="presOf" srcId="{C72061C9-1C21-459B-BA4D-D6C15DC545AB}" destId="{A1B40C74-1B6D-D44B-B557-5B53236BBC97}" srcOrd="0" destOrd="0" presId="urn:microsoft.com/office/officeart/2005/8/layout/default"/>
    <dgm:cxn modelId="{EF308CAD-C8B0-3645-AA53-C99BBD5D935E}" type="presOf" srcId="{39C46DDF-2440-43E4-BB58-33FA1D3C2DBA}" destId="{5187D027-DED6-FD45-B236-CA8D791AA21B}" srcOrd="0" destOrd="0" presId="urn:microsoft.com/office/officeart/2005/8/layout/default"/>
    <dgm:cxn modelId="{2D2883DB-0153-5E48-9852-3A280645832D}" type="presOf" srcId="{CAAFA5BE-3B2C-4191-B4DF-87FF10274421}" destId="{E1B6665D-D8C8-F944-AA2D-C24281762547}" srcOrd="0" destOrd="0" presId="urn:microsoft.com/office/officeart/2005/8/layout/default"/>
    <dgm:cxn modelId="{4B89336C-A004-1A4B-A193-FE427A74780D}" type="presParOf" srcId="{1C9E9D45-1E52-7E4E-B580-9377893D6ACE}" destId="{A1B40C74-1B6D-D44B-B557-5B53236BBC97}" srcOrd="0" destOrd="0" presId="urn:microsoft.com/office/officeart/2005/8/layout/default"/>
    <dgm:cxn modelId="{94F8C606-1A28-8047-BDB9-8E251C934112}" type="presParOf" srcId="{1C9E9D45-1E52-7E4E-B580-9377893D6ACE}" destId="{87FAC91B-387F-8E4D-A1FA-EDA3E9BF4EC7}" srcOrd="1" destOrd="0" presId="urn:microsoft.com/office/officeart/2005/8/layout/default"/>
    <dgm:cxn modelId="{253BB433-9D9C-D64F-AB44-72E0652E5206}" type="presParOf" srcId="{1C9E9D45-1E52-7E4E-B580-9377893D6ACE}" destId="{E1B6665D-D8C8-F944-AA2D-C24281762547}" srcOrd="2" destOrd="0" presId="urn:microsoft.com/office/officeart/2005/8/layout/default"/>
    <dgm:cxn modelId="{A011AA24-7A4A-9E4A-95B2-6B6CF328D1F7}" type="presParOf" srcId="{1C9E9D45-1E52-7E4E-B580-9377893D6ACE}" destId="{1AF188F3-0BA5-4547-BC11-6ABBDC9B9664}" srcOrd="3" destOrd="0" presId="urn:microsoft.com/office/officeart/2005/8/layout/default"/>
    <dgm:cxn modelId="{89EEECE8-DF8B-164E-8F78-D01FA4DC1DB2}" type="presParOf" srcId="{1C9E9D45-1E52-7E4E-B580-9377893D6ACE}" destId="{5187D027-DED6-FD45-B236-CA8D791AA21B}" srcOrd="4" destOrd="0" presId="urn:microsoft.com/office/officeart/2005/8/layout/default"/>
    <dgm:cxn modelId="{B8C80515-5DB2-4C40-A1A8-8226133EA36F}" type="presParOf" srcId="{1C9E9D45-1E52-7E4E-B580-9377893D6ACE}" destId="{8AD7F7C4-7BAB-F64A-8560-939AD94E71CB}" srcOrd="5" destOrd="0" presId="urn:microsoft.com/office/officeart/2005/8/layout/default"/>
    <dgm:cxn modelId="{02D4B9CB-17ED-9C40-8B51-858562B7A54F}" type="presParOf" srcId="{1C9E9D45-1E52-7E4E-B580-9377893D6ACE}" destId="{A3676C01-41A5-1342-A6E7-5F3DD2244CD1}" srcOrd="6" destOrd="0" presId="urn:microsoft.com/office/officeart/2005/8/layout/default"/>
    <dgm:cxn modelId="{E2A7EC30-3C23-304A-BF68-F934BC240F60}" type="presParOf" srcId="{1C9E9D45-1E52-7E4E-B580-9377893D6ACE}" destId="{A47E56A6-17D9-1D42-BF0C-591CE09D0AA5}" srcOrd="7" destOrd="0" presId="urn:microsoft.com/office/officeart/2005/8/layout/default"/>
    <dgm:cxn modelId="{B5D1FC5B-5330-0249-932B-50B927EFE1F2}" type="presParOf" srcId="{1C9E9D45-1E52-7E4E-B580-9377893D6ACE}" destId="{CDEB0EF2-23E4-4849-885E-C21A50F291E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A6FA5-876B-481E-BC00-8E95C483201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9530FECD-9496-4D38-ACB7-E337082F42A8}">
      <dgm:prSet/>
      <dgm:spPr/>
      <dgm:t>
        <a:bodyPr/>
        <a:lstStyle/>
        <a:p>
          <a:pPr>
            <a:defRPr cap="all"/>
          </a:pPr>
          <a:r>
            <a:rPr lang="en-US"/>
            <a:t>Literature Selection</a:t>
          </a:r>
        </a:p>
      </dgm:t>
    </dgm:pt>
    <dgm:pt modelId="{858207F5-FBAE-48DA-A031-16BFCFFEF3BA}" type="parTrans" cxnId="{B30B9393-E205-4B64-B84A-799A656DC9DE}">
      <dgm:prSet/>
      <dgm:spPr/>
      <dgm:t>
        <a:bodyPr/>
        <a:lstStyle/>
        <a:p>
          <a:endParaRPr lang="en-US"/>
        </a:p>
      </dgm:t>
    </dgm:pt>
    <dgm:pt modelId="{A36646ED-C012-4EFB-8DCD-C5693E32D071}" type="sibTrans" cxnId="{B30B9393-E205-4B64-B84A-799A656DC9DE}">
      <dgm:prSet/>
      <dgm:spPr/>
      <dgm:t>
        <a:bodyPr/>
        <a:lstStyle/>
        <a:p>
          <a:endParaRPr lang="en-US"/>
        </a:p>
      </dgm:t>
    </dgm:pt>
    <dgm:pt modelId="{871377C2-2F9A-4AB3-AA91-099AB1678C2B}">
      <dgm:prSet/>
      <dgm:spPr/>
      <dgm:t>
        <a:bodyPr/>
        <a:lstStyle/>
        <a:p>
          <a:pPr>
            <a:defRPr cap="all"/>
          </a:pPr>
          <a:r>
            <a:rPr lang="en-US"/>
            <a:t>Score Study</a:t>
          </a:r>
        </a:p>
      </dgm:t>
    </dgm:pt>
    <dgm:pt modelId="{471CBB44-774F-46E5-8385-4CCB9775AEBF}" type="parTrans" cxnId="{5FB8EA25-318F-4757-802E-C2C7588A6420}">
      <dgm:prSet/>
      <dgm:spPr/>
      <dgm:t>
        <a:bodyPr/>
        <a:lstStyle/>
        <a:p>
          <a:endParaRPr lang="en-US"/>
        </a:p>
      </dgm:t>
    </dgm:pt>
    <dgm:pt modelId="{90282772-138F-440A-922B-BC70A245524B}" type="sibTrans" cxnId="{5FB8EA25-318F-4757-802E-C2C7588A6420}">
      <dgm:prSet/>
      <dgm:spPr/>
      <dgm:t>
        <a:bodyPr/>
        <a:lstStyle/>
        <a:p>
          <a:endParaRPr lang="en-US"/>
        </a:p>
      </dgm:t>
    </dgm:pt>
    <dgm:pt modelId="{99648042-48FF-4B21-A2F4-6855E0F23B89}">
      <dgm:prSet/>
      <dgm:spPr/>
      <dgm:t>
        <a:bodyPr/>
        <a:lstStyle/>
        <a:p>
          <a:pPr>
            <a:defRPr cap="all"/>
          </a:pPr>
          <a:r>
            <a:rPr lang="en-US"/>
            <a:t>The Instruments</a:t>
          </a:r>
        </a:p>
      </dgm:t>
    </dgm:pt>
    <dgm:pt modelId="{489F9131-DBAE-4DF7-A36D-2D5AD4250391}" type="parTrans" cxnId="{85FF17B9-52B2-470C-AA1A-FA6D4A69CD92}">
      <dgm:prSet/>
      <dgm:spPr/>
      <dgm:t>
        <a:bodyPr/>
        <a:lstStyle/>
        <a:p>
          <a:endParaRPr lang="en-US"/>
        </a:p>
      </dgm:t>
    </dgm:pt>
    <dgm:pt modelId="{582B79E4-DCD4-4B9C-AF3A-3FDA959710AA}" type="sibTrans" cxnId="{85FF17B9-52B2-470C-AA1A-FA6D4A69CD92}">
      <dgm:prSet/>
      <dgm:spPr/>
      <dgm:t>
        <a:bodyPr/>
        <a:lstStyle/>
        <a:p>
          <a:endParaRPr lang="en-US"/>
        </a:p>
      </dgm:t>
    </dgm:pt>
    <dgm:pt modelId="{A09B0A98-3AA0-49E8-A318-AD060572D8F8}">
      <dgm:prSet/>
      <dgm:spPr/>
      <dgm:t>
        <a:bodyPr/>
        <a:lstStyle/>
        <a:p>
          <a:pPr>
            <a:defRPr cap="all"/>
          </a:pPr>
          <a:r>
            <a:rPr lang="en-US"/>
            <a:t>The Students</a:t>
          </a:r>
        </a:p>
      </dgm:t>
    </dgm:pt>
    <dgm:pt modelId="{333359B7-B6DD-4621-BC8A-1A7839355785}" type="parTrans" cxnId="{394DB1DA-23AC-46B5-9735-CB6929C1284A}">
      <dgm:prSet/>
      <dgm:spPr/>
      <dgm:t>
        <a:bodyPr/>
        <a:lstStyle/>
        <a:p>
          <a:endParaRPr lang="en-US"/>
        </a:p>
      </dgm:t>
    </dgm:pt>
    <dgm:pt modelId="{3EC76584-8344-476D-9B80-D7F3C9273DA3}" type="sibTrans" cxnId="{394DB1DA-23AC-46B5-9735-CB6929C1284A}">
      <dgm:prSet/>
      <dgm:spPr/>
      <dgm:t>
        <a:bodyPr/>
        <a:lstStyle/>
        <a:p>
          <a:endParaRPr lang="en-US"/>
        </a:p>
      </dgm:t>
    </dgm:pt>
    <dgm:pt modelId="{298C24FA-C548-4ACF-87DB-D81374BD63CA}">
      <dgm:prSet/>
      <dgm:spPr/>
      <dgm:t>
        <a:bodyPr/>
        <a:lstStyle/>
        <a:p>
          <a:pPr>
            <a:defRPr cap="all"/>
          </a:pPr>
          <a:r>
            <a:rPr lang="en-US"/>
            <a:t>The Audience</a:t>
          </a:r>
        </a:p>
      </dgm:t>
    </dgm:pt>
    <dgm:pt modelId="{E7276355-F24F-44CE-9C61-EF4E9306751B}" type="parTrans" cxnId="{742F22EB-AAB3-4F01-AD5B-4AF4AD2AFB67}">
      <dgm:prSet/>
      <dgm:spPr/>
      <dgm:t>
        <a:bodyPr/>
        <a:lstStyle/>
        <a:p>
          <a:endParaRPr lang="en-US"/>
        </a:p>
      </dgm:t>
    </dgm:pt>
    <dgm:pt modelId="{DDE7B8E1-98E8-42DF-B775-310C5887C8D8}" type="sibTrans" cxnId="{742F22EB-AAB3-4F01-AD5B-4AF4AD2AFB67}">
      <dgm:prSet/>
      <dgm:spPr/>
      <dgm:t>
        <a:bodyPr/>
        <a:lstStyle/>
        <a:p>
          <a:endParaRPr lang="en-US"/>
        </a:p>
      </dgm:t>
    </dgm:pt>
    <dgm:pt modelId="{39F6EB85-CD5C-450B-901C-FB643C464479}" type="pres">
      <dgm:prSet presAssocID="{7D2A6FA5-876B-481E-BC00-8E95C4832018}" presName="root" presStyleCnt="0">
        <dgm:presLayoutVars>
          <dgm:dir/>
          <dgm:resizeHandles val="exact"/>
        </dgm:presLayoutVars>
      </dgm:prSet>
      <dgm:spPr/>
    </dgm:pt>
    <dgm:pt modelId="{9E6004E2-9C7E-4A31-8EE7-A15D3724E5EE}" type="pres">
      <dgm:prSet presAssocID="{9530FECD-9496-4D38-ACB7-E337082F42A8}" presName="compNode" presStyleCnt="0"/>
      <dgm:spPr/>
    </dgm:pt>
    <dgm:pt modelId="{DC42E65D-371D-4CB1-9C91-D23215B9274E}" type="pres">
      <dgm:prSet presAssocID="{9530FECD-9496-4D38-ACB7-E337082F42A8}" presName="iconBgRect" presStyleLbl="bgShp" presStyleIdx="0" presStyleCnt="5"/>
      <dgm:spPr/>
    </dgm:pt>
    <dgm:pt modelId="{E435705D-8132-4236-87D4-F98C2748DCEF}" type="pres">
      <dgm:prSet presAssocID="{9530FECD-9496-4D38-ACB7-E337082F42A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EBE4800-49D7-409F-83B4-CC75C691CC8C}" type="pres">
      <dgm:prSet presAssocID="{9530FECD-9496-4D38-ACB7-E337082F42A8}" presName="spaceRect" presStyleCnt="0"/>
      <dgm:spPr/>
    </dgm:pt>
    <dgm:pt modelId="{A45A0810-BC7C-4865-B823-81F4E59A7A82}" type="pres">
      <dgm:prSet presAssocID="{9530FECD-9496-4D38-ACB7-E337082F42A8}" presName="textRect" presStyleLbl="revTx" presStyleIdx="0" presStyleCnt="5">
        <dgm:presLayoutVars>
          <dgm:chMax val="1"/>
          <dgm:chPref val="1"/>
        </dgm:presLayoutVars>
      </dgm:prSet>
      <dgm:spPr/>
    </dgm:pt>
    <dgm:pt modelId="{A1DDEA2F-DC79-489C-AD02-E15B3096EB61}" type="pres">
      <dgm:prSet presAssocID="{A36646ED-C012-4EFB-8DCD-C5693E32D071}" presName="sibTrans" presStyleCnt="0"/>
      <dgm:spPr/>
    </dgm:pt>
    <dgm:pt modelId="{412DF1C9-DBFB-43BA-BE1A-7E41791BC90D}" type="pres">
      <dgm:prSet presAssocID="{871377C2-2F9A-4AB3-AA91-099AB1678C2B}" presName="compNode" presStyleCnt="0"/>
      <dgm:spPr/>
    </dgm:pt>
    <dgm:pt modelId="{B43E127A-E10E-49AE-94AB-ED8E55940362}" type="pres">
      <dgm:prSet presAssocID="{871377C2-2F9A-4AB3-AA91-099AB1678C2B}" presName="iconBgRect" presStyleLbl="bgShp" presStyleIdx="1" presStyleCnt="5"/>
      <dgm:spPr/>
    </dgm:pt>
    <dgm:pt modelId="{89459257-549A-4750-AC3C-2BD76119C06F}" type="pres">
      <dgm:prSet presAssocID="{871377C2-2F9A-4AB3-AA91-099AB1678C2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84B9A3D8-13BA-45A6-A6B6-0B923230DF51}" type="pres">
      <dgm:prSet presAssocID="{871377C2-2F9A-4AB3-AA91-099AB1678C2B}" presName="spaceRect" presStyleCnt="0"/>
      <dgm:spPr/>
    </dgm:pt>
    <dgm:pt modelId="{30C2725E-3790-4A40-99D8-422BF69C52FF}" type="pres">
      <dgm:prSet presAssocID="{871377C2-2F9A-4AB3-AA91-099AB1678C2B}" presName="textRect" presStyleLbl="revTx" presStyleIdx="1" presStyleCnt="5">
        <dgm:presLayoutVars>
          <dgm:chMax val="1"/>
          <dgm:chPref val="1"/>
        </dgm:presLayoutVars>
      </dgm:prSet>
      <dgm:spPr/>
    </dgm:pt>
    <dgm:pt modelId="{0AEAFBB4-1015-44B1-90B1-AEF3E7ACDB21}" type="pres">
      <dgm:prSet presAssocID="{90282772-138F-440A-922B-BC70A245524B}" presName="sibTrans" presStyleCnt="0"/>
      <dgm:spPr/>
    </dgm:pt>
    <dgm:pt modelId="{D6596113-062D-480F-8150-3D3DDFCCFA5A}" type="pres">
      <dgm:prSet presAssocID="{99648042-48FF-4B21-A2F4-6855E0F23B89}" presName="compNode" presStyleCnt="0"/>
      <dgm:spPr/>
    </dgm:pt>
    <dgm:pt modelId="{CC63F158-03F8-48FC-9E0C-B45A53E22814}" type="pres">
      <dgm:prSet presAssocID="{99648042-48FF-4B21-A2F4-6855E0F23B89}" presName="iconBgRect" presStyleLbl="bgShp" presStyleIdx="2" presStyleCnt="5"/>
      <dgm:spPr/>
    </dgm:pt>
    <dgm:pt modelId="{A8E26186-83E6-4532-91E4-ECEDCC710BF9}" type="pres">
      <dgm:prSet presAssocID="{99648042-48FF-4B21-A2F4-6855E0F23B8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"/>
        </a:ext>
      </dgm:extLst>
    </dgm:pt>
    <dgm:pt modelId="{E7043931-13B3-447F-A160-500F5AC03962}" type="pres">
      <dgm:prSet presAssocID="{99648042-48FF-4B21-A2F4-6855E0F23B89}" presName="spaceRect" presStyleCnt="0"/>
      <dgm:spPr/>
    </dgm:pt>
    <dgm:pt modelId="{981767FE-55FB-4613-84D6-9A55D873EFCB}" type="pres">
      <dgm:prSet presAssocID="{99648042-48FF-4B21-A2F4-6855E0F23B89}" presName="textRect" presStyleLbl="revTx" presStyleIdx="2" presStyleCnt="5">
        <dgm:presLayoutVars>
          <dgm:chMax val="1"/>
          <dgm:chPref val="1"/>
        </dgm:presLayoutVars>
      </dgm:prSet>
      <dgm:spPr/>
    </dgm:pt>
    <dgm:pt modelId="{F978BD47-06A3-41EE-ABE0-970F119C7249}" type="pres">
      <dgm:prSet presAssocID="{582B79E4-DCD4-4B9C-AF3A-3FDA959710AA}" presName="sibTrans" presStyleCnt="0"/>
      <dgm:spPr/>
    </dgm:pt>
    <dgm:pt modelId="{9B2EDD65-7649-4B61-A9A0-84D4B327D819}" type="pres">
      <dgm:prSet presAssocID="{A09B0A98-3AA0-49E8-A318-AD060572D8F8}" presName="compNode" presStyleCnt="0"/>
      <dgm:spPr/>
    </dgm:pt>
    <dgm:pt modelId="{DE4A1A15-A252-47BE-BD5A-21B5F237D508}" type="pres">
      <dgm:prSet presAssocID="{A09B0A98-3AA0-49E8-A318-AD060572D8F8}" presName="iconBgRect" presStyleLbl="bgShp" presStyleIdx="3" presStyleCnt="5"/>
      <dgm:spPr/>
    </dgm:pt>
    <dgm:pt modelId="{6266493D-2906-4B32-92AB-E9437CC6FA0A}" type="pres">
      <dgm:prSet presAssocID="{A09B0A98-3AA0-49E8-A318-AD060572D8F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mono"/>
        </a:ext>
      </dgm:extLst>
    </dgm:pt>
    <dgm:pt modelId="{1014BE4D-C0DE-42EA-BC92-3659A14EA161}" type="pres">
      <dgm:prSet presAssocID="{A09B0A98-3AA0-49E8-A318-AD060572D8F8}" presName="spaceRect" presStyleCnt="0"/>
      <dgm:spPr/>
    </dgm:pt>
    <dgm:pt modelId="{BD35A669-AFAA-4414-8D72-1ED3A1F9B10D}" type="pres">
      <dgm:prSet presAssocID="{A09B0A98-3AA0-49E8-A318-AD060572D8F8}" presName="textRect" presStyleLbl="revTx" presStyleIdx="3" presStyleCnt="5">
        <dgm:presLayoutVars>
          <dgm:chMax val="1"/>
          <dgm:chPref val="1"/>
        </dgm:presLayoutVars>
      </dgm:prSet>
      <dgm:spPr/>
    </dgm:pt>
    <dgm:pt modelId="{5DFADA8A-857E-43C3-B1B8-FCB78539ADD1}" type="pres">
      <dgm:prSet presAssocID="{3EC76584-8344-476D-9B80-D7F3C9273DA3}" presName="sibTrans" presStyleCnt="0"/>
      <dgm:spPr/>
    </dgm:pt>
    <dgm:pt modelId="{ED5885F4-F68B-4644-B89C-0BA6410EB888}" type="pres">
      <dgm:prSet presAssocID="{298C24FA-C548-4ACF-87DB-D81374BD63CA}" presName="compNode" presStyleCnt="0"/>
      <dgm:spPr/>
    </dgm:pt>
    <dgm:pt modelId="{29B166C0-24DD-4D2F-A4E6-66906A2367DF}" type="pres">
      <dgm:prSet presAssocID="{298C24FA-C548-4ACF-87DB-D81374BD63CA}" presName="iconBgRect" presStyleLbl="bgShp" presStyleIdx="4" presStyleCnt="5"/>
      <dgm:spPr/>
    </dgm:pt>
    <dgm:pt modelId="{41A2ECF3-AA3A-439A-962B-7041EC353D28}" type="pres">
      <dgm:prSet presAssocID="{298C24FA-C548-4ACF-87DB-D81374BD63C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FD60E405-16DB-4413-AE65-40C23A6D00B6}" type="pres">
      <dgm:prSet presAssocID="{298C24FA-C548-4ACF-87DB-D81374BD63CA}" presName="spaceRect" presStyleCnt="0"/>
      <dgm:spPr/>
    </dgm:pt>
    <dgm:pt modelId="{7FE9AAE1-16C0-465F-B28F-A1FB8CA92B9A}" type="pres">
      <dgm:prSet presAssocID="{298C24FA-C548-4ACF-87DB-D81374BD63C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6415109-09B6-4139-9DA0-498C57A52100}" type="presOf" srcId="{9530FECD-9496-4D38-ACB7-E337082F42A8}" destId="{A45A0810-BC7C-4865-B823-81F4E59A7A82}" srcOrd="0" destOrd="0" presId="urn:microsoft.com/office/officeart/2018/5/layout/IconCircleLabelList"/>
    <dgm:cxn modelId="{EC2FD91A-FF52-4AE8-B806-879DDDE4758D}" type="presOf" srcId="{871377C2-2F9A-4AB3-AA91-099AB1678C2B}" destId="{30C2725E-3790-4A40-99D8-422BF69C52FF}" srcOrd="0" destOrd="0" presId="urn:microsoft.com/office/officeart/2018/5/layout/IconCircleLabelList"/>
    <dgm:cxn modelId="{4B264325-020F-447F-A6E0-7D0B293584E3}" type="presOf" srcId="{99648042-48FF-4B21-A2F4-6855E0F23B89}" destId="{981767FE-55FB-4613-84D6-9A55D873EFCB}" srcOrd="0" destOrd="0" presId="urn:microsoft.com/office/officeart/2018/5/layout/IconCircleLabelList"/>
    <dgm:cxn modelId="{5FB8EA25-318F-4757-802E-C2C7588A6420}" srcId="{7D2A6FA5-876B-481E-BC00-8E95C4832018}" destId="{871377C2-2F9A-4AB3-AA91-099AB1678C2B}" srcOrd="1" destOrd="0" parTransId="{471CBB44-774F-46E5-8385-4CCB9775AEBF}" sibTransId="{90282772-138F-440A-922B-BC70A245524B}"/>
    <dgm:cxn modelId="{B3BA1749-407B-4099-9AF2-56DAFDD43C79}" type="presOf" srcId="{A09B0A98-3AA0-49E8-A318-AD060572D8F8}" destId="{BD35A669-AFAA-4414-8D72-1ED3A1F9B10D}" srcOrd="0" destOrd="0" presId="urn:microsoft.com/office/officeart/2018/5/layout/IconCircleLabelList"/>
    <dgm:cxn modelId="{1366E95D-DB64-4BD4-BCE1-DD34A7F579C3}" type="presOf" srcId="{7D2A6FA5-876B-481E-BC00-8E95C4832018}" destId="{39F6EB85-CD5C-450B-901C-FB643C464479}" srcOrd="0" destOrd="0" presId="urn:microsoft.com/office/officeart/2018/5/layout/IconCircleLabelList"/>
    <dgm:cxn modelId="{B511866E-EA58-4A3E-AB0E-8ACA91E28052}" type="presOf" srcId="{298C24FA-C548-4ACF-87DB-D81374BD63CA}" destId="{7FE9AAE1-16C0-465F-B28F-A1FB8CA92B9A}" srcOrd="0" destOrd="0" presId="urn:microsoft.com/office/officeart/2018/5/layout/IconCircleLabelList"/>
    <dgm:cxn modelId="{B30B9393-E205-4B64-B84A-799A656DC9DE}" srcId="{7D2A6FA5-876B-481E-BC00-8E95C4832018}" destId="{9530FECD-9496-4D38-ACB7-E337082F42A8}" srcOrd="0" destOrd="0" parTransId="{858207F5-FBAE-48DA-A031-16BFCFFEF3BA}" sibTransId="{A36646ED-C012-4EFB-8DCD-C5693E32D071}"/>
    <dgm:cxn modelId="{85FF17B9-52B2-470C-AA1A-FA6D4A69CD92}" srcId="{7D2A6FA5-876B-481E-BC00-8E95C4832018}" destId="{99648042-48FF-4B21-A2F4-6855E0F23B89}" srcOrd="2" destOrd="0" parTransId="{489F9131-DBAE-4DF7-A36D-2D5AD4250391}" sibTransId="{582B79E4-DCD4-4B9C-AF3A-3FDA959710AA}"/>
    <dgm:cxn modelId="{394DB1DA-23AC-46B5-9735-CB6929C1284A}" srcId="{7D2A6FA5-876B-481E-BC00-8E95C4832018}" destId="{A09B0A98-3AA0-49E8-A318-AD060572D8F8}" srcOrd="3" destOrd="0" parTransId="{333359B7-B6DD-4621-BC8A-1A7839355785}" sibTransId="{3EC76584-8344-476D-9B80-D7F3C9273DA3}"/>
    <dgm:cxn modelId="{742F22EB-AAB3-4F01-AD5B-4AF4AD2AFB67}" srcId="{7D2A6FA5-876B-481E-BC00-8E95C4832018}" destId="{298C24FA-C548-4ACF-87DB-D81374BD63CA}" srcOrd="4" destOrd="0" parTransId="{E7276355-F24F-44CE-9C61-EF4E9306751B}" sibTransId="{DDE7B8E1-98E8-42DF-B775-310C5887C8D8}"/>
    <dgm:cxn modelId="{CFD271D3-02AC-4AD4-8446-F21948D7CC71}" type="presParOf" srcId="{39F6EB85-CD5C-450B-901C-FB643C464479}" destId="{9E6004E2-9C7E-4A31-8EE7-A15D3724E5EE}" srcOrd="0" destOrd="0" presId="urn:microsoft.com/office/officeart/2018/5/layout/IconCircleLabelList"/>
    <dgm:cxn modelId="{660DA6CC-0028-4D6E-9F5A-E52889EAEB18}" type="presParOf" srcId="{9E6004E2-9C7E-4A31-8EE7-A15D3724E5EE}" destId="{DC42E65D-371D-4CB1-9C91-D23215B9274E}" srcOrd="0" destOrd="0" presId="urn:microsoft.com/office/officeart/2018/5/layout/IconCircleLabelList"/>
    <dgm:cxn modelId="{D0F6421B-F7DC-40F6-8D3A-A74A68E6271D}" type="presParOf" srcId="{9E6004E2-9C7E-4A31-8EE7-A15D3724E5EE}" destId="{E435705D-8132-4236-87D4-F98C2748DCEF}" srcOrd="1" destOrd="0" presId="urn:microsoft.com/office/officeart/2018/5/layout/IconCircleLabelList"/>
    <dgm:cxn modelId="{875F5FE2-8655-4838-98E3-1EF5EF16128B}" type="presParOf" srcId="{9E6004E2-9C7E-4A31-8EE7-A15D3724E5EE}" destId="{0EBE4800-49D7-409F-83B4-CC75C691CC8C}" srcOrd="2" destOrd="0" presId="urn:microsoft.com/office/officeart/2018/5/layout/IconCircleLabelList"/>
    <dgm:cxn modelId="{9477BC59-8CEE-4E6E-9D35-942659588EAF}" type="presParOf" srcId="{9E6004E2-9C7E-4A31-8EE7-A15D3724E5EE}" destId="{A45A0810-BC7C-4865-B823-81F4E59A7A82}" srcOrd="3" destOrd="0" presId="urn:microsoft.com/office/officeart/2018/5/layout/IconCircleLabelList"/>
    <dgm:cxn modelId="{2C52E4D6-6D61-4BF0-98C7-38EE0301220C}" type="presParOf" srcId="{39F6EB85-CD5C-450B-901C-FB643C464479}" destId="{A1DDEA2F-DC79-489C-AD02-E15B3096EB61}" srcOrd="1" destOrd="0" presId="urn:microsoft.com/office/officeart/2018/5/layout/IconCircleLabelList"/>
    <dgm:cxn modelId="{64EB59A0-B1E2-4CA7-AF37-D25490872C16}" type="presParOf" srcId="{39F6EB85-CD5C-450B-901C-FB643C464479}" destId="{412DF1C9-DBFB-43BA-BE1A-7E41791BC90D}" srcOrd="2" destOrd="0" presId="urn:microsoft.com/office/officeart/2018/5/layout/IconCircleLabelList"/>
    <dgm:cxn modelId="{D4342EA3-BD07-47B5-9FB8-799B193C57DF}" type="presParOf" srcId="{412DF1C9-DBFB-43BA-BE1A-7E41791BC90D}" destId="{B43E127A-E10E-49AE-94AB-ED8E55940362}" srcOrd="0" destOrd="0" presId="urn:microsoft.com/office/officeart/2018/5/layout/IconCircleLabelList"/>
    <dgm:cxn modelId="{3DD6B479-F836-4954-A4ED-6F8BF3B9A671}" type="presParOf" srcId="{412DF1C9-DBFB-43BA-BE1A-7E41791BC90D}" destId="{89459257-549A-4750-AC3C-2BD76119C06F}" srcOrd="1" destOrd="0" presId="urn:microsoft.com/office/officeart/2018/5/layout/IconCircleLabelList"/>
    <dgm:cxn modelId="{24DE2E68-65BA-40C6-BACC-49CE570CF756}" type="presParOf" srcId="{412DF1C9-DBFB-43BA-BE1A-7E41791BC90D}" destId="{84B9A3D8-13BA-45A6-A6B6-0B923230DF51}" srcOrd="2" destOrd="0" presId="urn:microsoft.com/office/officeart/2018/5/layout/IconCircleLabelList"/>
    <dgm:cxn modelId="{3711D78D-9827-4234-9DD2-218D3E720D62}" type="presParOf" srcId="{412DF1C9-DBFB-43BA-BE1A-7E41791BC90D}" destId="{30C2725E-3790-4A40-99D8-422BF69C52FF}" srcOrd="3" destOrd="0" presId="urn:microsoft.com/office/officeart/2018/5/layout/IconCircleLabelList"/>
    <dgm:cxn modelId="{A452E7B0-3945-41E0-B2D3-4E1A7CC04B84}" type="presParOf" srcId="{39F6EB85-CD5C-450B-901C-FB643C464479}" destId="{0AEAFBB4-1015-44B1-90B1-AEF3E7ACDB21}" srcOrd="3" destOrd="0" presId="urn:microsoft.com/office/officeart/2018/5/layout/IconCircleLabelList"/>
    <dgm:cxn modelId="{53EDA868-6B02-42BC-AD71-0111AF82CA37}" type="presParOf" srcId="{39F6EB85-CD5C-450B-901C-FB643C464479}" destId="{D6596113-062D-480F-8150-3D3DDFCCFA5A}" srcOrd="4" destOrd="0" presId="urn:microsoft.com/office/officeart/2018/5/layout/IconCircleLabelList"/>
    <dgm:cxn modelId="{869E3919-6AEA-4A0B-B833-DE446BCE773F}" type="presParOf" srcId="{D6596113-062D-480F-8150-3D3DDFCCFA5A}" destId="{CC63F158-03F8-48FC-9E0C-B45A53E22814}" srcOrd="0" destOrd="0" presId="urn:microsoft.com/office/officeart/2018/5/layout/IconCircleLabelList"/>
    <dgm:cxn modelId="{BD86BEE8-99FB-4FC3-9A18-7373CEB26D97}" type="presParOf" srcId="{D6596113-062D-480F-8150-3D3DDFCCFA5A}" destId="{A8E26186-83E6-4532-91E4-ECEDCC710BF9}" srcOrd="1" destOrd="0" presId="urn:microsoft.com/office/officeart/2018/5/layout/IconCircleLabelList"/>
    <dgm:cxn modelId="{C7F6A454-5543-420A-9653-62294B26CD5C}" type="presParOf" srcId="{D6596113-062D-480F-8150-3D3DDFCCFA5A}" destId="{E7043931-13B3-447F-A160-500F5AC03962}" srcOrd="2" destOrd="0" presId="urn:microsoft.com/office/officeart/2018/5/layout/IconCircleLabelList"/>
    <dgm:cxn modelId="{1FA68EF6-F795-46D2-8B3F-D0702274E6E2}" type="presParOf" srcId="{D6596113-062D-480F-8150-3D3DDFCCFA5A}" destId="{981767FE-55FB-4613-84D6-9A55D873EFCB}" srcOrd="3" destOrd="0" presId="urn:microsoft.com/office/officeart/2018/5/layout/IconCircleLabelList"/>
    <dgm:cxn modelId="{9845DE9A-ADE5-457D-938A-2CBA3660CF20}" type="presParOf" srcId="{39F6EB85-CD5C-450B-901C-FB643C464479}" destId="{F978BD47-06A3-41EE-ABE0-970F119C7249}" srcOrd="5" destOrd="0" presId="urn:microsoft.com/office/officeart/2018/5/layout/IconCircleLabelList"/>
    <dgm:cxn modelId="{43AD2749-BFC5-4F5D-BF06-BCF72A749C40}" type="presParOf" srcId="{39F6EB85-CD5C-450B-901C-FB643C464479}" destId="{9B2EDD65-7649-4B61-A9A0-84D4B327D819}" srcOrd="6" destOrd="0" presId="urn:microsoft.com/office/officeart/2018/5/layout/IconCircleLabelList"/>
    <dgm:cxn modelId="{39D93C3A-705C-4945-B2BD-E92152289D66}" type="presParOf" srcId="{9B2EDD65-7649-4B61-A9A0-84D4B327D819}" destId="{DE4A1A15-A252-47BE-BD5A-21B5F237D508}" srcOrd="0" destOrd="0" presId="urn:microsoft.com/office/officeart/2018/5/layout/IconCircleLabelList"/>
    <dgm:cxn modelId="{8CF601C7-1F4D-4F9E-862F-8B2E14B4E1FF}" type="presParOf" srcId="{9B2EDD65-7649-4B61-A9A0-84D4B327D819}" destId="{6266493D-2906-4B32-92AB-E9437CC6FA0A}" srcOrd="1" destOrd="0" presId="urn:microsoft.com/office/officeart/2018/5/layout/IconCircleLabelList"/>
    <dgm:cxn modelId="{FBF63A0D-7C3C-43FE-8A9E-B23D206CFA47}" type="presParOf" srcId="{9B2EDD65-7649-4B61-A9A0-84D4B327D819}" destId="{1014BE4D-C0DE-42EA-BC92-3659A14EA161}" srcOrd="2" destOrd="0" presId="urn:microsoft.com/office/officeart/2018/5/layout/IconCircleLabelList"/>
    <dgm:cxn modelId="{7D3B8A38-82A2-48E3-9D9C-6C21CE4BE645}" type="presParOf" srcId="{9B2EDD65-7649-4B61-A9A0-84D4B327D819}" destId="{BD35A669-AFAA-4414-8D72-1ED3A1F9B10D}" srcOrd="3" destOrd="0" presId="urn:microsoft.com/office/officeart/2018/5/layout/IconCircleLabelList"/>
    <dgm:cxn modelId="{DD273274-9B68-4567-B480-3E11A6997EE0}" type="presParOf" srcId="{39F6EB85-CD5C-450B-901C-FB643C464479}" destId="{5DFADA8A-857E-43C3-B1B8-FCB78539ADD1}" srcOrd="7" destOrd="0" presId="urn:microsoft.com/office/officeart/2018/5/layout/IconCircleLabelList"/>
    <dgm:cxn modelId="{41789AEC-7277-439C-9C01-EADE9E17E90E}" type="presParOf" srcId="{39F6EB85-CD5C-450B-901C-FB643C464479}" destId="{ED5885F4-F68B-4644-B89C-0BA6410EB888}" srcOrd="8" destOrd="0" presId="urn:microsoft.com/office/officeart/2018/5/layout/IconCircleLabelList"/>
    <dgm:cxn modelId="{5A814C09-A937-4692-9FC1-42900547F194}" type="presParOf" srcId="{ED5885F4-F68B-4644-B89C-0BA6410EB888}" destId="{29B166C0-24DD-4D2F-A4E6-66906A2367DF}" srcOrd="0" destOrd="0" presId="urn:microsoft.com/office/officeart/2018/5/layout/IconCircleLabelList"/>
    <dgm:cxn modelId="{2BBEBC36-DB34-488B-897A-2D2B5E4F2872}" type="presParOf" srcId="{ED5885F4-F68B-4644-B89C-0BA6410EB888}" destId="{41A2ECF3-AA3A-439A-962B-7041EC353D28}" srcOrd="1" destOrd="0" presId="urn:microsoft.com/office/officeart/2018/5/layout/IconCircleLabelList"/>
    <dgm:cxn modelId="{D30F2313-23D2-4B9D-B7F6-1B6E558B1FD0}" type="presParOf" srcId="{ED5885F4-F68B-4644-B89C-0BA6410EB888}" destId="{FD60E405-16DB-4413-AE65-40C23A6D00B6}" srcOrd="2" destOrd="0" presId="urn:microsoft.com/office/officeart/2018/5/layout/IconCircleLabelList"/>
    <dgm:cxn modelId="{A6331FD7-9E66-4DF6-AB48-A4C9C28C2781}" type="presParOf" srcId="{ED5885F4-F68B-4644-B89C-0BA6410EB888}" destId="{7FE9AAE1-16C0-465F-B28F-A1FB8CA92B9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D0D73A-3317-49ED-B55C-64CF14673BC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767063B-EDFE-4044-82D3-58CCFFB4CA50}">
      <dgm:prSet/>
      <dgm:spPr/>
      <dgm:t>
        <a:bodyPr/>
        <a:lstStyle/>
        <a:p>
          <a:r>
            <a:rPr lang="en-US"/>
            <a:t>1. What are the basic “musical” components?</a:t>
          </a:r>
        </a:p>
      </dgm:t>
    </dgm:pt>
    <dgm:pt modelId="{7D0737FA-5C96-4CF3-B415-3DC11D971FC0}" type="parTrans" cxnId="{C5992FF6-618B-438A-9C2E-C51E1C5B1521}">
      <dgm:prSet/>
      <dgm:spPr/>
      <dgm:t>
        <a:bodyPr/>
        <a:lstStyle/>
        <a:p>
          <a:endParaRPr lang="en-US"/>
        </a:p>
      </dgm:t>
    </dgm:pt>
    <dgm:pt modelId="{5E2FF93D-21FA-42F7-B9F8-CCBF1C89B2E8}" type="sibTrans" cxnId="{C5992FF6-618B-438A-9C2E-C51E1C5B1521}">
      <dgm:prSet/>
      <dgm:spPr/>
      <dgm:t>
        <a:bodyPr/>
        <a:lstStyle/>
        <a:p>
          <a:endParaRPr lang="en-US"/>
        </a:p>
      </dgm:t>
    </dgm:pt>
    <dgm:pt modelId="{F49BF6B7-E151-4106-8409-45F2B4C86144}">
      <dgm:prSet/>
      <dgm:spPr/>
      <dgm:t>
        <a:bodyPr/>
        <a:lstStyle/>
        <a:p>
          <a:r>
            <a:rPr lang="en-US"/>
            <a:t>2. What are the basic “technical” components?</a:t>
          </a:r>
        </a:p>
      </dgm:t>
    </dgm:pt>
    <dgm:pt modelId="{C66F9CE5-C7E9-4394-8599-615AFBD6E09C}" type="parTrans" cxnId="{2B3B46CA-CC9A-4A7B-9E35-AEE49D69ACBE}">
      <dgm:prSet/>
      <dgm:spPr/>
      <dgm:t>
        <a:bodyPr/>
        <a:lstStyle/>
        <a:p>
          <a:endParaRPr lang="en-US"/>
        </a:p>
      </dgm:t>
    </dgm:pt>
    <dgm:pt modelId="{D95E0238-A669-42D0-94DD-177D4B9111E9}" type="sibTrans" cxnId="{2B3B46CA-CC9A-4A7B-9E35-AEE49D69ACBE}">
      <dgm:prSet/>
      <dgm:spPr/>
      <dgm:t>
        <a:bodyPr/>
        <a:lstStyle/>
        <a:p>
          <a:endParaRPr lang="en-US"/>
        </a:p>
      </dgm:t>
    </dgm:pt>
    <dgm:pt modelId="{4910D3E4-835F-4A98-936B-B54C0C3624F2}">
      <dgm:prSet/>
      <dgm:spPr/>
      <dgm:t>
        <a:bodyPr/>
        <a:lstStyle/>
        <a:p>
          <a:r>
            <a:rPr lang="en-US"/>
            <a:t>3. What are the basic “historical” needs?</a:t>
          </a:r>
        </a:p>
      </dgm:t>
    </dgm:pt>
    <dgm:pt modelId="{D7DBCD90-6DF5-48AE-84D7-FE39698AF4A0}" type="parTrans" cxnId="{07639666-6ED9-470D-97DF-09A3BD1CFDE7}">
      <dgm:prSet/>
      <dgm:spPr/>
      <dgm:t>
        <a:bodyPr/>
        <a:lstStyle/>
        <a:p>
          <a:endParaRPr lang="en-US"/>
        </a:p>
      </dgm:t>
    </dgm:pt>
    <dgm:pt modelId="{FB877CC7-6232-4EE3-B8C7-15FBDFB17FE3}" type="sibTrans" cxnId="{07639666-6ED9-470D-97DF-09A3BD1CFDE7}">
      <dgm:prSet/>
      <dgm:spPr/>
      <dgm:t>
        <a:bodyPr/>
        <a:lstStyle/>
        <a:p>
          <a:endParaRPr lang="en-US"/>
        </a:p>
      </dgm:t>
    </dgm:pt>
    <dgm:pt modelId="{1A6C307F-17C6-4502-942C-E0C87287E34E}">
      <dgm:prSet/>
      <dgm:spPr/>
      <dgm:t>
        <a:bodyPr/>
        <a:lstStyle/>
        <a:p>
          <a:r>
            <a:rPr lang="en-US"/>
            <a:t>4. What are the “student/musician” needs?</a:t>
          </a:r>
        </a:p>
      </dgm:t>
    </dgm:pt>
    <dgm:pt modelId="{65C62743-9CEF-41CA-8999-CA0BF2542875}" type="parTrans" cxnId="{427715A3-ED6C-4634-9907-AE60C9F04485}">
      <dgm:prSet/>
      <dgm:spPr/>
      <dgm:t>
        <a:bodyPr/>
        <a:lstStyle/>
        <a:p>
          <a:endParaRPr lang="en-US"/>
        </a:p>
      </dgm:t>
    </dgm:pt>
    <dgm:pt modelId="{DCE6281A-B03A-45A1-A78F-B6C7CAD1DBF5}" type="sibTrans" cxnId="{427715A3-ED6C-4634-9907-AE60C9F04485}">
      <dgm:prSet/>
      <dgm:spPr/>
      <dgm:t>
        <a:bodyPr/>
        <a:lstStyle/>
        <a:p>
          <a:endParaRPr lang="en-US"/>
        </a:p>
      </dgm:t>
    </dgm:pt>
    <dgm:pt modelId="{8EB1F94B-C5AD-4F53-8C03-AC1DFF5D0748}">
      <dgm:prSet/>
      <dgm:spPr/>
      <dgm:t>
        <a:bodyPr/>
        <a:lstStyle/>
        <a:p>
          <a:r>
            <a:rPr lang="en-US"/>
            <a:t>5. What are “your” needs?</a:t>
          </a:r>
        </a:p>
      </dgm:t>
    </dgm:pt>
    <dgm:pt modelId="{E52F16EC-FBEC-4D71-BCF3-0CE66B718DB2}" type="parTrans" cxnId="{5BBB7480-845D-481C-93D4-399A1F7D3BA6}">
      <dgm:prSet/>
      <dgm:spPr/>
      <dgm:t>
        <a:bodyPr/>
        <a:lstStyle/>
        <a:p>
          <a:endParaRPr lang="en-US"/>
        </a:p>
      </dgm:t>
    </dgm:pt>
    <dgm:pt modelId="{04B8479B-CD69-4BAB-866D-6CD8891DE7A5}" type="sibTrans" cxnId="{5BBB7480-845D-481C-93D4-399A1F7D3BA6}">
      <dgm:prSet/>
      <dgm:spPr/>
      <dgm:t>
        <a:bodyPr/>
        <a:lstStyle/>
        <a:p>
          <a:endParaRPr lang="en-US"/>
        </a:p>
      </dgm:t>
    </dgm:pt>
    <dgm:pt modelId="{F79F3FAF-02EA-334A-B3C0-5F65B5BD4869}" type="pres">
      <dgm:prSet presAssocID="{E4D0D73A-3317-49ED-B55C-64CF14673BCE}" presName="linear" presStyleCnt="0">
        <dgm:presLayoutVars>
          <dgm:animLvl val="lvl"/>
          <dgm:resizeHandles val="exact"/>
        </dgm:presLayoutVars>
      </dgm:prSet>
      <dgm:spPr/>
    </dgm:pt>
    <dgm:pt modelId="{3D465FE1-B0B8-4D4B-979C-47D62D75D6B5}" type="pres">
      <dgm:prSet presAssocID="{4767063B-EDFE-4044-82D3-58CCFFB4CA5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168E5BA-E831-F148-AAED-A503BB3F1F53}" type="pres">
      <dgm:prSet presAssocID="{5E2FF93D-21FA-42F7-B9F8-CCBF1C89B2E8}" presName="spacer" presStyleCnt="0"/>
      <dgm:spPr/>
    </dgm:pt>
    <dgm:pt modelId="{F8710B29-E1B2-6343-BDAA-620C8E091567}" type="pres">
      <dgm:prSet presAssocID="{F49BF6B7-E151-4106-8409-45F2B4C8614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4E2CE7D-4668-B747-A587-820E96FD08F8}" type="pres">
      <dgm:prSet presAssocID="{D95E0238-A669-42D0-94DD-177D4B9111E9}" presName="spacer" presStyleCnt="0"/>
      <dgm:spPr/>
    </dgm:pt>
    <dgm:pt modelId="{4BAB2025-1D2A-1B41-8532-C6D63CD2BCE2}" type="pres">
      <dgm:prSet presAssocID="{4910D3E4-835F-4A98-936B-B54C0C3624F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CE3CA24-C9B4-1241-8A78-14C8E3DF5135}" type="pres">
      <dgm:prSet presAssocID="{FB877CC7-6232-4EE3-B8C7-15FBDFB17FE3}" presName="spacer" presStyleCnt="0"/>
      <dgm:spPr/>
    </dgm:pt>
    <dgm:pt modelId="{9F892227-B32C-7C4F-9472-650E93DC6E91}" type="pres">
      <dgm:prSet presAssocID="{1A6C307F-17C6-4502-942C-E0C87287E34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4E2159C-58E4-E044-9A2C-39CEBC2055B6}" type="pres">
      <dgm:prSet presAssocID="{DCE6281A-B03A-45A1-A78F-B6C7CAD1DBF5}" presName="spacer" presStyleCnt="0"/>
      <dgm:spPr/>
    </dgm:pt>
    <dgm:pt modelId="{D902456B-DB18-A141-ADC9-6F9B30E483D5}" type="pres">
      <dgm:prSet presAssocID="{8EB1F94B-C5AD-4F53-8C03-AC1DFF5D074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A4CDA09-69A1-D34C-8684-52443588762E}" type="presOf" srcId="{E4D0D73A-3317-49ED-B55C-64CF14673BCE}" destId="{F79F3FAF-02EA-334A-B3C0-5F65B5BD4869}" srcOrd="0" destOrd="0" presId="urn:microsoft.com/office/officeart/2005/8/layout/vList2"/>
    <dgm:cxn modelId="{4A611330-42AD-1F49-8C1B-06B0F85040EF}" type="presOf" srcId="{4767063B-EDFE-4044-82D3-58CCFFB4CA50}" destId="{3D465FE1-B0B8-4D4B-979C-47D62D75D6B5}" srcOrd="0" destOrd="0" presId="urn:microsoft.com/office/officeart/2005/8/layout/vList2"/>
    <dgm:cxn modelId="{07639666-6ED9-470D-97DF-09A3BD1CFDE7}" srcId="{E4D0D73A-3317-49ED-B55C-64CF14673BCE}" destId="{4910D3E4-835F-4A98-936B-B54C0C3624F2}" srcOrd="2" destOrd="0" parTransId="{D7DBCD90-6DF5-48AE-84D7-FE39698AF4A0}" sibTransId="{FB877CC7-6232-4EE3-B8C7-15FBDFB17FE3}"/>
    <dgm:cxn modelId="{762E707F-DA54-3D4A-9A9D-4331C22BD1DD}" type="presOf" srcId="{F49BF6B7-E151-4106-8409-45F2B4C86144}" destId="{F8710B29-E1B2-6343-BDAA-620C8E091567}" srcOrd="0" destOrd="0" presId="urn:microsoft.com/office/officeart/2005/8/layout/vList2"/>
    <dgm:cxn modelId="{5BBB7480-845D-481C-93D4-399A1F7D3BA6}" srcId="{E4D0D73A-3317-49ED-B55C-64CF14673BCE}" destId="{8EB1F94B-C5AD-4F53-8C03-AC1DFF5D0748}" srcOrd="4" destOrd="0" parTransId="{E52F16EC-FBEC-4D71-BCF3-0CE66B718DB2}" sibTransId="{04B8479B-CD69-4BAB-866D-6CD8891DE7A5}"/>
    <dgm:cxn modelId="{212416A0-92E8-8E43-AEB0-910F5B77A688}" type="presOf" srcId="{8EB1F94B-C5AD-4F53-8C03-AC1DFF5D0748}" destId="{D902456B-DB18-A141-ADC9-6F9B30E483D5}" srcOrd="0" destOrd="0" presId="urn:microsoft.com/office/officeart/2005/8/layout/vList2"/>
    <dgm:cxn modelId="{427715A3-ED6C-4634-9907-AE60C9F04485}" srcId="{E4D0D73A-3317-49ED-B55C-64CF14673BCE}" destId="{1A6C307F-17C6-4502-942C-E0C87287E34E}" srcOrd="3" destOrd="0" parTransId="{65C62743-9CEF-41CA-8999-CA0BF2542875}" sibTransId="{DCE6281A-B03A-45A1-A78F-B6C7CAD1DBF5}"/>
    <dgm:cxn modelId="{2B3B46CA-CC9A-4A7B-9E35-AEE49D69ACBE}" srcId="{E4D0D73A-3317-49ED-B55C-64CF14673BCE}" destId="{F49BF6B7-E151-4106-8409-45F2B4C86144}" srcOrd="1" destOrd="0" parTransId="{C66F9CE5-C7E9-4394-8599-615AFBD6E09C}" sibTransId="{D95E0238-A669-42D0-94DD-177D4B9111E9}"/>
    <dgm:cxn modelId="{9C65E3E9-5AAA-684D-B76E-FD0F26CE5E6C}" type="presOf" srcId="{4910D3E4-835F-4A98-936B-B54C0C3624F2}" destId="{4BAB2025-1D2A-1B41-8532-C6D63CD2BCE2}" srcOrd="0" destOrd="0" presId="urn:microsoft.com/office/officeart/2005/8/layout/vList2"/>
    <dgm:cxn modelId="{C5992FF6-618B-438A-9C2E-C51E1C5B1521}" srcId="{E4D0D73A-3317-49ED-B55C-64CF14673BCE}" destId="{4767063B-EDFE-4044-82D3-58CCFFB4CA50}" srcOrd="0" destOrd="0" parTransId="{7D0737FA-5C96-4CF3-B415-3DC11D971FC0}" sibTransId="{5E2FF93D-21FA-42F7-B9F8-CCBF1C89B2E8}"/>
    <dgm:cxn modelId="{1CF091F6-B7DA-6846-B721-79591E5CAB84}" type="presOf" srcId="{1A6C307F-17C6-4502-942C-E0C87287E34E}" destId="{9F892227-B32C-7C4F-9472-650E93DC6E91}" srcOrd="0" destOrd="0" presId="urn:microsoft.com/office/officeart/2005/8/layout/vList2"/>
    <dgm:cxn modelId="{B6DFEE5B-2279-8B4E-85BB-201F92C74738}" type="presParOf" srcId="{F79F3FAF-02EA-334A-B3C0-5F65B5BD4869}" destId="{3D465FE1-B0B8-4D4B-979C-47D62D75D6B5}" srcOrd="0" destOrd="0" presId="urn:microsoft.com/office/officeart/2005/8/layout/vList2"/>
    <dgm:cxn modelId="{C6AC9C59-DBCE-7F43-A076-27E95028BADB}" type="presParOf" srcId="{F79F3FAF-02EA-334A-B3C0-5F65B5BD4869}" destId="{8168E5BA-E831-F148-AAED-A503BB3F1F53}" srcOrd="1" destOrd="0" presId="urn:microsoft.com/office/officeart/2005/8/layout/vList2"/>
    <dgm:cxn modelId="{73FABDC5-5C4E-D54E-AA35-4C330C6DB36C}" type="presParOf" srcId="{F79F3FAF-02EA-334A-B3C0-5F65B5BD4869}" destId="{F8710B29-E1B2-6343-BDAA-620C8E091567}" srcOrd="2" destOrd="0" presId="urn:microsoft.com/office/officeart/2005/8/layout/vList2"/>
    <dgm:cxn modelId="{D2A894E9-4709-C84D-B810-46A6FEE9C6DB}" type="presParOf" srcId="{F79F3FAF-02EA-334A-B3C0-5F65B5BD4869}" destId="{B4E2CE7D-4668-B747-A587-820E96FD08F8}" srcOrd="3" destOrd="0" presId="urn:microsoft.com/office/officeart/2005/8/layout/vList2"/>
    <dgm:cxn modelId="{03792941-B236-B245-A347-C96168C0A873}" type="presParOf" srcId="{F79F3FAF-02EA-334A-B3C0-5F65B5BD4869}" destId="{4BAB2025-1D2A-1B41-8532-C6D63CD2BCE2}" srcOrd="4" destOrd="0" presId="urn:microsoft.com/office/officeart/2005/8/layout/vList2"/>
    <dgm:cxn modelId="{2E124C69-B948-6648-80C2-7CACB0FE4920}" type="presParOf" srcId="{F79F3FAF-02EA-334A-B3C0-5F65B5BD4869}" destId="{4CE3CA24-C9B4-1241-8A78-14C8E3DF5135}" srcOrd="5" destOrd="0" presId="urn:microsoft.com/office/officeart/2005/8/layout/vList2"/>
    <dgm:cxn modelId="{324BC236-CB48-6843-85BA-49AFC4DA0C54}" type="presParOf" srcId="{F79F3FAF-02EA-334A-B3C0-5F65B5BD4869}" destId="{9F892227-B32C-7C4F-9472-650E93DC6E91}" srcOrd="6" destOrd="0" presId="urn:microsoft.com/office/officeart/2005/8/layout/vList2"/>
    <dgm:cxn modelId="{5C55FF31-D8CC-F846-B4AD-AE22E61A36AA}" type="presParOf" srcId="{F79F3FAF-02EA-334A-B3C0-5F65B5BD4869}" destId="{C4E2159C-58E4-E044-9A2C-39CEBC2055B6}" srcOrd="7" destOrd="0" presId="urn:microsoft.com/office/officeart/2005/8/layout/vList2"/>
    <dgm:cxn modelId="{44AF2A28-00F4-3041-8BDA-CFF5994DF1A7}" type="presParOf" srcId="{F79F3FAF-02EA-334A-B3C0-5F65B5BD4869}" destId="{D902456B-DB18-A141-ADC9-6F9B30E483D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4B35FD-D966-4CE1-A032-94122054ACB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346EB06-8C5A-49B9-9DFA-7F10131CF3E7}">
      <dgm:prSet/>
      <dgm:spPr/>
      <dgm:t>
        <a:bodyPr/>
        <a:lstStyle/>
        <a:p>
          <a:r>
            <a:rPr lang="en-US" dirty="0"/>
            <a:t>What is good literature?</a:t>
          </a:r>
        </a:p>
      </dgm:t>
    </dgm:pt>
    <dgm:pt modelId="{18523693-EFA8-414A-A906-0E790D5DB09C}" type="parTrans" cxnId="{3E752612-15A3-4273-BF10-0209BFDADFD4}">
      <dgm:prSet/>
      <dgm:spPr/>
      <dgm:t>
        <a:bodyPr/>
        <a:lstStyle/>
        <a:p>
          <a:endParaRPr lang="en-US"/>
        </a:p>
      </dgm:t>
    </dgm:pt>
    <dgm:pt modelId="{99D1FA03-C6A2-479B-8770-F1CC1A6D15A5}" type="sibTrans" cxnId="{3E752612-15A3-4273-BF10-0209BFDADFD4}">
      <dgm:prSet/>
      <dgm:spPr/>
      <dgm:t>
        <a:bodyPr/>
        <a:lstStyle/>
        <a:p>
          <a:endParaRPr lang="en-US"/>
        </a:p>
      </dgm:t>
    </dgm:pt>
    <dgm:pt modelId="{2630789A-77E4-4046-A919-0338E8664268}">
      <dgm:prSet/>
      <dgm:spPr/>
      <dgm:t>
        <a:bodyPr/>
        <a:lstStyle/>
        <a:p>
          <a:r>
            <a:rPr lang="en-US" dirty="0"/>
            <a:t>What are the musical values?</a:t>
          </a:r>
        </a:p>
      </dgm:t>
    </dgm:pt>
    <dgm:pt modelId="{556EB3EA-D4E2-4075-BBE1-0E478A61D84B}" type="parTrans" cxnId="{5164F914-4B69-4821-9D44-18DFB83B61CF}">
      <dgm:prSet/>
      <dgm:spPr/>
      <dgm:t>
        <a:bodyPr/>
        <a:lstStyle/>
        <a:p>
          <a:endParaRPr lang="en-US"/>
        </a:p>
      </dgm:t>
    </dgm:pt>
    <dgm:pt modelId="{E5018778-A27C-4079-B7FF-EEAF87D499F7}" type="sibTrans" cxnId="{5164F914-4B69-4821-9D44-18DFB83B61CF}">
      <dgm:prSet/>
      <dgm:spPr/>
      <dgm:t>
        <a:bodyPr/>
        <a:lstStyle/>
        <a:p>
          <a:endParaRPr lang="en-US"/>
        </a:p>
      </dgm:t>
    </dgm:pt>
    <dgm:pt modelId="{5009D52D-E259-4536-B510-90E4FCA34B0C}">
      <dgm:prSet/>
      <dgm:spPr/>
      <dgm:t>
        <a:bodyPr/>
        <a:lstStyle/>
        <a:p>
          <a:r>
            <a:rPr lang="en-US"/>
            <a:t>What are the technical values?</a:t>
          </a:r>
        </a:p>
      </dgm:t>
    </dgm:pt>
    <dgm:pt modelId="{0258F2CF-A2F5-4BE6-9D7F-241765512D8A}" type="parTrans" cxnId="{E9BE40A5-7A2A-43C4-B30A-E8335DC13664}">
      <dgm:prSet/>
      <dgm:spPr/>
      <dgm:t>
        <a:bodyPr/>
        <a:lstStyle/>
        <a:p>
          <a:endParaRPr lang="en-US"/>
        </a:p>
      </dgm:t>
    </dgm:pt>
    <dgm:pt modelId="{80F278D8-7BA5-4B1E-B9F1-7ECB06B46F1F}" type="sibTrans" cxnId="{E9BE40A5-7A2A-43C4-B30A-E8335DC13664}">
      <dgm:prSet/>
      <dgm:spPr/>
      <dgm:t>
        <a:bodyPr/>
        <a:lstStyle/>
        <a:p>
          <a:endParaRPr lang="en-US"/>
        </a:p>
      </dgm:t>
    </dgm:pt>
    <dgm:pt modelId="{2976B39F-94F6-4571-A82C-36E5E0A2F85C}">
      <dgm:prSet/>
      <dgm:spPr/>
      <dgm:t>
        <a:bodyPr/>
        <a:lstStyle/>
        <a:p>
          <a:r>
            <a:rPr lang="en-US"/>
            <a:t>What are the entertainment values?</a:t>
          </a:r>
        </a:p>
      </dgm:t>
    </dgm:pt>
    <dgm:pt modelId="{EE21CFE7-20EE-4F88-87EC-25039B2C3176}" type="parTrans" cxnId="{425D0914-2822-4AAC-B8A6-FAA66F84EB2C}">
      <dgm:prSet/>
      <dgm:spPr/>
      <dgm:t>
        <a:bodyPr/>
        <a:lstStyle/>
        <a:p>
          <a:endParaRPr lang="en-US"/>
        </a:p>
      </dgm:t>
    </dgm:pt>
    <dgm:pt modelId="{3CCC3213-E861-43C7-9EA1-BFC607EC7D31}" type="sibTrans" cxnId="{425D0914-2822-4AAC-B8A6-FAA66F84EB2C}">
      <dgm:prSet/>
      <dgm:spPr/>
      <dgm:t>
        <a:bodyPr/>
        <a:lstStyle/>
        <a:p>
          <a:endParaRPr lang="en-US"/>
        </a:p>
      </dgm:t>
    </dgm:pt>
    <dgm:pt modelId="{BC6B3CE3-9544-42A3-9A5C-2497BDA0BA28}">
      <dgm:prSet/>
      <dgm:spPr/>
      <dgm:t>
        <a:bodyPr/>
        <a:lstStyle/>
        <a:p>
          <a:r>
            <a:rPr lang="en-US"/>
            <a:t>What are the curricular values?</a:t>
          </a:r>
        </a:p>
      </dgm:t>
    </dgm:pt>
    <dgm:pt modelId="{8D9FD390-1D23-425D-BEEC-2E6569252FD4}" type="parTrans" cxnId="{561F8F48-6561-46BF-BB54-EF4CB876EE31}">
      <dgm:prSet/>
      <dgm:spPr/>
      <dgm:t>
        <a:bodyPr/>
        <a:lstStyle/>
        <a:p>
          <a:endParaRPr lang="en-US"/>
        </a:p>
      </dgm:t>
    </dgm:pt>
    <dgm:pt modelId="{E721DD51-EECE-4FD3-B7B7-A74C81C0D6A7}" type="sibTrans" cxnId="{561F8F48-6561-46BF-BB54-EF4CB876EE31}">
      <dgm:prSet/>
      <dgm:spPr/>
      <dgm:t>
        <a:bodyPr/>
        <a:lstStyle/>
        <a:p>
          <a:endParaRPr lang="en-US"/>
        </a:p>
      </dgm:t>
    </dgm:pt>
    <dgm:pt modelId="{BEA935EC-9E4C-4672-A5B4-E919A6E38543}">
      <dgm:prSet/>
      <dgm:spPr/>
      <dgm:t>
        <a:bodyPr/>
        <a:lstStyle/>
        <a:p>
          <a:r>
            <a:rPr lang="en-US"/>
            <a:t>Enjoyment and challenge for the students, audience, and you??</a:t>
          </a:r>
        </a:p>
      </dgm:t>
    </dgm:pt>
    <dgm:pt modelId="{A00BE755-BB23-4D1E-9918-34252D93CE11}" type="parTrans" cxnId="{ED65B1C2-FDF7-4A0B-B267-D3FBA7B8A1AC}">
      <dgm:prSet/>
      <dgm:spPr/>
      <dgm:t>
        <a:bodyPr/>
        <a:lstStyle/>
        <a:p>
          <a:endParaRPr lang="en-US"/>
        </a:p>
      </dgm:t>
    </dgm:pt>
    <dgm:pt modelId="{755441E7-9102-45E1-AA07-790AE76C9A7A}" type="sibTrans" cxnId="{ED65B1C2-FDF7-4A0B-B267-D3FBA7B8A1AC}">
      <dgm:prSet/>
      <dgm:spPr/>
      <dgm:t>
        <a:bodyPr/>
        <a:lstStyle/>
        <a:p>
          <a:endParaRPr lang="en-US"/>
        </a:p>
      </dgm:t>
    </dgm:pt>
    <dgm:pt modelId="{87479D16-0583-4BFC-8AD5-E69F25361BEE}">
      <dgm:prSet/>
      <dgm:spPr/>
      <dgm:t>
        <a:bodyPr/>
        <a:lstStyle/>
        <a:p>
          <a:r>
            <a:rPr lang="en-US"/>
            <a:t>Why should you rehearse/perform this?</a:t>
          </a:r>
        </a:p>
      </dgm:t>
    </dgm:pt>
    <dgm:pt modelId="{861B5262-3C79-428A-ACC6-98A11F647433}" type="parTrans" cxnId="{2032A3A2-A0C2-406B-8881-C25ABCF95079}">
      <dgm:prSet/>
      <dgm:spPr/>
      <dgm:t>
        <a:bodyPr/>
        <a:lstStyle/>
        <a:p>
          <a:endParaRPr lang="en-US"/>
        </a:p>
      </dgm:t>
    </dgm:pt>
    <dgm:pt modelId="{D2D0F88A-B733-4B14-898F-EE9FA77F38C9}" type="sibTrans" cxnId="{2032A3A2-A0C2-406B-8881-C25ABCF95079}">
      <dgm:prSet/>
      <dgm:spPr/>
      <dgm:t>
        <a:bodyPr/>
        <a:lstStyle/>
        <a:p>
          <a:endParaRPr lang="en-US"/>
        </a:p>
      </dgm:t>
    </dgm:pt>
    <dgm:pt modelId="{AC5E268E-1D81-4F50-BA69-974666DBD2D3}" type="pres">
      <dgm:prSet presAssocID="{CE4B35FD-D966-4CE1-A032-94122054ACB3}" presName="root" presStyleCnt="0">
        <dgm:presLayoutVars>
          <dgm:dir/>
          <dgm:resizeHandles val="exact"/>
        </dgm:presLayoutVars>
      </dgm:prSet>
      <dgm:spPr/>
    </dgm:pt>
    <dgm:pt modelId="{AA18B0F7-6920-4FD6-A0F8-F5708AC9B253}" type="pres">
      <dgm:prSet presAssocID="{5346EB06-8C5A-49B9-9DFA-7F10131CF3E7}" presName="compNode" presStyleCnt="0"/>
      <dgm:spPr/>
    </dgm:pt>
    <dgm:pt modelId="{EBBBB253-D850-4C87-9570-62FDB4A08720}" type="pres">
      <dgm:prSet presAssocID="{5346EB06-8C5A-49B9-9DFA-7F10131CF3E7}" presName="bgRect" presStyleLbl="bgShp" presStyleIdx="0" presStyleCnt="7"/>
      <dgm:spPr/>
    </dgm:pt>
    <dgm:pt modelId="{893027CE-7DA8-4748-943A-87FEEEAC0391}" type="pres">
      <dgm:prSet presAssocID="{5346EB06-8C5A-49B9-9DFA-7F10131CF3E7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7E33F6F-1CCB-4F32-B513-F9CE43BE46D8}" type="pres">
      <dgm:prSet presAssocID="{5346EB06-8C5A-49B9-9DFA-7F10131CF3E7}" presName="spaceRect" presStyleCnt="0"/>
      <dgm:spPr/>
    </dgm:pt>
    <dgm:pt modelId="{E2A9D070-9FDE-413C-A4AA-E5C41C586248}" type="pres">
      <dgm:prSet presAssocID="{5346EB06-8C5A-49B9-9DFA-7F10131CF3E7}" presName="parTx" presStyleLbl="revTx" presStyleIdx="0" presStyleCnt="7">
        <dgm:presLayoutVars>
          <dgm:chMax val="0"/>
          <dgm:chPref val="0"/>
        </dgm:presLayoutVars>
      </dgm:prSet>
      <dgm:spPr/>
    </dgm:pt>
    <dgm:pt modelId="{F40B5D80-8C2D-4DA7-8A06-64BBF2F932CA}" type="pres">
      <dgm:prSet presAssocID="{99D1FA03-C6A2-479B-8770-F1CC1A6D15A5}" presName="sibTrans" presStyleCnt="0"/>
      <dgm:spPr/>
    </dgm:pt>
    <dgm:pt modelId="{932114FE-B594-4583-B9E1-197D5AAD6835}" type="pres">
      <dgm:prSet presAssocID="{2630789A-77E4-4046-A919-0338E8664268}" presName="compNode" presStyleCnt="0"/>
      <dgm:spPr/>
    </dgm:pt>
    <dgm:pt modelId="{A0A27500-83E8-411F-BCE8-62A9E8AA9726}" type="pres">
      <dgm:prSet presAssocID="{2630789A-77E4-4046-A919-0338E8664268}" presName="bgRect" presStyleLbl="bgShp" presStyleIdx="1" presStyleCnt="7"/>
      <dgm:spPr/>
    </dgm:pt>
    <dgm:pt modelId="{AE6AA895-C40B-4267-849C-FDCC163828D1}" type="pres">
      <dgm:prSet presAssocID="{2630789A-77E4-4046-A919-0338E8664268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 Note"/>
        </a:ext>
      </dgm:extLst>
    </dgm:pt>
    <dgm:pt modelId="{F4A6390D-BB88-4190-9951-D297EB1E31EC}" type="pres">
      <dgm:prSet presAssocID="{2630789A-77E4-4046-A919-0338E8664268}" presName="spaceRect" presStyleCnt="0"/>
      <dgm:spPr/>
    </dgm:pt>
    <dgm:pt modelId="{6DC09FA0-ED8E-40DC-810A-65F48AD9583D}" type="pres">
      <dgm:prSet presAssocID="{2630789A-77E4-4046-A919-0338E8664268}" presName="parTx" presStyleLbl="revTx" presStyleIdx="1" presStyleCnt="7">
        <dgm:presLayoutVars>
          <dgm:chMax val="0"/>
          <dgm:chPref val="0"/>
        </dgm:presLayoutVars>
      </dgm:prSet>
      <dgm:spPr/>
    </dgm:pt>
    <dgm:pt modelId="{796F70E3-6A10-42F6-BD08-5BB252A5430B}" type="pres">
      <dgm:prSet presAssocID="{E5018778-A27C-4079-B7FF-EEAF87D499F7}" presName="sibTrans" presStyleCnt="0"/>
      <dgm:spPr/>
    </dgm:pt>
    <dgm:pt modelId="{73006134-4168-4133-941F-8E321F017323}" type="pres">
      <dgm:prSet presAssocID="{5009D52D-E259-4536-B510-90E4FCA34B0C}" presName="compNode" presStyleCnt="0"/>
      <dgm:spPr/>
    </dgm:pt>
    <dgm:pt modelId="{1FDD8A31-EA6B-48F0-873F-03D2D5F314CA}" type="pres">
      <dgm:prSet presAssocID="{5009D52D-E259-4536-B510-90E4FCA34B0C}" presName="bgRect" presStyleLbl="bgShp" presStyleIdx="2" presStyleCnt="7"/>
      <dgm:spPr/>
    </dgm:pt>
    <dgm:pt modelId="{9A962BF7-97F8-411A-A3EF-5FCDCBA720C7}" type="pres">
      <dgm:prSet presAssocID="{5009D52D-E259-4536-B510-90E4FCA34B0C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rmalDistribution"/>
        </a:ext>
      </dgm:extLst>
    </dgm:pt>
    <dgm:pt modelId="{35DCDCEB-E08D-4F97-92E1-B0FD615317B0}" type="pres">
      <dgm:prSet presAssocID="{5009D52D-E259-4536-B510-90E4FCA34B0C}" presName="spaceRect" presStyleCnt="0"/>
      <dgm:spPr/>
    </dgm:pt>
    <dgm:pt modelId="{7E41341D-003B-4E22-AC67-8A94E1A42B95}" type="pres">
      <dgm:prSet presAssocID="{5009D52D-E259-4536-B510-90E4FCA34B0C}" presName="parTx" presStyleLbl="revTx" presStyleIdx="2" presStyleCnt="7">
        <dgm:presLayoutVars>
          <dgm:chMax val="0"/>
          <dgm:chPref val="0"/>
        </dgm:presLayoutVars>
      </dgm:prSet>
      <dgm:spPr/>
    </dgm:pt>
    <dgm:pt modelId="{B39C68D3-1E6A-43F9-8ED3-19C7EC64EE76}" type="pres">
      <dgm:prSet presAssocID="{80F278D8-7BA5-4B1E-B9F1-7ECB06B46F1F}" presName="sibTrans" presStyleCnt="0"/>
      <dgm:spPr/>
    </dgm:pt>
    <dgm:pt modelId="{4AC2ECFB-1BE0-46A1-A6B7-D7067810EEFF}" type="pres">
      <dgm:prSet presAssocID="{2976B39F-94F6-4571-A82C-36E5E0A2F85C}" presName="compNode" presStyleCnt="0"/>
      <dgm:spPr/>
    </dgm:pt>
    <dgm:pt modelId="{1A21E16D-83B8-415D-87B6-2F54160DCF57}" type="pres">
      <dgm:prSet presAssocID="{2976B39F-94F6-4571-A82C-36E5E0A2F85C}" presName="bgRect" presStyleLbl="bgShp" presStyleIdx="3" presStyleCnt="7"/>
      <dgm:spPr/>
    </dgm:pt>
    <dgm:pt modelId="{0B4FCF8A-3FA8-49BE-8063-546AA1BB539D}" type="pres">
      <dgm:prSet presAssocID="{2976B39F-94F6-4571-A82C-36E5E0A2F85C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J"/>
        </a:ext>
      </dgm:extLst>
    </dgm:pt>
    <dgm:pt modelId="{2C8182D2-E160-4E01-9C18-0E068CA9B96D}" type="pres">
      <dgm:prSet presAssocID="{2976B39F-94F6-4571-A82C-36E5E0A2F85C}" presName="spaceRect" presStyleCnt="0"/>
      <dgm:spPr/>
    </dgm:pt>
    <dgm:pt modelId="{9332C07F-B319-4FC0-B6B3-B6849D92A968}" type="pres">
      <dgm:prSet presAssocID="{2976B39F-94F6-4571-A82C-36E5E0A2F85C}" presName="parTx" presStyleLbl="revTx" presStyleIdx="3" presStyleCnt="7">
        <dgm:presLayoutVars>
          <dgm:chMax val="0"/>
          <dgm:chPref val="0"/>
        </dgm:presLayoutVars>
      </dgm:prSet>
      <dgm:spPr/>
    </dgm:pt>
    <dgm:pt modelId="{5E699013-B5DC-42E9-BA1C-FD1F8A7AF70F}" type="pres">
      <dgm:prSet presAssocID="{3CCC3213-E861-43C7-9EA1-BFC607EC7D31}" presName="sibTrans" presStyleCnt="0"/>
      <dgm:spPr/>
    </dgm:pt>
    <dgm:pt modelId="{32EF7F8C-CC1B-4372-8973-99D21F477E19}" type="pres">
      <dgm:prSet presAssocID="{BC6B3CE3-9544-42A3-9A5C-2497BDA0BA28}" presName="compNode" presStyleCnt="0"/>
      <dgm:spPr/>
    </dgm:pt>
    <dgm:pt modelId="{F1BE01C7-70FF-4FC2-B604-FFCAC3C57F16}" type="pres">
      <dgm:prSet presAssocID="{BC6B3CE3-9544-42A3-9A5C-2497BDA0BA28}" presName="bgRect" presStyleLbl="bgShp" presStyleIdx="4" presStyleCnt="7"/>
      <dgm:spPr/>
    </dgm:pt>
    <dgm:pt modelId="{C5AA49FB-AF61-4422-A206-FF4538D31AE6}" type="pres">
      <dgm:prSet presAssocID="{BC6B3CE3-9544-42A3-9A5C-2497BDA0BA28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2F136D4-15A2-4714-B34B-DD0A846CA268}" type="pres">
      <dgm:prSet presAssocID="{BC6B3CE3-9544-42A3-9A5C-2497BDA0BA28}" presName="spaceRect" presStyleCnt="0"/>
      <dgm:spPr/>
    </dgm:pt>
    <dgm:pt modelId="{5B6B20F1-3522-4520-BAA6-AFAF9A07568F}" type="pres">
      <dgm:prSet presAssocID="{BC6B3CE3-9544-42A3-9A5C-2497BDA0BA28}" presName="parTx" presStyleLbl="revTx" presStyleIdx="4" presStyleCnt="7">
        <dgm:presLayoutVars>
          <dgm:chMax val="0"/>
          <dgm:chPref val="0"/>
        </dgm:presLayoutVars>
      </dgm:prSet>
      <dgm:spPr/>
    </dgm:pt>
    <dgm:pt modelId="{0D53ECD3-761D-41CD-9557-B7D329668906}" type="pres">
      <dgm:prSet presAssocID="{E721DD51-EECE-4FD3-B7B7-A74C81C0D6A7}" presName="sibTrans" presStyleCnt="0"/>
      <dgm:spPr/>
    </dgm:pt>
    <dgm:pt modelId="{15A3B204-A5EB-4072-9576-8E6FA3109279}" type="pres">
      <dgm:prSet presAssocID="{BEA935EC-9E4C-4672-A5B4-E919A6E38543}" presName="compNode" presStyleCnt="0"/>
      <dgm:spPr/>
    </dgm:pt>
    <dgm:pt modelId="{EFD44D88-6A29-44D7-BCB7-5FCF153FD009}" type="pres">
      <dgm:prSet presAssocID="{BEA935EC-9E4C-4672-A5B4-E919A6E38543}" presName="bgRect" presStyleLbl="bgShp" presStyleIdx="5" presStyleCnt="7"/>
      <dgm:spPr/>
    </dgm:pt>
    <dgm:pt modelId="{50FA061C-AA47-4401-8CCE-BA5E0289CA49}" type="pres">
      <dgm:prSet presAssocID="{BEA935EC-9E4C-4672-A5B4-E919A6E38543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D346F628-EB01-4018-A749-93233563AA01}" type="pres">
      <dgm:prSet presAssocID="{BEA935EC-9E4C-4672-A5B4-E919A6E38543}" presName="spaceRect" presStyleCnt="0"/>
      <dgm:spPr/>
    </dgm:pt>
    <dgm:pt modelId="{D05307E5-8D28-41E0-814F-E474F386EE4A}" type="pres">
      <dgm:prSet presAssocID="{BEA935EC-9E4C-4672-A5B4-E919A6E38543}" presName="parTx" presStyleLbl="revTx" presStyleIdx="5" presStyleCnt="7">
        <dgm:presLayoutVars>
          <dgm:chMax val="0"/>
          <dgm:chPref val="0"/>
        </dgm:presLayoutVars>
      </dgm:prSet>
      <dgm:spPr/>
    </dgm:pt>
    <dgm:pt modelId="{1AA1E729-7A7A-44B3-BEB2-131601C993C6}" type="pres">
      <dgm:prSet presAssocID="{755441E7-9102-45E1-AA07-790AE76C9A7A}" presName="sibTrans" presStyleCnt="0"/>
      <dgm:spPr/>
    </dgm:pt>
    <dgm:pt modelId="{35F797ED-C578-4D1A-BF1F-4FA94B28B115}" type="pres">
      <dgm:prSet presAssocID="{87479D16-0583-4BFC-8AD5-E69F25361BEE}" presName="compNode" presStyleCnt="0"/>
      <dgm:spPr/>
    </dgm:pt>
    <dgm:pt modelId="{6A264E9D-41E8-43FD-863C-CB66B181D839}" type="pres">
      <dgm:prSet presAssocID="{87479D16-0583-4BFC-8AD5-E69F25361BEE}" presName="bgRect" presStyleLbl="bgShp" presStyleIdx="6" presStyleCnt="7"/>
      <dgm:spPr/>
    </dgm:pt>
    <dgm:pt modelId="{B97605FB-F12C-4ED9-BE76-C9EBAEE63BE9}" type="pres">
      <dgm:prSet presAssocID="{87479D16-0583-4BFC-8AD5-E69F25361BE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7FC4ABD4-44D7-4922-AAD0-BB4F6FF67934}" type="pres">
      <dgm:prSet presAssocID="{87479D16-0583-4BFC-8AD5-E69F25361BEE}" presName="spaceRect" presStyleCnt="0"/>
      <dgm:spPr/>
    </dgm:pt>
    <dgm:pt modelId="{DA7A0534-D2D0-4F9D-871B-C9E138440F9F}" type="pres">
      <dgm:prSet presAssocID="{87479D16-0583-4BFC-8AD5-E69F25361BEE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3E752612-15A3-4273-BF10-0209BFDADFD4}" srcId="{CE4B35FD-D966-4CE1-A032-94122054ACB3}" destId="{5346EB06-8C5A-49B9-9DFA-7F10131CF3E7}" srcOrd="0" destOrd="0" parTransId="{18523693-EFA8-414A-A906-0E790D5DB09C}" sibTransId="{99D1FA03-C6A2-479B-8770-F1CC1A6D15A5}"/>
    <dgm:cxn modelId="{425D0914-2822-4AAC-B8A6-FAA66F84EB2C}" srcId="{CE4B35FD-D966-4CE1-A032-94122054ACB3}" destId="{2976B39F-94F6-4571-A82C-36E5E0A2F85C}" srcOrd="3" destOrd="0" parTransId="{EE21CFE7-20EE-4F88-87EC-25039B2C3176}" sibTransId="{3CCC3213-E861-43C7-9EA1-BFC607EC7D31}"/>
    <dgm:cxn modelId="{5164F914-4B69-4821-9D44-18DFB83B61CF}" srcId="{CE4B35FD-D966-4CE1-A032-94122054ACB3}" destId="{2630789A-77E4-4046-A919-0338E8664268}" srcOrd="1" destOrd="0" parTransId="{556EB3EA-D4E2-4075-BBE1-0E478A61D84B}" sibTransId="{E5018778-A27C-4079-B7FF-EEAF87D499F7}"/>
    <dgm:cxn modelId="{A2B53F16-9508-46D1-8508-49A868D4AD89}" type="presOf" srcId="{87479D16-0583-4BFC-8AD5-E69F25361BEE}" destId="{DA7A0534-D2D0-4F9D-871B-C9E138440F9F}" srcOrd="0" destOrd="0" presId="urn:microsoft.com/office/officeart/2018/2/layout/IconVerticalSolidList"/>
    <dgm:cxn modelId="{020AA21F-FC31-4382-967F-DD6B405CA040}" type="presOf" srcId="{CE4B35FD-D966-4CE1-A032-94122054ACB3}" destId="{AC5E268E-1D81-4F50-BA69-974666DBD2D3}" srcOrd="0" destOrd="0" presId="urn:microsoft.com/office/officeart/2018/2/layout/IconVerticalSolidList"/>
    <dgm:cxn modelId="{91555520-27A5-4AE0-9724-ED9D1DDF9756}" type="presOf" srcId="{5346EB06-8C5A-49B9-9DFA-7F10131CF3E7}" destId="{E2A9D070-9FDE-413C-A4AA-E5C41C586248}" srcOrd="0" destOrd="0" presId="urn:microsoft.com/office/officeart/2018/2/layout/IconVerticalSolidList"/>
    <dgm:cxn modelId="{561F8F48-6561-46BF-BB54-EF4CB876EE31}" srcId="{CE4B35FD-D966-4CE1-A032-94122054ACB3}" destId="{BC6B3CE3-9544-42A3-9A5C-2497BDA0BA28}" srcOrd="4" destOrd="0" parTransId="{8D9FD390-1D23-425D-BEEC-2E6569252FD4}" sibTransId="{E721DD51-EECE-4FD3-B7B7-A74C81C0D6A7}"/>
    <dgm:cxn modelId="{8F26FD5F-B0A0-4BD9-AA48-DE46ECEDE913}" type="presOf" srcId="{2630789A-77E4-4046-A919-0338E8664268}" destId="{6DC09FA0-ED8E-40DC-810A-65F48AD9583D}" srcOrd="0" destOrd="0" presId="urn:microsoft.com/office/officeart/2018/2/layout/IconVerticalSolidList"/>
    <dgm:cxn modelId="{D089AE63-C6E1-49E6-BB73-28700DD7C17D}" type="presOf" srcId="{5009D52D-E259-4536-B510-90E4FCA34B0C}" destId="{7E41341D-003B-4E22-AC67-8A94E1A42B95}" srcOrd="0" destOrd="0" presId="urn:microsoft.com/office/officeart/2018/2/layout/IconVerticalSolidList"/>
    <dgm:cxn modelId="{73EACB8D-6576-48CE-9155-8C5B2BBE521D}" type="presOf" srcId="{BC6B3CE3-9544-42A3-9A5C-2497BDA0BA28}" destId="{5B6B20F1-3522-4520-BAA6-AFAF9A07568F}" srcOrd="0" destOrd="0" presId="urn:microsoft.com/office/officeart/2018/2/layout/IconVerticalSolidList"/>
    <dgm:cxn modelId="{2032A3A2-A0C2-406B-8881-C25ABCF95079}" srcId="{CE4B35FD-D966-4CE1-A032-94122054ACB3}" destId="{87479D16-0583-4BFC-8AD5-E69F25361BEE}" srcOrd="6" destOrd="0" parTransId="{861B5262-3C79-428A-ACC6-98A11F647433}" sibTransId="{D2D0F88A-B733-4B14-898F-EE9FA77F38C9}"/>
    <dgm:cxn modelId="{E9BE40A5-7A2A-43C4-B30A-E8335DC13664}" srcId="{CE4B35FD-D966-4CE1-A032-94122054ACB3}" destId="{5009D52D-E259-4536-B510-90E4FCA34B0C}" srcOrd="2" destOrd="0" parTransId="{0258F2CF-A2F5-4BE6-9D7F-241765512D8A}" sibTransId="{80F278D8-7BA5-4B1E-B9F1-7ECB06B46F1F}"/>
    <dgm:cxn modelId="{9A4DECBD-7421-4FCA-BCF2-DA1FDEB48BA0}" type="presOf" srcId="{BEA935EC-9E4C-4672-A5B4-E919A6E38543}" destId="{D05307E5-8D28-41E0-814F-E474F386EE4A}" srcOrd="0" destOrd="0" presId="urn:microsoft.com/office/officeart/2018/2/layout/IconVerticalSolidList"/>
    <dgm:cxn modelId="{9A5829BE-F4B5-4A4F-8E62-CB7CD32EF093}" type="presOf" srcId="{2976B39F-94F6-4571-A82C-36E5E0A2F85C}" destId="{9332C07F-B319-4FC0-B6B3-B6849D92A968}" srcOrd="0" destOrd="0" presId="urn:microsoft.com/office/officeart/2018/2/layout/IconVerticalSolidList"/>
    <dgm:cxn modelId="{ED65B1C2-FDF7-4A0B-B267-D3FBA7B8A1AC}" srcId="{CE4B35FD-D966-4CE1-A032-94122054ACB3}" destId="{BEA935EC-9E4C-4672-A5B4-E919A6E38543}" srcOrd="5" destOrd="0" parTransId="{A00BE755-BB23-4D1E-9918-34252D93CE11}" sibTransId="{755441E7-9102-45E1-AA07-790AE76C9A7A}"/>
    <dgm:cxn modelId="{7AA0339C-39CD-4876-B6EE-63B56BE6D2EB}" type="presParOf" srcId="{AC5E268E-1D81-4F50-BA69-974666DBD2D3}" destId="{AA18B0F7-6920-4FD6-A0F8-F5708AC9B253}" srcOrd="0" destOrd="0" presId="urn:microsoft.com/office/officeart/2018/2/layout/IconVerticalSolidList"/>
    <dgm:cxn modelId="{89CD7407-B69A-48F5-984D-8147B6C87A1C}" type="presParOf" srcId="{AA18B0F7-6920-4FD6-A0F8-F5708AC9B253}" destId="{EBBBB253-D850-4C87-9570-62FDB4A08720}" srcOrd="0" destOrd="0" presId="urn:microsoft.com/office/officeart/2018/2/layout/IconVerticalSolidList"/>
    <dgm:cxn modelId="{0658C47D-9DFA-4AEF-85F1-F4CFC066CE08}" type="presParOf" srcId="{AA18B0F7-6920-4FD6-A0F8-F5708AC9B253}" destId="{893027CE-7DA8-4748-943A-87FEEEAC0391}" srcOrd="1" destOrd="0" presId="urn:microsoft.com/office/officeart/2018/2/layout/IconVerticalSolidList"/>
    <dgm:cxn modelId="{C8134DF8-2200-4C96-80F8-A0C478981A1D}" type="presParOf" srcId="{AA18B0F7-6920-4FD6-A0F8-F5708AC9B253}" destId="{A7E33F6F-1CCB-4F32-B513-F9CE43BE46D8}" srcOrd="2" destOrd="0" presId="urn:microsoft.com/office/officeart/2018/2/layout/IconVerticalSolidList"/>
    <dgm:cxn modelId="{1577694F-DB29-48F1-BD5D-4545E02E8775}" type="presParOf" srcId="{AA18B0F7-6920-4FD6-A0F8-F5708AC9B253}" destId="{E2A9D070-9FDE-413C-A4AA-E5C41C586248}" srcOrd="3" destOrd="0" presId="urn:microsoft.com/office/officeart/2018/2/layout/IconVerticalSolidList"/>
    <dgm:cxn modelId="{51E29541-4130-4AF2-AD88-C9D993FE16D5}" type="presParOf" srcId="{AC5E268E-1D81-4F50-BA69-974666DBD2D3}" destId="{F40B5D80-8C2D-4DA7-8A06-64BBF2F932CA}" srcOrd="1" destOrd="0" presId="urn:microsoft.com/office/officeart/2018/2/layout/IconVerticalSolidList"/>
    <dgm:cxn modelId="{62F42E2D-B755-4CCA-8AEF-4D0919E318EE}" type="presParOf" srcId="{AC5E268E-1D81-4F50-BA69-974666DBD2D3}" destId="{932114FE-B594-4583-B9E1-197D5AAD6835}" srcOrd="2" destOrd="0" presId="urn:microsoft.com/office/officeart/2018/2/layout/IconVerticalSolidList"/>
    <dgm:cxn modelId="{E1B836E6-96CA-46D9-B657-3F0850498410}" type="presParOf" srcId="{932114FE-B594-4583-B9E1-197D5AAD6835}" destId="{A0A27500-83E8-411F-BCE8-62A9E8AA9726}" srcOrd="0" destOrd="0" presId="urn:microsoft.com/office/officeart/2018/2/layout/IconVerticalSolidList"/>
    <dgm:cxn modelId="{6C88BAA1-106C-4BD7-B415-EBF9EE825003}" type="presParOf" srcId="{932114FE-B594-4583-B9E1-197D5AAD6835}" destId="{AE6AA895-C40B-4267-849C-FDCC163828D1}" srcOrd="1" destOrd="0" presId="urn:microsoft.com/office/officeart/2018/2/layout/IconVerticalSolidList"/>
    <dgm:cxn modelId="{F005702F-9725-49DA-AD45-0A9FEA6EFDA9}" type="presParOf" srcId="{932114FE-B594-4583-B9E1-197D5AAD6835}" destId="{F4A6390D-BB88-4190-9951-D297EB1E31EC}" srcOrd="2" destOrd="0" presId="urn:microsoft.com/office/officeart/2018/2/layout/IconVerticalSolidList"/>
    <dgm:cxn modelId="{6C52D344-D303-4B21-AE72-25C3CB6B3A9A}" type="presParOf" srcId="{932114FE-B594-4583-B9E1-197D5AAD6835}" destId="{6DC09FA0-ED8E-40DC-810A-65F48AD9583D}" srcOrd="3" destOrd="0" presId="urn:microsoft.com/office/officeart/2018/2/layout/IconVerticalSolidList"/>
    <dgm:cxn modelId="{D0F1A647-B43E-4FF1-8C21-33751580FDB9}" type="presParOf" srcId="{AC5E268E-1D81-4F50-BA69-974666DBD2D3}" destId="{796F70E3-6A10-42F6-BD08-5BB252A5430B}" srcOrd="3" destOrd="0" presId="urn:microsoft.com/office/officeart/2018/2/layout/IconVerticalSolidList"/>
    <dgm:cxn modelId="{434DDA33-578F-4A10-89A2-F9552251FB07}" type="presParOf" srcId="{AC5E268E-1D81-4F50-BA69-974666DBD2D3}" destId="{73006134-4168-4133-941F-8E321F017323}" srcOrd="4" destOrd="0" presId="urn:microsoft.com/office/officeart/2018/2/layout/IconVerticalSolidList"/>
    <dgm:cxn modelId="{18E974DB-C096-4390-B62C-09762873F9B9}" type="presParOf" srcId="{73006134-4168-4133-941F-8E321F017323}" destId="{1FDD8A31-EA6B-48F0-873F-03D2D5F314CA}" srcOrd="0" destOrd="0" presId="urn:microsoft.com/office/officeart/2018/2/layout/IconVerticalSolidList"/>
    <dgm:cxn modelId="{7DF639DA-E1CB-42B1-8085-1B0F19D7D880}" type="presParOf" srcId="{73006134-4168-4133-941F-8E321F017323}" destId="{9A962BF7-97F8-411A-A3EF-5FCDCBA720C7}" srcOrd="1" destOrd="0" presId="urn:microsoft.com/office/officeart/2018/2/layout/IconVerticalSolidList"/>
    <dgm:cxn modelId="{092A5A3E-6AA0-4866-9FFF-8A184BF9EA5A}" type="presParOf" srcId="{73006134-4168-4133-941F-8E321F017323}" destId="{35DCDCEB-E08D-4F97-92E1-B0FD615317B0}" srcOrd="2" destOrd="0" presId="urn:microsoft.com/office/officeart/2018/2/layout/IconVerticalSolidList"/>
    <dgm:cxn modelId="{5370D911-C858-427B-AEBA-0B947D2E662B}" type="presParOf" srcId="{73006134-4168-4133-941F-8E321F017323}" destId="{7E41341D-003B-4E22-AC67-8A94E1A42B95}" srcOrd="3" destOrd="0" presId="urn:microsoft.com/office/officeart/2018/2/layout/IconVerticalSolidList"/>
    <dgm:cxn modelId="{00E4B753-11C9-48A1-840B-31FFD7498BA6}" type="presParOf" srcId="{AC5E268E-1D81-4F50-BA69-974666DBD2D3}" destId="{B39C68D3-1E6A-43F9-8ED3-19C7EC64EE76}" srcOrd="5" destOrd="0" presId="urn:microsoft.com/office/officeart/2018/2/layout/IconVerticalSolidList"/>
    <dgm:cxn modelId="{A2344AF3-4549-4526-9241-A4C4E590EC2B}" type="presParOf" srcId="{AC5E268E-1D81-4F50-BA69-974666DBD2D3}" destId="{4AC2ECFB-1BE0-46A1-A6B7-D7067810EEFF}" srcOrd="6" destOrd="0" presId="urn:microsoft.com/office/officeart/2018/2/layout/IconVerticalSolidList"/>
    <dgm:cxn modelId="{B84FF7FF-3356-4EDB-8EAB-99B22EE4B4BE}" type="presParOf" srcId="{4AC2ECFB-1BE0-46A1-A6B7-D7067810EEFF}" destId="{1A21E16D-83B8-415D-87B6-2F54160DCF57}" srcOrd="0" destOrd="0" presId="urn:microsoft.com/office/officeart/2018/2/layout/IconVerticalSolidList"/>
    <dgm:cxn modelId="{52FAEFF0-1193-47AD-9761-CCD94B96D0D7}" type="presParOf" srcId="{4AC2ECFB-1BE0-46A1-A6B7-D7067810EEFF}" destId="{0B4FCF8A-3FA8-49BE-8063-546AA1BB539D}" srcOrd="1" destOrd="0" presId="urn:microsoft.com/office/officeart/2018/2/layout/IconVerticalSolidList"/>
    <dgm:cxn modelId="{85EF6C91-1B15-47EE-B459-FD723674191A}" type="presParOf" srcId="{4AC2ECFB-1BE0-46A1-A6B7-D7067810EEFF}" destId="{2C8182D2-E160-4E01-9C18-0E068CA9B96D}" srcOrd="2" destOrd="0" presId="urn:microsoft.com/office/officeart/2018/2/layout/IconVerticalSolidList"/>
    <dgm:cxn modelId="{FB29532F-47F6-4FD0-9101-66D195FDB6FB}" type="presParOf" srcId="{4AC2ECFB-1BE0-46A1-A6B7-D7067810EEFF}" destId="{9332C07F-B319-4FC0-B6B3-B6849D92A968}" srcOrd="3" destOrd="0" presId="urn:microsoft.com/office/officeart/2018/2/layout/IconVerticalSolidList"/>
    <dgm:cxn modelId="{28032A1D-2548-49D7-AB5C-96FFB75F9D36}" type="presParOf" srcId="{AC5E268E-1D81-4F50-BA69-974666DBD2D3}" destId="{5E699013-B5DC-42E9-BA1C-FD1F8A7AF70F}" srcOrd="7" destOrd="0" presId="urn:microsoft.com/office/officeart/2018/2/layout/IconVerticalSolidList"/>
    <dgm:cxn modelId="{9DF873D1-2105-472E-9C35-1693CEA7B3C0}" type="presParOf" srcId="{AC5E268E-1D81-4F50-BA69-974666DBD2D3}" destId="{32EF7F8C-CC1B-4372-8973-99D21F477E19}" srcOrd="8" destOrd="0" presId="urn:microsoft.com/office/officeart/2018/2/layout/IconVerticalSolidList"/>
    <dgm:cxn modelId="{5488632B-34DC-4CE0-915E-20C6426B9417}" type="presParOf" srcId="{32EF7F8C-CC1B-4372-8973-99D21F477E19}" destId="{F1BE01C7-70FF-4FC2-B604-FFCAC3C57F16}" srcOrd="0" destOrd="0" presId="urn:microsoft.com/office/officeart/2018/2/layout/IconVerticalSolidList"/>
    <dgm:cxn modelId="{CCE6407F-359A-4417-B819-50928F211B9D}" type="presParOf" srcId="{32EF7F8C-CC1B-4372-8973-99D21F477E19}" destId="{C5AA49FB-AF61-4422-A206-FF4538D31AE6}" srcOrd="1" destOrd="0" presId="urn:microsoft.com/office/officeart/2018/2/layout/IconVerticalSolidList"/>
    <dgm:cxn modelId="{B54425E5-F407-4C28-BE89-B8AEBF1C62DE}" type="presParOf" srcId="{32EF7F8C-CC1B-4372-8973-99D21F477E19}" destId="{02F136D4-15A2-4714-B34B-DD0A846CA268}" srcOrd="2" destOrd="0" presId="urn:microsoft.com/office/officeart/2018/2/layout/IconVerticalSolidList"/>
    <dgm:cxn modelId="{6646C4C8-5547-4092-AFA0-CFE8BC367CE9}" type="presParOf" srcId="{32EF7F8C-CC1B-4372-8973-99D21F477E19}" destId="{5B6B20F1-3522-4520-BAA6-AFAF9A07568F}" srcOrd="3" destOrd="0" presId="urn:microsoft.com/office/officeart/2018/2/layout/IconVerticalSolidList"/>
    <dgm:cxn modelId="{7837CC36-ADA3-46BB-B369-C335B7E7EEE3}" type="presParOf" srcId="{AC5E268E-1D81-4F50-BA69-974666DBD2D3}" destId="{0D53ECD3-761D-41CD-9557-B7D329668906}" srcOrd="9" destOrd="0" presId="urn:microsoft.com/office/officeart/2018/2/layout/IconVerticalSolidList"/>
    <dgm:cxn modelId="{C2533CF2-8886-4220-81A6-846B55D44CE6}" type="presParOf" srcId="{AC5E268E-1D81-4F50-BA69-974666DBD2D3}" destId="{15A3B204-A5EB-4072-9576-8E6FA3109279}" srcOrd="10" destOrd="0" presId="urn:microsoft.com/office/officeart/2018/2/layout/IconVerticalSolidList"/>
    <dgm:cxn modelId="{DBAC682E-06AD-48CB-8EF2-F5BF0D7B472A}" type="presParOf" srcId="{15A3B204-A5EB-4072-9576-8E6FA3109279}" destId="{EFD44D88-6A29-44D7-BCB7-5FCF153FD009}" srcOrd="0" destOrd="0" presId="urn:microsoft.com/office/officeart/2018/2/layout/IconVerticalSolidList"/>
    <dgm:cxn modelId="{A701243C-8482-4ECF-AC87-3A38A1856FD4}" type="presParOf" srcId="{15A3B204-A5EB-4072-9576-8E6FA3109279}" destId="{50FA061C-AA47-4401-8CCE-BA5E0289CA49}" srcOrd="1" destOrd="0" presId="urn:microsoft.com/office/officeart/2018/2/layout/IconVerticalSolidList"/>
    <dgm:cxn modelId="{6B2B7FF4-63F1-461D-801D-455B559BDFF7}" type="presParOf" srcId="{15A3B204-A5EB-4072-9576-8E6FA3109279}" destId="{D346F628-EB01-4018-A749-93233563AA01}" srcOrd="2" destOrd="0" presId="urn:microsoft.com/office/officeart/2018/2/layout/IconVerticalSolidList"/>
    <dgm:cxn modelId="{BC67FA4F-09B3-46DA-BF17-0EFC4FC23809}" type="presParOf" srcId="{15A3B204-A5EB-4072-9576-8E6FA3109279}" destId="{D05307E5-8D28-41E0-814F-E474F386EE4A}" srcOrd="3" destOrd="0" presId="urn:microsoft.com/office/officeart/2018/2/layout/IconVerticalSolidList"/>
    <dgm:cxn modelId="{A94E36A7-7573-4BEB-822A-5213D5C6392F}" type="presParOf" srcId="{AC5E268E-1D81-4F50-BA69-974666DBD2D3}" destId="{1AA1E729-7A7A-44B3-BEB2-131601C993C6}" srcOrd="11" destOrd="0" presId="urn:microsoft.com/office/officeart/2018/2/layout/IconVerticalSolidList"/>
    <dgm:cxn modelId="{5E0D6618-676D-4C39-B8CD-86C2CFD7C6BC}" type="presParOf" srcId="{AC5E268E-1D81-4F50-BA69-974666DBD2D3}" destId="{35F797ED-C578-4D1A-BF1F-4FA94B28B115}" srcOrd="12" destOrd="0" presId="urn:microsoft.com/office/officeart/2018/2/layout/IconVerticalSolidList"/>
    <dgm:cxn modelId="{A14DB6FF-9748-4C09-8C46-7A82A294D84A}" type="presParOf" srcId="{35F797ED-C578-4D1A-BF1F-4FA94B28B115}" destId="{6A264E9D-41E8-43FD-863C-CB66B181D839}" srcOrd="0" destOrd="0" presId="urn:microsoft.com/office/officeart/2018/2/layout/IconVerticalSolidList"/>
    <dgm:cxn modelId="{549A1FA1-7D4E-4A8E-956D-2AF4E5E798EC}" type="presParOf" srcId="{35F797ED-C578-4D1A-BF1F-4FA94B28B115}" destId="{B97605FB-F12C-4ED9-BE76-C9EBAEE63BE9}" srcOrd="1" destOrd="0" presId="urn:microsoft.com/office/officeart/2018/2/layout/IconVerticalSolidList"/>
    <dgm:cxn modelId="{4C5176FE-D398-4A07-96E4-D2D83612856D}" type="presParOf" srcId="{35F797ED-C578-4D1A-BF1F-4FA94B28B115}" destId="{7FC4ABD4-44D7-4922-AAD0-BB4F6FF67934}" srcOrd="2" destOrd="0" presId="urn:microsoft.com/office/officeart/2018/2/layout/IconVerticalSolidList"/>
    <dgm:cxn modelId="{C70B05F3-0C84-472F-9EF6-E201CF3A62ED}" type="presParOf" srcId="{35F797ED-C578-4D1A-BF1F-4FA94B28B115}" destId="{DA7A0534-D2D0-4F9D-871B-C9E138440F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7F7CA2-6376-4F1E-861C-0D7639EC02E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BC5C360-8901-4333-8348-002403618E4D}">
      <dgm:prSet/>
      <dgm:spPr/>
      <dgm:t>
        <a:bodyPr/>
        <a:lstStyle/>
        <a:p>
          <a:r>
            <a:rPr lang="en-US"/>
            <a:t>Composer</a:t>
          </a:r>
        </a:p>
      </dgm:t>
    </dgm:pt>
    <dgm:pt modelId="{E1C0C5ED-5451-4AC5-BC2D-2BC96A45E1F2}" type="parTrans" cxnId="{8D3ECEDC-19A5-4543-82E4-BAC77DC09807}">
      <dgm:prSet/>
      <dgm:spPr/>
      <dgm:t>
        <a:bodyPr/>
        <a:lstStyle/>
        <a:p>
          <a:endParaRPr lang="en-US"/>
        </a:p>
      </dgm:t>
    </dgm:pt>
    <dgm:pt modelId="{44891DFA-6D8D-48A1-BD6F-BC7987321404}" type="sibTrans" cxnId="{8D3ECEDC-19A5-4543-82E4-BAC77DC09807}">
      <dgm:prSet/>
      <dgm:spPr/>
      <dgm:t>
        <a:bodyPr/>
        <a:lstStyle/>
        <a:p>
          <a:endParaRPr lang="en-US"/>
        </a:p>
      </dgm:t>
    </dgm:pt>
    <dgm:pt modelId="{CC4DB0BC-2F04-4AB6-BAD0-08D84FB942F3}">
      <dgm:prSet/>
      <dgm:spPr/>
      <dgm:t>
        <a:bodyPr/>
        <a:lstStyle/>
        <a:p>
          <a:r>
            <a:rPr lang="en-US"/>
            <a:t>Composition</a:t>
          </a:r>
        </a:p>
      </dgm:t>
    </dgm:pt>
    <dgm:pt modelId="{9680D4FF-6C3E-4863-B079-61D8B4ABEDAD}" type="parTrans" cxnId="{75022A96-DC1A-4C9E-8FA8-E1223564141D}">
      <dgm:prSet/>
      <dgm:spPr/>
      <dgm:t>
        <a:bodyPr/>
        <a:lstStyle/>
        <a:p>
          <a:endParaRPr lang="en-US"/>
        </a:p>
      </dgm:t>
    </dgm:pt>
    <dgm:pt modelId="{E17D6CF0-49AE-4BA2-A545-5C75AA2D48D0}" type="sibTrans" cxnId="{75022A96-DC1A-4C9E-8FA8-E1223564141D}">
      <dgm:prSet/>
      <dgm:spPr/>
      <dgm:t>
        <a:bodyPr/>
        <a:lstStyle/>
        <a:p>
          <a:endParaRPr lang="en-US"/>
        </a:p>
      </dgm:t>
    </dgm:pt>
    <dgm:pt modelId="{20291E45-9571-4426-BB79-B1AD864CFCD7}">
      <dgm:prSet/>
      <dgm:spPr/>
      <dgm:t>
        <a:bodyPr/>
        <a:lstStyle/>
        <a:p>
          <a:r>
            <a:rPr lang="en-US"/>
            <a:t>Historical Perspective</a:t>
          </a:r>
        </a:p>
      </dgm:t>
    </dgm:pt>
    <dgm:pt modelId="{A3E60B92-8AF2-47B8-8F83-67148A96A833}" type="parTrans" cxnId="{C20FDB28-9C97-4198-8460-F6D5F52D1BF8}">
      <dgm:prSet/>
      <dgm:spPr/>
      <dgm:t>
        <a:bodyPr/>
        <a:lstStyle/>
        <a:p>
          <a:endParaRPr lang="en-US"/>
        </a:p>
      </dgm:t>
    </dgm:pt>
    <dgm:pt modelId="{F49E64CA-5EAC-477E-93E2-F5F6AADEE0D7}" type="sibTrans" cxnId="{C20FDB28-9C97-4198-8460-F6D5F52D1BF8}">
      <dgm:prSet/>
      <dgm:spPr/>
      <dgm:t>
        <a:bodyPr/>
        <a:lstStyle/>
        <a:p>
          <a:endParaRPr lang="en-US"/>
        </a:p>
      </dgm:t>
    </dgm:pt>
    <dgm:pt modelId="{6021AC37-765C-42EB-A52B-4ADA8983B9B9}">
      <dgm:prSet/>
      <dgm:spPr/>
      <dgm:t>
        <a:bodyPr/>
        <a:lstStyle/>
        <a:p>
          <a:r>
            <a:rPr lang="en-US"/>
            <a:t>Technical Considerations</a:t>
          </a:r>
        </a:p>
      </dgm:t>
    </dgm:pt>
    <dgm:pt modelId="{43BF25D9-0F29-47E9-AA71-99291D04CD83}" type="parTrans" cxnId="{827867FE-071E-4DD5-8641-95B5632F7FD5}">
      <dgm:prSet/>
      <dgm:spPr/>
      <dgm:t>
        <a:bodyPr/>
        <a:lstStyle/>
        <a:p>
          <a:endParaRPr lang="en-US"/>
        </a:p>
      </dgm:t>
    </dgm:pt>
    <dgm:pt modelId="{EF4423D7-B023-4397-952B-7EEBD7F26526}" type="sibTrans" cxnId="{827867FE-071E-4DD5-8641-95B5632F7FD5}">
      <dgm:prSet/>
      <dgm:spPr/>
      <dgm:t>
        <a:bodyPr/>
        <a:lstStyle/>
        <a:p>
          <a:endParaRPr lang="en-US"/>
        </a:p>
      </dgm:t>
    </dgm:pt>
    <dgm:pt modelId="{67032138-F942-46E8-9885-BD84F0D43270}">
      <dgm:prSet/>
      <dgm:spPr/>
      <dgm:t>
        <a:bodyPr/>
        <a:lstStyle/>
        <a:p>
          <a:r>
            <a:rPr lang="en-US"/>
            <a:t>Stylistic Considerations</a:t>
          </a:r>
        </a:p>
      </dgm:t>
    </dgm:pt>
    <dgm:pt modelId="{92D98520-4766-4130-9F73-294235E1CE9D}" type="parTrans" cxnId="{054F6E92-BFAE-4036-947D-B54C7FDFE8B7}">
      <dgm:prSet/>
      <dgm:spPr/>
      <dgm:t>
        <a:bodyPr/>
        <a:lstStyle/>
        <a:p>
          <a:endParaRPr lang="en-US"/>
        </a:p>
      </dgm:t>
    </dgm:pt>
    <dgm:pt modelId="{3CDF1E91-C0D6-40CB-BB8D-9335CC699E86}" type="sibTrans" cxnId="{054F6E92-BFAE-4036-947D-B54C7FDFE8B7}">
      <dgm:prSet/>
      <dgm:spPr/>
      <dgm:t>
        <a:bodyPr/>
        <a:lstStyle/>
        <a:p>
          <a:endParaRPr lang="en-US"/>
        </a:p>
      </dgm:t>
    </dgm:pt>
    <dgm:pt modelId="{89D1D8E1-FC42-4811-9BB8-F27859511FA7}">
      <dgm:prSet/>
      <dgm:spPr/>
      <dgm:t>
        <a:bodyPr/>
        <a:lstStyle/>
        <a:p>
          <a:r>
            <a:rPr lang="en-US"/>
            <a:t>Musical Elements (melody, harmony, rhythm, timbre)</a:t>
          </a:r>
        </a:p>
      </dgm:t>
    </dgm:pt>
    <dgm:pt modelId="{3AC80C61-82FB-4497-8A64-52DFC121DA7B}" type="parTrans" cxnId="{A91395D6-7DD7-40C0-80A9-1FB9F8F1F732}">
      <dgm:prSet/>
      <dgm:spPr/>
      <dgm:t>
        <a:bodyPr/>
        <a:lstStyle/>
        <a:p>
          <a:endParaRPr lang="en-US"/>
        </a:p>
      </dgm:t>
    </dgm:pt>
    <dgm:pt modelId="{E79F2603-2279-4A1B-89C0-0A39FB9212D9}" type="sibTrans" cxnId="{A91395D6-7DD7-40C0-80A9-1FB9F8F1F732}">
      <dgm:prSet/>
      <dgm:spPr/>
      <dgm:t>
        <a:bodyPr/>
        <a:lstStyle/>
        <a:p>
          <a:endParaRPr lang="en-US"/>
        </a:p>
      </dgm:t>
    </dgm:pt>
    <dgm:pt modelId="{20B4205F-BCF6-49C4-BCF9-5AC2CB1E7134}">
      <dgm:prSet/>
      <dgm:spPr/>
      <dgm:t>
        <a:bodyPr/>
        <a:lstStyle/>
        <a:p>
          <a:r>
            <a:rPr lang="en-US"/>
            <a:t>Form and Structure</a:t>
          </a:r>
        </a:p>
      </dgm:t>
    </dgm:pt>
    <dgm:pt modelId="{05A49EFB-8EE9-4993-8B40-EC9BA5F8441F}" type="parTrans" cxnId="{5BC718A5-51FA-4979-8024-80EA2CA6B612}">
      <dgm:prSet/>
      <dgm:spPr/>
      <dgm:t>
        <a:bodyPr/>
        <a:lstStyle/>
        <a:p>
          <a:endParaRPr lang="en-US"/>
        </a:p>
      </dgm:t>
    </dgm:pt>
    <dgm:pt modelId="{74D72C8B-AD61-455D-ADDB-135938CF25BD}" type="sibTrans" cxnId="{5BC718A5-51FA-4979-8024-80EA2CA6B612}">
      <dgm:prSet/>
      <dgm:spPr/>
      <dgm:t>
        <a:bodyPr/>
        <a:lstStyle/>
        <a:p>
          <a:endParaRPr lang="en-US"/>
        </a:p>
      </dgm:t>
    </dgm:pt>
    <dgm:pt modelId="{4673D13F-4683-4069-BA09-29C3DDC7B9AF}">
      <dgm:prSet/>
      <dgm:spPr/>
      <dgm:t>
        <a:bodyPr/>
        <a:lstStyle/>
        <a:p>
          <a:r>
            <a:rPr lang="en-US"/>
            <a:t>Suggested Listening</a:t>
          </a:r>
        </a:p>
      </dgm:t>
    </dgm:pt>
    <dgm:pt modelId="{617B473A-D57A-4260-AE9F-D1A5C6BA65AC}" type="parTrans" cxnId="{02C135D8-2716-4941-9620-FDD3B0FED339}">
      <dgm:prSet/>
      <dgm:spPr/>
      <dgm:t>
        <a:bodyPr/>
        <a:lstStyle/>
        <a:p>
          <a:endParaRPr lang="en-US"/>
        </a:p>
      </dgm:t>
    </dgm:pt>
    <dgm:pt modelId="{F98A772F-5766-4B48-BB4C-FE9195F9B8A1}" type="sibTrans" cxnId="{02C135D8-2716-4941-9620-FDD3B0FED339}">
      <dgm:prSet/>
      <dgm:spPr/>
      <dgm:t>
        <a:bodyPr/>
        <a:lstStyle/>
        <a:p>
          <a:endParaRPr lang="en-US"/>
        </a:p>
      </dgm:t>
    </dgm:pt>
    <dgm:pt modelId="{D79D1E2C-C06F-46AE-9056-F2939EDF028C}">
      <dgm:prSet/>
      <dgm:spPr/>
      <dgm:t>
        <a:bodyPr/>
        <a:lstStyle/>
        <a:p>
          <a:r>
            <a:rPr lang="en-US"/>
            <a:t>Additional References and Resources</a:t>
          </a:r>
        </a:p>
      </dgm:t>
    </dgm:pt>
    <dgm:pt modelId="{37737441-C70F-4EDD-ADE3-8247DFD301EC}" type="parTrans" cxnId="{8EAD9CBC-A97E-4EB0-BF0F-27E14FFAFA0B}">
      <dgm:prSet/>
      <dgm:spPr/>
      <dgm:t>
        <a:bodyPr/>
        <a:lstStyle/>
        <a:p>
          <a:endParaRPr lang="en-US"/>
        </a:p>
      </dgm:t>
    </dgm:pt>
    <dgm:pt modelId="{E5E6CCE7-F91F-4AD3-9A84-8201C4D179C4}" type="sibTrans" cxnId="{8EAD9CBC-A97E-4EB0-BF0F-27E14FFAFA0B}">
      <dgm:prSet/>
      <dgm:spPr/>
      <dgm:t>
        <a:bodyPr/>
        <a:lstStyle/>
        <a:p>
          <a:endParaRPr lang="en-US"/>
        </a:p>
      </dgm:t>
    </dgm:pt>
    <dgm:pt modelId="{880E5F2A-EDC0-9F47-BBBA-8BBF403B3572}" type="pres">
      <dgm:prSet presAssocID="{4F7F7CA2-6376-4F1E-861C-0D7639EC02E7}" presName="linear" presStyleCnt="0">
        <dgm:presLayoutVars>
          <dgm:animLvl val="lvl"/>
          <dgm:resizeHandles val="exact"/>
        </dgm:presLayoutVars>
      </dgm:prSet>
      <dgm:spPr/>
    </dgm:pt>
    <dgm:pt modelId="{F871DA5F-1A4B-D641-A14A-2F3EFC73DB15}" type="pres">
      <dgm:prSet presAssocID="{ABC5C360-8901-4333-8348-002403618E4D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B8802AFD-F373-5748-85CB-01FF5436338A}" type="pres">
      <dgm:prSet presAssocID="{44891DFA-6D8D-48A1-BD6F-BC7987321404}" presName="spacer" presStyleCnt="0"/>
      <dgm:spPr/>
    </dgm:pt>
    <dgm:pt modelId="{ABCE52BE-B2D5-DE4D-B0DB-A18A5FE129B7}" type="pres">
      <dgm:prSet presAssocID="{CC4DB0BC-2F04-4AB6-BAD0-08D84FB942F3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4437EC04-0ABA-3044-B9FD-F29FC51EB143}" type="pres">
      <dgm:prSet presAssocID="{E17D6CF0-49AE-4BA2-A545-5C75AA2D48D0}" presName="spacer" presStyleCnt="0"/>
      <dgm:spPr/>
    </dgm:pt>
    <dgm:pt modelId="{F9A9AF37-5D5E-B746-BBD9-68AA9D8FBB22}" type="pres">
      <dgm:prSet presAssocID="{20291E45-9571-4426-BB79-B1AD864CFCD7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51685AD6-02B1-A842-A046-E956FC32BFE1}" type="pres">
      <dgm:prSet presAssocID="{F49E64CA-5EAC-477E-93E2-F5F6AADEE0D7}" presName="spacer" presStyleCnt="0"/>
      <dgm:spPr/>
    </dgm:pt>
    <dgm:pt modelId="{9255BAE7-D50E-6E40-A42F-CCA13024445E}" type="pres">
      <dgm:prSet presAssocID="{6021AC37-765C-42EB-A52B-4ADA8983B9B9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EF482A24-60D7-3046-8B45-A7E4D1B6A564}" type="pres">
      <dgm:prSet presAssocID="{EF4423D7-B023-4397-952B-7EEBD7F26526}" presName="spacer" presStyleCnt="0"/>
      <dgm:spPr/>
    </dgm:pt>
    <dgm:pt modelId="{53A16EC4-AA1D-9940-8E29-DF664D29888D}" type="pres">
      <dgm:prSet presAssocID="{67032138-F942-46E8-9885-BD84F0D43270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47F80EED-117C-834F-85D1-A415BEAB930C}" type="pres">
      <dgm:prSet presAssocID="{3CDF1E91-C0D6-40CB-BB8D-9335CC699E86}" presName="spacer" presStyleCnt="0"/>
      <dgm:spPr/>
    </dgm:pt>
    <dgm:pt modelId="{6AFEED62-263C-3245-AFDE-FB32E08991D1}" type="pres">
      <dgm:prSet presAssocID="{89D1D8E1-FC42-4811-9BB8-F27859511FA7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887AFAEA-E8A7-B34F-8754-29B65C3BA9C3}" type="pres">
      <dgm:prSet presAssocID="{E79F2603-2279-4A1B-89C0-0A39FB9212D9}" presName="spacer" presStyleCnt="0"/>
      <dgm:spPr/>
    </dgm:pt>
    <dgm:pt modelId="{3C8317DD-E0B4-7840-9977-FC723AE31991}" type="pres">
      <dgm:prSet presAssocID="{20B4205F-BCF6-49C4-BCF9-5AC2CB1E7134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C12F83C7-F212-2347-948C-82C907F38F97}" type="pres">
      <dgm:prSet presAssocID="{74D72C8B-AD61-455D-ADDB-135938CF25BD}" presName="spacer" presStyleCnt="0"/>
      <dgm:spPr/>
    </dgm:pt>
    <dgm:pt modelId="{98C22484-D9A5-4448-99D5-B961B3FF9CD1}" type="pres">
      <dgm:prSet presAssocID="{4673D13F-4683-4069-BA09-29C3DDC7B9AF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E6CD257A-92C6-B549-94FC-2ED647F903F4}" type="pres">
      <dgm:prSet presAssocID="{F98A772F-5766-4B48-BB4C-FE9195F9B8A1}" presName="spacer" presStyleCnt="0"/>
      <dgm:spPr/>
    </dgm:pt>
    <dgm:pt modelId="{DF78A014-2880-9A46-8485-66841F52480E}" type="pres">
      <dgm:prSet presAssocID="{D79D1E2C-C06F-46AE-9056-F2939EDF028C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941B500E-146A-4C4F-83F7-5ADE77B63B87}" type="presOf" srcId="{20291E45-9571-4426-BB79-B1AD864CFCD7}" destId="{F9A9AF37-5D5E-B746-BBD9-68AA9D8FBB22}" srcOrd="0" destOrd="0" presId="urn:microsoft.com/office/officeart/2005/8/layout/vList2"/>
    <dgm:cxn modelId="{F45DE410-BF6F-8A4F-9C8F-49EE743E5CB3}" type="presOf" srcId="{6021AC37-765C-42EB-A52B-4ADA8983B9B9}" destId="{9255BAE7-D50E-6E40-A42F-CCA13024445E}" srcOrd="0" destOrd="0" presId="urn:microsoft.com/office/officeart/2005/8/layout/vList2"/>
    <dgm:cxn modelId="{086A581F-7EEB-264D-B833-26A836497F01}" type="presOf" srcId="{20B4205F-BCF6-49C4-BCF9-5AC2CB1E7134}" destId="{3C8317DD-E0B4-7840-9977-FC723AE31991}" srcOrd="0" destOrd="0" presId="urn:microsoft.com/office/officeart/2005/8/layout/vList2"/>
    <dgm:cxn modelId="{C20FDB28-9C97-4198-8460-F6D5F52D1BF8}" srcId="{4F7F7CA2-6376-4F1E-861C-0D7639EC02E7}" destId="{20291E45-9571-4426-BB79-B1AD864CFCD7}" srcOrd="2" destOrd="0" parTransId="{A3E60B92-8AF2-47B8-8F83-67148A96A833}" sibTransId="{F49E64CA-5EAC-477E-93E2-F5F6AADEE0D7}"/>
    <dgm:cxn modelId="{80327B2F-36E5-134B-9E8D-D8F2AC643291}" type="presOf" srcId="{ABC5C360-8901-4333-8348-002403618E4D}" destId="{F871DA5F-1A4B-D641-A14A-2F3EFC73DB15}" srcOrd="0" destOrd="0" presId="urn:microsoft.com/office/officeart/2005/8/layout/vList2"/>
    <dgm:cxn modelId="{C23EF36B-DA5D-ED4B-B362-7C416FC46341}" type="presOf" srcId="{89D1D8E1-FC42-4811-9BB8-F27859511FA7}" destId="{6AFEED62-263C-3245-AFDE-FB32E08991D1}" srcOrd="0" destOrd="0" presId="urn:microsoft.com/office/officeart/2005/8/layout/vList2"/>
    <dgm:cxn modelId="{0A954C71-127A-7346-ABB4-B81CA921D5EF}" type="presOf" srcId="{4F7F7CA2-6376-4F1E-861C-0D7639EC02E7}" destId="{880E5F2A-EDC0-9F47-BBBA-8BBF403B3572}" srcOrd="0" destOrd="0" presId="urn:microsoft.com/office/officeart/2005/8/layout/vList2"/>
    <dgm:cxn modelId="{054F6E92-BFAE-4036-947D-B54C7FDFE8B7}" srcId="{4F7F7CA2-6376-4F1E-861C-0D7639EC02E7}" destId="{67032138-F942-46E8-9885-BD84F0D43270}" srcOrd="4" destOrd="0" parTransId="{92D98520-4766-4130-9F73-294235E1CE9D}" sibTransId="{3CDF1E91-C0D6-40CB-BB8D-9335CC699E86}"/>
    <dgm:cxn modelId="{75022A96-DC1A-4C9E-8FA8-E1223564141D}" srcId="{4F7F7CA2-6376-4F1E-861C-0D7639EC02E7}" destId="{CC4DB0BC-2F04-4AB6-BAD0-08D84FB942F3}" srcOrd="1" destOrd="0" parTransId="{9680D4FF-6C3E-4863-B079-61D8B4ABEDAD}" sibTransId="{E17D6CF0-49AE-4BA2-A545-5C75AA2D48D0}"/>
    <dgm:cxn modelId="{78DB139F-DB0D-B343-A08D-C2BF651DA635}" type="presOf" srcId="{D79D1E2C-C06F-46AE-9056-F2939EDF028C}" destId="{DF78A014-2880-9A46-8485-66841F52480E}" srcOrd="0" destOrd="0" presId="urn:microsoft.com/office/officeart/2005/8/layout/vList2"/>
    <dgm:cxn modelId="{5BC718A5-51FA-4979-8024-80EA2CA6B612}" srcId="{4F7F7CA2-6376-4F1E-861C-0D7639EC02E7}" destId="{20B4205F-BCF6-49C4-BCF9-5AC2CB1E7134}" srcOrd="6" destOrd="0" parTransId="{05A49EFB-8EE9-4993-8B40-EC9BA5F8441F}" sibTransId="{74D72C8B-AD61-455D-ADDB-135938CF25BD}"/>
    <dgm:cxn modelId="{8EAD9CBC-A97E-4EB0-BF0F-27E14FFAFA0B}" srcId="{4F7F7CA2-6376-4F1E-861C-0D7639EC02E7}" destId="{D79D1E2C-C06F-46AE-9056-F2939EDF028C}" srcOrd="8" destOrd="0" parTransId="{37737441-C70F-4EDD-ADE3-8247DFD301EC}" sibTransId="{E5E6CCE7-F91F-4AD3-9A84-8201C4D179C4}"/>
    <dgm:cxn modelId="{A91395D6-7DD7-40C0-80A9-1FB9F8F1F732}" srcId="{4F7F7CA2-6376-4F1E-861C-0D7639EC02E7}" destId="{89D1D8E1-FC42-4811-9BB8-F27859511FA7}" srcOrd="5" destOrd="0" parTransId="{3AC80C61-82FB-4497-8A64-52DFC121DA7B}" sibTransId="{E79F2603-2279-4A1B-89C0-0A39FB9212D9}"/>
    <dgm:cxn modelId="{02C135D8-2716-4941-9620-FDD3B0FED339}" srcId="{4F7F7CA2-6376-4F1E-861C-0D7639EC02E7}" destId="{4673D13F-4683-4069-BA09-29C3DDC7B9AF}" srcOrd="7" destOrd="0" parTransId="{617B473A-D57A-4260-AE9F-D1A5C6BA65AC}" sibTransId="{F98A772F-5766-4B48-BB4C-FE9195F9B8A1}"/>
    <dgm:cxn modelId="{8D3ECEDC-19A5-4543-82E4-BAC77DC09807}" srcId="{4F7F7CA2-6376-4F1E-861C-0D7639EC02E7}" destId="{ABC5C360-8901-4333-8348-002403618E4D}" srcOrd="0" destOrd="0" parTransId="{E1C0C5ED-5451-4AC5-BC2D-2BC96A45E1F2}" sibTransId="{44891DFA-6D8D-48A1-BD6F-BC7987321404}"/>
    <dgm:cxn modelId="{A737BEEB-006F-7041-8CCC-556F6477BA28}" type="presOf" srcId="{4673D13F-4683-4069-BA09-29C3DDC7B9AF}" destId="{98C22484-D9A5-4448-99D5-B961B3FF9CD1}" srcOrd="0" destOrd="0" presId="urn:microsoft.com/office/officeart/2005/8/layout/vList2"/>
    <dgm:cxn modelId="{E00DA1FB-B29A-D34A-908E-B014A78ACFD7}" type="presOf" srcId="{CC4DB0BC-2F04-4AB6-BAD0-08D84FB942F3}" destId="{ABCE52BE-B2D5-DE4D-B0DB-A18A5FE129B7}" srcOrd="0" destOrd="0" presId="urn:microsoft.com/office/officeart/2005/8/layout/vList2"/>
    <dgm:cxn modelId="{2A365FFD-DE4E-224C-93AD-FC4D4FE75C41}" type="presOf" srcId="{67032138-F942-46E8-9885-BD84F0D43270}" destId="{53A16EC4-AA1D-9940-8E29-DF664D29888D}" srcOrd="0" destOrd="0" presId="urn:microsoft.com/office/officeart/2005/8/layout/vList2"/>
    <dgm:cxn modelId="{827867FE-071E-4DD5-8641-95B5632F7FD5}" srcId="{4F7F7CA2-6376-4F1E-861C-0D7639EC02E7}" destId="{6021AC37-765C-42EB-A52B-4ADA8983B9B9}" srcOrd="3" destOrd="0" parTransId="{43BF25D9-0F29-47E9-AA71-99291D04CD83}" sibTransId="{EF4423D7-B023-4397-952B-7EEBD7F26526}"/>
    <dgm:cxn modelId="{253AEBA7-1DC0-9243-8BFE-1738D4B7AD89}" type="presParOf" srcId="{880E5F2A-EDC0-9F47-BBBA-8BBF403B3572}" destId="{F871DA5F-1A4B-D641-A14A-2F3EFC73DB15}" srcOrd="0" destOrd="0" presId="urn:microsoft.com/office/officeart/2005/8/layout/vList2"/>
    <dgm:cxn modelId="{033BB022-ADD8-1E45-BCF0-A89D4EB2511A}" type="presParOf" srcId="{880E5F2A-EDC0-9F47-BBBA-8BBF403B3572}" destId="{B8802AFD-F373-5748-85CB-01FF5436338A}" srcOrd="1" destOrd="0" presId="urn:microsoft.com/office/officeart/2005/8/layout/vList2"/>
    <dgm:cxn modelId="{282BC373-4EC8-5747-BA21-ABBB5D1089D2}" type="presParOf" srcId="{880E5F2A-EDC0-9F47-BBBA-8BBF403B3572}" destId="{ABCE52BE-B2D5-DE4D-B0DB-A18A5FE129B7}" srcOrd="2" destOrd="0" presId="urn:microsoft.com/office/officeart/2005/8/layout/vList2"/>
    <dgm:cxn modelId="{50391323-7D17-AC42-9A82-CD77DC1483FB}" type="presParOf" srcId="{880E5F2A-EDC0-9F47-BBBA-8BBF403B3572}" destId="{4437EC04-0ABA-3044-B9FD-F29FC51EB143}" srcOrd="3" destOrd="0" presId="urn:microsoft.com/office/officeart/2005/8/layout/vList2"/>
    <dgm:cxn modelId="{E5EC2446-0C44-FF48-8376-DAAD1672AA1F}" type="presParOf" srcId="{880E5F2A-EDC0-9F47-BBBA-8BBF403B3572}" destId="{F9A9AF37-5D5E-B746-BBD9-68AA9D8FBB22}" srcOrd="4" destOrd="0" presId="urn:microsoft.com/office/officeart/2005/8/layout/vList2"/>
    <dgm:cxn modelId="{4EC14478-5B55-9F46-8AB8-B8198463AE67}" type="presParOf" srcId="{880E5F2A-EDC0-9F47-BBBA-8BBF403B3572}" destId="{51685AD6-02B1-A842-A046-E956FC32BFE1}" srcOrd="5" destOrd="0" presId="urn:microsoft.com/office/officeart/2005/8/layout/vList2"/>
    <dgm:cxn modelId="{9956E61C-71D3-F443-8F14-57BA323AF3F2}" type="presParOf" srcId="{880E5F2A-EDC0-9F47-BBBA-8BBF403B3572}" destId="{9255BAE7-D50E-6E40-A42F-CCA13024445E}" srcOrd="6" destOrd="0" presId="urn:microsoft.com/office/officeart/2005/8/layout/vList2"/>
    <dgm:cxn modelId="{9AAC3741-DCB1-B442-B2EC-E0E16D9009F1}" type="presParOf" srcId="{880E5F2A-EDC0-9F47-BBBA-8BBF403B3572}" destId="{EF482A24-60D7-3046-8B45-A7E4D1B6A564}" srcOrd="7" destOrd="0" presId="urn:microsoft.com/office/officeart/2005/8/layout/vList2"/>
    <dgm:cxn modelId="{D7B09CD9-6413-DE42-969A-218293D06EA4}" type="presParOf" srcId="{880E5F2A-EDC0-9F47-BBBA-8BBF403B3572}" destId="{53A16EC4-AA1D-9940-8E29-DF664D29888D}" srcOrd="8" destOrd="0" presId="urn:microsoft.com/office/officeart/2005/8/layout/vList2"/>
    <dgm:cxn modelId="{0EB63E6C-F501-F54D-9D97-C122EFF85993}" type="presParOf" srcId="{880E5F2A-EDC0-9F47-BBBA-8BBF403B3572}" destId="{47F80EED-117C-834F-85D1-A415BEAB930C}" srcOrd="9" destOrd="0" presId="urn:microsoft.com/office/officeart/2005/8/layout/vList2"/>
    <dgm:cxn modelId="{9B7A98D2-33E0-DC46-8A2D-5BEF6F29DE84}" type="presParOf" srcId="{880E5F2A-EDC0-9F47-BBBA-8BBF403B3572}" destId="{6AFEED62-263C-3245-AFDE-FB32E08991D1}" srcOrd="10" destOrd="0" presId="urn:microsoft.com/office/officeart/2005/8/layout/vList2"/>
    <dgm:cxn modelId="{BB28EE6A-707B-1E42-8D11-9C20C03F2D5E}" type="presParOf" srcId="{880E5F2A-EDC0-9F47-BBBA-8BBF403B3572}" destId="{887AFAEA-E8A7-B34F-8754-29B65C3BA9C3}" srcOrd="11" destOrd="0" presId="urn:microsoft.com/office/officeart/2005/8/layout/vList2"/>
    <dgm:cxn modelId="{23259997-BC57-5949-B1B8-315113B89315}" type="presParOf" srcId="{880E5F2A-EDC0-9F47-BBBA-8BBF403B3572}" destId="{3C8317DD-E0B4-7840-9977-FC723AE31991}" srcOrd="12" destOrd="0" presId="urn:microsoft.com/office/officeart/2005/8/layout/vList2"/>
    <dgm:cxn modelId="{A0496EB3-5C5A-7541-8589-2AF3830110DB}" type="presParOf" srcId="{880E5F2A-EDC0-9F47-BBBA-8BBF403B3572}" destId="{C12F83C7-F212-2347-948C-82C907F38F97}" srcOrd="13" destOrd="0" presId="urn:microsoft.com/office/officeart/2005/8/layout/vList2"/>
    <dgm:cxn modelId="{3BD758AE-58D7-4E4F-93FF-656EC68F02D3}" type="presParOf" srcId="{880E5F2A-EDC0-9F47-BBBA-8BBF403B3572}" destId="{98C22484-D9A5-4448-99D5-B961B3FF9CD1}" srcOrd="14" destOrd="0" presId="urn:microsoft.com/office/officeart/2005/8/layout/vList2"/>
    <dgm:cxn modelId="{AFB3F39C-6466-4942-8F4B-9A3F1CB06927}" type="presParOf" srcId="{880E5F2A-EDC0-9F47-BBBA-8BBF403B3572}" destId="{E6CD257A-92C6-B549-94FC-2ED647F903F4}" srcOrd="15" destOrd="0" presId="urn:microsoft.com/office/officeart/2005/8/layout/vList2"/>
    <dgm:cxn modelId="{B28BDD2F-64BE-CC48-9D09-2F5BFF303546}" type="presParOf" srcId="{880E5F2A-EDC0-9F47-BBBA-8BBF403B3572}" destId="{DF78A014-2880-9A46-8485-66841F52480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07D65B-2AB1-4B65-A08E-4C818C2FF934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0888C82-108D-44B9-AEC3-DB16621A35B3}">
      <dgm:prSet/>
      <dgm:spPr/>
      <dgm:t>
        <a:bodyPr/>
        <a:lstStyle/>
        <a:p>
          <a:r>
            <a:rPr lang="en-US"/>
            <a:t>Planning</a:t>
          </a:r>
        </a:p>
      </dgm:t>
    </dgm:pt>
    <dgm:pt modelId="{6001683D-7C81-4175-B111-738DE9971B28}" type="parTrans" cxnId="{BE1A33E3-1B6A-4853-B94E-12B8B01B315C}">
      <dgm:prSet/>
      <dgm:spPr/>
      <dgm:t>
        <a:bodyPr/>
        <a:lstStyle/>
        <a:p>
          <a:endParaRPr lang="en-US"/>
        </a:p>
      </dgm:t>
    </dgm:pt>
    <dgm:pt modelId="{D2727B5C-790B-44F4-858A-1BE89CD29A0E}" type="sibTrans" cxnId="{BE1A33E3-1B6A-4853-B94E-12B8B01B315C}">
      <dgm:prSet/>
      <dgm:spPr/>
      <dgm:t>
        <a:bodyPr/>
        <a:lstStyle/>
        <a:p>
          <a:endParaRPr lang="en-US"/>
        </a:p>
      </dgm:t>
    </dgm:pt>
    <dgm:pt modelId="{167222E7-A100-430E-80D8-BF930D61E5CD}">
      <dgm:prSet/>
      <dgm:spPr/>
      <dgm:t>
        <a:bodyPr/>
        <a:lstStyle/>
        <a:p>
          <a:r>
            <a:rPr lang="en-US"/>
            <a:t>Technique</a:t>
          </a:r>
        </a:p>
      </dgm:t>
    </dgm:pt>
    <dgm:pt modelId="{3A2B59A5-A83A-442D-B583-52CF4D2C07BB}" type="parTrans" cxnId="{E4C3EEE4-6D06-44E3-BA6A-C026477EA119}">
      <dgm:prSet/>
      <dgm:spPr/>
      <dgm:t>
        <a:bodyPr/>
        <a:lstStyle/>
        <a:p>
          <a:endParaRPr lang="en-US"/>
        </a:p>
      </dgm:t>
    </dgm:pt>
    <dgm:pt modelId="{11E64625-5F74-4858-B859-87E6A0036E90}" type="sibTrans" cxnId="{E4C3EEE4-6D06-44E3-BA6A-C026477EA119}">
      <dgm:prSet/>
      <dgm:spPr/>
      <dgm:t>
        <a:bodyPr/>
        <a:lstStyle/>
        <a:p>
          <a:endParaRPr lang="en-US"/>
        </a:p>
      </dgm:t>
    </dgm:pt>
    <dgm:pt modelId="{11BDB36B-8DD2-4F72-92C8-EE73DF6374B0}">
      <dgm:prSet/>
      <dgm:spPr/>
      <dgm:t>
        <a:bodyPr/>
        <a:lstStyle/>
        <a:p>
          <a:r>
            <a:rPr lang="en-US"/>
            <a:t>Execution</a:t>
          </a:r>
        </a:p>
      </dgm:t>
    </dgm:pt>
    <dgm:pt modelId="{D4F3B94B-69DC-40E8-B67F-328690BD65CD}" type="parTrans" cxnId="{71F04E55-894A-40B1-A22B-724E057DED45}">
      <dgm:prSet/>
      <dgm:spPr/>
      <dgm:t>
        <a:bodyPr/>
        <a:lstStyle/>
        <a:p>
          <a:endParaRPr lang="en-US"/>
        </a:p>
      </dgm:t>
    </dgm:pt>
    <dgm:pt modelId="{B3A5CACE-24F2-487B-8531-AFA4D63856EB}" type="sibTrans" cxnId="{71F04E55-894A-40B1-A22B-724E057DED45}">
      <dgm:prSet/>
      <dgm:spPr/>
      <dgm:t>
        <a:bodyPr/>
        <a:lstStyle/>
        <a:p>
          <a:endParaRPr lang="en-US"/>
        </a:p>
      </dgm:t>
    </dgm:pt>
    <dgm:pt modelId="{E1C67237-7B80-4845-9C93-52209E482296}">
      <dgm:prSet/>
      <dgm:spPr/>
      <dgm:t>
        <a:bodyPr/>
        <a:lstStyle/>
        <a:p>
          <a:r>
            <a:rPr lang="en-US"/>
            <a:t>Evaluation</a:t>
          </a:r>
        </a:p>
      </dgm:t>
    </dgm:pt>
    <dgm:pt modelId="{196DDFE3-0A88-4E4A-9E45-3EE1AD21AC24}" type="parTrans" cxnId="{6FDE2454-4005-438C-A56B-CAB94E65AFB0}">
      <dgm:prSet/>
      <dgm:spPr/>
      <dgm:t>
        <a:bodyPr/>
        <a:lstStyle/>
        <a:p>
          <a:endParaRPr lang="en-US"/>
        </a:p>
      </dgm:t>
    </dgm:pt>
    <dgm:pt modelId="{1C029384-8B61-46AB-A7C6-7EA8DE0CAF83}" type="sibTrans" cxnId="{6FDE2454-4005-438C-A56B-CAB94E65AFB0}">
      <dgm:prSet/>
      <dgm:spPr/>
      <dgm:t>
        <a:bodyPr/>
        <a:lstStyle/>
        <a:p>
          <a:endParaRPr lang="en-US"/>
        </a:p>
      </dgm:t>
    </dgm:pt>
    <dgm:pt modelId="{61238997-7A07-1945-820D-75A5E82D5A9E}" type="pres">
      <dgm:prSet presAssocID="{CA07D65B-2AB1-4B65-A08E-4C818C2FF934}" presName="matrix" presStyleCnt="0">
        <dgm:presLayoutVars>
          <dgm:chMax val="1"/>
          <dgm:dir/>
          <dgm:resizeHandles val="exact"/>
        </dgm:presLayoutVars>
      </dgm:prSet>
      <dgm:spPr/>
    </dgm:pt>
    <dgm:pt modelId="{3A4E954C-4793-A947-81CD-2B5478D9DDFB}" type="pres">
      <dgm:prSet presAssocID="{CA07D65B-2AB1-4B65-A08E-4C818C2FF934}" presName="diamond" presStyleLbl="bgShp" presStyleIdx="0" presStyleCnt="1"/>
      <dgm:spPr/>
    </dgm:pt>
    <dgm:pt modelId="{5ADC8F01-FF6D-6749-AE6A-54F52E5AB2C5}" type="pres">
      <dgm:prSet presAssocID="{CA07D65B-2AB1-4B65-A08E-4C818C2FF93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7C0C1EA-8AD6-234F-BEC2-E8D211F3F36D}" type="pres">
      <dgm:prSet presAssocID="{CA07D65B-2AB1-4B65-A08E-4C818C2FF93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6F30C60-6D70-AE4E-A376-750C4677C3FC}" type="pres">
      <dgm:prSet presAssocID="{CA07D65B-2AB1-4B65-A08E-4C818C2FF93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D2A3D9E-AFE4-F448-95AE-304E910A5931}" type="pres">
      <dgm:prSet presAssocID="{CA07D65B-2AB1-4B65-A08E-4C818C2FF93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6FDD72A-B93A-A94E-A8B5-3FD55FFE3B41}" type="presOf" srcId="{167222E7-A100-430E-80D8-BF930D61E5CD}" destId="{47C0C1EA-8AD6-234F-BEC2-E8D211F3F36D}" srcOrd="0" destOrd="0" presId="urn:microsoft.com/office/officeart/2005/8/layout/matrix3"/>
    <dgm:cxn modelId="{6FDE2454-4005-438C-A56B-CAB94E65AFB0}" srcId="{CA07D65B-2AB1-4B65-A08E-4C818C2FF934}" destId="{E1C67237-7B80-4845-9C93-52209E482296}" srcOrd="3" destOrd="0" parTransId="{196DDFE3-0A88-4E4A-9E45-3EE1AD21AC24}" sibTransId="{1C029384-8B61-46AB-A7C6-7EA8DE0CAF83}"/>
    <dgm:cxn modelId="{B5A2C854-BB06-7547-9823-DEE3969C7077}" type="presOf" srcId="{E1C67237-7B80-4845-9C93-52209E482296}" destId="{DD2A3D9E-AFE4-F448-95AE-304E910A5931}" srcOrd="0" destOrd="0" presId="urn:microsoft.com/office/officeart/2005/8/layout/matrix3"/>
    <dgm:cxn modelId="{71F04E55-894A-40B1-A22B-724E057DED45}" srcId="{CA07D65B-2AB1-4B65-A08E-4C818C2FF934}" destId="{11BDB36B-8DD2-4F72-92C8-EE73DF6374B0}" srcOrd="2" destOrd="0" parTransId="{D4F3B94B-69DC-40E8-B67F-328690BD65CD}" sibTransId="{B3A5CACE-24F2-487B-8531-AFA4D63856EB}"/>
    <dgm:cxn modelId="{A8B4EA83-ACA6-CD4D-BF82-7E2DCF84FE11}" type="presOf" srcId="{A0888C82-108D-44B9-AEC3-DB16621A35B3}" destId="{5ADC8F01-FF6D-6749-AE6A-54F52E5AB2C5}" srcOrd="0" destOrd="0" presId="urn:microsoft.com/office/officeart/2005/8/layout/matrix3"/>
    <dgm:cxn modelId="{43F1F699-13ED-E041-9089-7161DC2E01B4}" type="presOf" srcId="{11BDB36B-8DD2-4F72-92C8-EE73DF6374B0}" destId="{56F30C60-6D70-AE4E-A376-750C4677C3FC}" srcOrd="0" destOrd="0" presId="urn:microsoft.com/office/officeart/2005/8/layout/matrix3"/>
    <dgm:cxn modelId="{976F129B-28ED-674E-B39D-ED7220721E65}" type="presOf" srcId="{CA07D65B-2AB1-4B65-A08E-4C818C2FF934}" destId="{61238997-7A07-1945-820D-75A5E82D5A9E}" srcOrd="0" destOrd="0" presId="urn:microsoft.com/office/officeart/2005/8/layout/matrix3"/>
    <dgm:cxn modelId="{BE1A33E3-1B6A-4853-B94E-12B8B01B315C}" srcId="{CA07D65B-2AB1-4B65-A08E-4C818C2FF934}" destId="{A0888C82-108D-44B9-AEC3-DB16621A35B3}" srcOrd="0" destOrd="0" parTransId="{6001683D-7C81-4175-B111-738DE9971B28}" sibTransId="{D2727B5C-790B-44F4-858A-1BE89CD29A0E}"/>
    <dgm:cxn modelId="{E4C3EEE4-6D06-44E3-BA6A-C026477EA119}" srcId="{CA07D65B-2AB1-4B65-A08E-4C818C2FF934}" destId="{167222E7-A100-430E-80D8-BF930D61E5CD}" srcOrd="1" destOrd="0" parTransId="{3A2B59A5-A83A-442D-B583-52CF4D2C07BB}" sibTransId="{11E64625-5F74-4858-B859-87E6A0036E90}"/>
    <dgm:cxn modelId="{D9486D18-3D07-BC48-8DCA-C88E167ADAC8}" type="presParOf" srcId="{61238997-7A07-1945-820D-75A5E82D5A9E}" destId="{3A4E954C-4793-A947-81CD-2B5478D9DDFB}" srcOrd="0" destOrd="0" presId="urn:microsoft.com/office/officeart/2005/8/layout/matrix3"/>
    <dgm:cxn modelId="{1EDBF734-ABBA-9F4C-A4CE-3D0A1DC239F3}" type="presParOf" srcId="{61238997-7A07-1945-820D-75A5E82D5A9E}" destId="{5ADC8F01-FF6D-6749-AE6A-54F52E5AB2C5}" srcOrd="1" destOrd="0" presId="urn:microsoft.com/office/officeart/2005/8/layout/matrix3"/>
    <dgm:cxn modelId="{1E8B9DC4-DD13-3B4F-AE85-C444C1779BF0}" type="presParOf" srcId="{61238997-7A07-1945-820D-75A5E82D5A9E}" destId="{47C0C1EA-8AD6-234F-BEC2-E8D211F3F36D}" srcOrd="2" destOrd="0" presId="urn:microsoft.com/office/officeart/2005/8/layout/matrix3"/>
    <dgm:cxn modelId="{125327A5-F657-DF43-92C6-69571F43517A}" type="presParOf" srcId="{61238997-7A07-1945-820D-75A5E82D5A9E}" destId="{56F30C60-6D70-AE4E-A376-750C4677C3FC}" srcOrd="3" destOrd="0" presId="urn:microsoft.com/office/officeart/2005/8/layout/matrix3"/>
    <dgm:cxn modelId="{7D3F8D1F-2CFE-3A4B-A379-FD84E43D88F2}" type="presParOf" srcId="{61238997-7A07-1945-820D-75A5E82D5A9E}" destId="{DD2A3D9E-AFE4-F448-95AE-304E910A593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40C74-1B6D-D44B-B557-5B53236BBC97}">
      <dsp:nvSpPr>
        <dsp:cNvPr id="0" name=""/>
        <dsp:cNvSpPr/>
      </dsp:nvSpPr>
      <dsp:spPr>
        <a:xfrm>
          <a:off x="132334" y="1584"/>
          <a:ext cx="2783948" cy="16703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The Music</a:t>
          </a:r>
          <a:br>
            <a:rPr lang="en-US" sz="2900" kern="1200" dirty="0"/>
          </a:br>
          <a:endParaRPr lang="en-US" sz="2900" kern="1200" dirty="0"/>
        </a:p>
      </dsp:txBody>
      <dsp:txXfrm>
        <a:off x="132334" y="1584"/>
        <a:ext cx="2783948" cy="1670369"/>
      </dsp:txXfrm>
    </dsp:sp>
    <dsp:sp modelId="{E1B6665D-D8C8-F944-AA2D-C24281762547}">
      <dsp:nvSpPr>
        <dsp:cNvPr id="0" name=""/>
        <dsp:cNvSpPr/>
      </dsp:nvSpPr>
      <dsp:spPr>
        <a:xfrm>
          <a:off x="3194678" y="1584"/>
          <a:ext cx="2783948" cy="1670369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The Instruments</a:t>
          </a:r>
        </a:p>
      </dsp:txBody>
      <dsp:txXfrm>
        <a:off x="3194678" y="1584"/>
        <a:ext cx="2783948" cy="1670369"/>
      </dsp:txXfrm>
    </dsp:sp>
    <dsp:sp modelId="{5187D027-DED6-FD45-B236-CA8D791AA21B}">
      <dsp:nvSpPr>
        <dsp:cNvPr id="0" name=""/>
        <dsp:cNvSpPr/>
      </dsp:nvSpPr>
      <dsp:spPr>
        <a:xfrm>
          <a:off x="132334" y="1950348"/>
          <a:ext cx="2783948" cy="167036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The Students</a:t>
          </a:r>
        </a:p>
      </dsp:txBody>
      <dsp:txXfrm>
        <a:off x="132334" y="1950348"/>
        <a:ext cx="2783948" cy="1670369"/>
      </dsp:txXfrm>
    </dsp:sp>
    <dsp:sp modelId="{A3676C01-41A5-1342-A6E7-5F3DD2244CD1}">
      <dsp:nvSpPr>
        <dsp:cNvPr id="0" name=""/>
        <dsp:cNvSpPr/>
      </dsp:nvSpPr>
      <dsp:spPr>
        <a:xfrm>
          <a:off x="3194678" y="1950348"/>
          <a:ext cx="2783948" cy="1670369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The Schedule: daily, weekly, semester, yearly.</a:t>
          </a:r>
        </a:p>
      </dsp:txBody>
      <dsp:txXfrm>
        <a:off x="3194678" y="1950348"/>
        <a:ext cx="2783948" cy="1670369"/>
      </dsp:txXfrm>
    </dsp:sp>
    <dsp:sp modelId="{CDEB0EF2-23E4-4849-885E-C21A50F291EB}">
      <dsp:nvSpPr>
        <dsp:cNvPr id="0" name=""/>
        <dsp:cNvSpPr/>
      </dsp:nvSpPr>
      <dsp:spPr>
        <a:xfrm>
          <a:off x="1663506" y="3899112"/>
          <a:ext cx="2783948" cy="167036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You!</a:t>
          </a:r>
        </a:p>
      </dsp:txBody>
      <dsp:txXfrm>
        <a:off x="1663506" y="3899112"/>
        <a:ext cx="2783948" cy="1670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2E65D-371D-4CB1-9C91-D23215B9274E}">
      <dsp:nvSpPr>
        <dsp:cNvPr id="0" name=""/>
        <dsp:cNvSpPr/>
      </dsp:nvSpPr>
      <dsp:spPr>
        <a:xfrm>
          <a:off x="674745" y="967461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5705D-8132-4236-87D4-F98C2748DCEF}">
      <dsp:nvSpPr>
        <dsp:cNvPr id="0" name=""/>
        <dsp:cNvSpPr/>
      </dsp:nvSpPr>
      <dsp:spPr>
        <a:xfrm>
          <a:off x="908745" y="1201461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A0810-BC7C-4865-B823-81F4E59A7A82}">
      <dsp:nvSpPr>
        <dsp:cNvPr id="0" name=""/>
        <dsp:cNvSpPr/>
      </dsp:nvSpPr>
      <dsp:spPr>
        <a:xfrm>
          <a:off x="323745" y="240746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Literature Selection</a:t>
          </a:r>
        </a:p>
      </dsp:txBody>
      <dsp:txXfrm>
        <a:off x="323745" y="2407461"/>
        <a:ext cx="1800000" cy="720000"/>
      </dsp:txXfrm>
    </dsp:sp>
    <dsp:sp modelId="{B43E127A-E10E-49AE-94AB-ED8E55940362}">
      <dsp:nvSpPr>
        <dsp:cNvPr id="0" name=""/>
        <dsp:cNvSpPr/>
      </dsp:nvSpPr>
      <dsp:spPr>
        <a:xfrm>
          <a:off x="2789745" y="967461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59257-549A-4750-AC3C-2BD76119C06F}">
      <dsp:nvSpPr>
        <dsp:cNvPr id="0" name=""/>
        <dsp:cNvSpPr/>
      </dsp:nvSpPr>
      <dsp:spPr>
        <a:xfrm>
          <a:off x="3023745" y="1201461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2725E-3790-4A40-99D8-422BF69C52FF}">
      <dsp:nvSpPr>
        <dsp:cNvPr id="0" name=""/>
        <dsp:cNvSpPr/>
      </dsp:nvSpPr>
      <dsp:spPr>
        <a:xfrm>
          <a:off x="2438745" y="240746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Score Study</a:t>
          </a:r>
        </a:p>
      </dsp:txBody>
      <dsp:txXfrm>
        <a:off x="2438745" y="2407461"/>
        <a:ext cx="1800000" cy="720000"/>
      </dsp:txXfrm>
    </dsp:sp>
    <dsp:sp modelId="{CC63F158-03F8-48FC-9E0C-B45A53E22814}">
      <dsp:nvSpPr>
        <dsp:cNvPr id="0" name=""/>
        <dsp:cNvSpPr/>
      </dsp:nvSpPr>
      <dsp:spPr>
        <a:xfrm>
          <a:off x="4904745" y="967461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26186-83E6-4532-91E4-ECEDCC710BF9}">
      <dsp:nvSpPr>
        <dsp:cNvPr id="0" name=""/>
        <dsp:cNvSpPr/>
      </dsp:nvSpPr>
      <dsp:spPr>
        <a:xfrm>
          <a:off x="5138745" y="1201461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767FE-55FB-4613-84D6-9A55D873EFCB}">
      <dsp:nvSpPr>
        <dsp:cNvPr id="0" name=""/>
        <dsp:cNvSpPr/>
      </dsp:nvSpPr>
      <dsp:spPr>
        <a:xfrm>
          <a:off x="4553745" y="240746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The Instruments</a:t>
          </a:r>
        </a:p>
      </dsp:txBody>
      <dsp:txXfrm>
        <a:off x="4553745" y="2407461"/>
        <a:ext cx="1800000" cy="720000"/>
      </dsp:txXfrm>
    </dsp:sp>
    <dsp:sp modelId="{DE4A1A15-A252-47BE-BD5A-21B5F237D508}">
      <dsp:nvSpPr>
        <dsp:cNvPr id="0" name=""/>
        <dsp:cNvSpPr/>
      </dsp:nvSpPr>
      <dsp:spPr>
        <a:xfrm>
          <a:off x="7019745" y="967461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6493D-2906-4B32-92AB-E9437CC6FA0A}">
      <dsp:nvSpPr>
        <dsp:cNvPr id="0" name=""/>
        <dsp:cNvSpPr/>
      </dsp:nvSpPr>
      <dsp:spPr>
        <a:xfrm>
          <a:off x="7253745" y="1201461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5A669-AFAA-4414-8D72-1ED3A1F9B10D}">
      <dsp:nvSpPr>
        <dsp:cNvPr id="0" name=""/>
        <dsp:cNvSpPr/>
      </dsp:nvSpPr>
      <dsp:spPr>
        <a:xfrm>
          <a:off x="6668745" y="240746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The Students</a:t>
          </a:r>
        </a:p>
      </dsp:txBody>
      <dsp:txXfrm>
        <a:off x="6668745" y="2407461"/>
        <a:ext cx="1800000" cy="720000"/>
      </dsp:txXfrm>
    </dsp:sp>
    <dsp:sp modelId="{29B166C0-24DD-4D2F-A4E6-66906A2367DF}">
      <dsp:nvSpPr>
        <dsp:cNvPr id="0" name=""/>
        <dsp:cNvSpPr/>
      </dsp:nvSpPr>
      <dsp:spPr>
        <a:xfrm>
          <a:off x="9134745" y="967461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2ECF3-AA3A-439A-962B-7041EC353D28}">
      <dsp:nvSpPr>
        <dsp:cNvPr id="0" name=""/>
        <dsp:cNvSpPr/>
      </dsp:nvSpPr>
      <dsp:spPr>
        <a:xfrm>
          <a:off x="9368745" y="1201461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9AAE1-16C0-465F-B28F-A1FB8CA92B9A}">
      <dsp:nvSpPr>
        <dsp:cNvPr id="0" name=""/>
        <dsp:cNvSpPr/>
      </dsp:nvSpPr>
      <dsp:spPr>
        <a:xfrm>
          <a:off x="8783745" y="240746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The Audience</a:t>
          </a:r>
        </a:p>
      </dsp:txBody>
      <dsp:txXfrm>
        <a:off x="8783745" y="2407461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65FE1-B0B8-4D4B-979C-47D62D75D6B5}">
      <dsp:nvSpPr>
        <dsp:cNvPr id="0" name=""/>
        <dsp:cNvSpPr/>
      </dsp:nvSpPr>
      <dsp:spPr>
        <a:xfrm>
          <a:off x="0" y="899659"/>
          <a:ext cx="6422901" cy="5996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1. What are the basic “musical” components?</a:t>
          </a:r>
        </a:p>
      </dsp:txBody>
      <dsp:txXfrm>
        <a:off x="29271" y="928930"/>
        <a:ext cx="6364359" cy="541083"/>
      </dsp:txXfrm>
    </dsp:sp>
    <dsp:sp modelId="{F8710B29-E1B2-6343-BDAA-620C8E091567}">
      <dsp:nvSpPr>
        <dsp:cNvPr id="0" name=""/>
        <dsp:cNvSpPr/>
      </dsp:nvSpPr>
      <dsp:spPr>
        <a:xfrm>
          <a:off x="0" y="1571284"/>
          <a:ext cx="6422901" cy="59962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 What are the basic “technical” components?</a:t>
          </a:r>
        </a:p>
      </dsp:txBody>
      <dsp:txXfrm>
        <a:off x="29271" y="1600555"/>
        <a:ext cx="6364359" cy="541083"/>
      </dsp:txXfrm>
    </dsp:sp>
    <dsp:sp modelId="{4BAB2025-1D2A-1B41-8532-C6D63CD2BCE2}">
      <dsp:nvSpPr>
        <dsp:cNvPr id="0" name=""/>
        <dsp:cNvSpPr/>
      </dsp:nvSpPr>
      <dsp:spPr>
        <a:xfrm>
          <a:off x="0" y="2242909"/>
          <a:ext cx="6422901" cy="5996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3. What are the basic “historical” needs?</a:t>
          </a:r>
        </a:p>
      </dsp:txBody>
      <dsp:txXfrm>
        <a:off x="29271" y="2272180"/>
        <a:ext cx="6364359" cy="541083"/>
      </dsp:txXfrm>
    </dsp:sp>
    <dsp:sp modelId="{9F892227-B32C-7C4F-9472-650E93DC6E91}">
      <dsp:nvSpPr>
        <dsp:cNvPr id="0" name=""/>
        <dsp:cNvSpPr/>
      </dsp:nvSpPr>
      <dsp:spPr>
        <a:xfrm>
          <a:off x="0" y="2914534"/>
          <a:ext cx="6422901" cy="59962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4. What are the “student/musician” needs?</a:t>
          </a:r>
        </a:p>
      </dsp:txBody>
      <dsp:txXfrm>
        <a:off x="29271" y="2943805"/>
        <a:ext cx="6364359" cy="541083"/>
      </dsp:txXfrm>
    </dsp:sp>
    <dsp:sp modelId="{D902456B-DB18-A141-ADC9-6F9B30E483D5}">
      <dsp:nvSpPr>
        <dsp:cNvPr id="0" name=""/>
        <dsp:cNvSpPr/>
      </dsp:nvSpPr>
      <dsp:spPr>
        <a:xfrm>
          <a:off x="0" y="3586159"/>
          <a:ext cx="6422901" cy="5996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5. What are “your” needs?</a:t>
          </a:r>
        </a:p>
      </dsp:txBody>
      <dsp:txXfrm>
        <a:off x="29271" y="3615430"/>
        <a:ext cx="6364359" cy="5410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BB253-D850-4C87-9570-62FDB4A08720}">
      <dsp:nvSpPr>
        <dsp:cNvPr id="0" name=""/>
        <dsp:cNvSpPr/>
      </dsp:nvSpPr>
      <dsp:spPr>
        <a:xfrm>
          <a:off x="0" y="50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027CE-7DA8-4748-943A-87FEEEAC0391}">
      <dsp:nvSpPr>
        <dsp:cNvPr id="0" name=""/>
        <dsp:cNvSpPr/>
      </dsp:nvSpPr>
      <dsp:spPr>
        <a:xfrm>
          <a:off x="209818" y="156567"/>
          <a:ext cx="381488" cy="3814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A9D070-9FDE-413C-A4AA-E5C41C586248}">
      <dsp:nvSpPr>
        <dsp:cNvPr id="0" name=""/>
        <dsp:cNvSpPr/>
      </dsp:nvSpPr>
      <dsp:spPr>
        <a:xfrm>
          <a:off x="801126" y="50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What is good literature?</a:t>
          </a:r>
        </a:p>
      </dsp:txBody>
      <dsp:txXfrm>
        <a:off x="801126" y="503"/>
        <a:ext cx="5787564" cy="693615"/>
      </dsp:txXfrm>
    </dsp:sp>
    <dsp:sp modelId="{A0A27500-83E8-411F-BCE8-62A9E8AA9726}">
      <dsp:nvSpPr>
        <dsp:cNvPr id="0" name=""/>
        <dsp:cNvSpPr/>
      </dsp:nvSpPr>
      <dsp:spPr>
        <a:xfrm>
          <a:off x="0" y="86752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A895-C40B-4267-849C-FDCC163828D1}">
      <dsp:nvSpPr>
        <dsp:cNvPr id="0" name=""/>
        <dsp:cNvSpPr/>
      </dsp:nvSpPr>
      <dsp:spPr>
        <a:xfrm>
          <a:off x="209818" y="1023587"/>
          <a:ext cx="381488" cy="3814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09FA0-ED8E-40DC-810A-65F48AD9583D}">
      <dsp:nvSpPr>
        <dsp:cNvPr id="0" name=""/>
        <dsp:cNvSpPr/>
      </dsp:nvSpPr>
      <dsp:spPr>
        <a:xfrm>
          <a:off x="801126" y="86752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What are the musical values?</a:t>
          </a:r>
        </a:p>
      </dsp:txBody>
      <dsp:txXfrm>
        <a:off x="801126" y="867523"/>
        <a:ext cx="5787564" cy="693615"/>
      </dsp:txXfrm>
    </dsp:sp>
    <dsp:sp modelId="{1FDD8A31-EA6B-48F0-873F-03D2D5F314CA}">
      <dsp:nvSpPr>
        <dsp:cNvPr id="0" name=""/>
        <dsp:cNvSpPr/>
      </dsp:nvSpPr>
      <dsp:spPr>
        <a:xfrm>
          <a:off x="0" y="173454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62BF7-97F8-411A-A3EF-5FCDCBA720C7}">
      <dsp:nvSpPr>
        <dsp:cNvPr id="0" name=""/>
        <dsp:cNvSpPr/>
      </dsp:nvSpPr>
      <dsp:spPr>
        <a:xfrm>
          <a:off x="209818" y="1890607"/>
          <a:ext cx="381488" cy="3814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1341D-003B-4E22-AC67-8A94E1A42B95}">
      <dsp:nvSpPr>
        <dsp:cNvPr id="0" name=""/>
        <dsp:cNvSpPr/>
      </dsp:nvSpPr>
      <dsp:spPr>
        <a:xfrm>
          <a:off x="801126" y="173454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What are the technical values?</a:t>
          </a:r>
        </a:p>
      </dsp:txBody>
      <dsp:txXfrm>
        <a:off x="801126" y="1734543"/>
        <a:ext cx="5787564" cy="693615"/>
      </dsp:txXfrm>
    </dsp:sp>
    <dsp:sp modelId="{1A21E16D-83B8-415D-87B6-2F54160DCF57}">
      <dsp:nvSpPr>
        <dsp:cNvPr id="0" name=""/>
        <dsp:cNvSpPr/>
      </dsp:nvSpPr>
      <dsp:spPr>
        <a:xfrm>
          <a:off x="0" y="260156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FCF8A-3FA8-49BE-8063-546AA1BB539D}">
      <dsp:nvSpPr>
        <dsp:cNvPr id="0" name=""/>
        <dsp:cNvSpPr/>
      </dsp:nvSpPr>
      <dsp:spPr>
        <a:xfrm>
          <a:off x="209818" y="2757627"/>
          <a:ext cx="381488" cy="3814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2C07F-B319-4FC0-B6B3-B6849D92A968}">
      <dsp:nvSpPr>
        <dsp:cNvPr id="0" name=""/>
        <dsp:cNvSpPr/>
      </dsp:nvSpPr>
      <dsp:spPr>
        <a:xfrm>
          <a:off x="801126" y="260156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What are the entertainment values?</a:t>
          </a:r>
        </a:p>
      </dsp:txBody>
      <dsp:txXfrm>
        <a:off x="801126" y="2601563"/>
        <a:ext cx="5787564" cy="693615"/>
      </dsp:txXfrm>
    </dsp:sp>
    <dsp:sp modelId="{F1BE01C7-70FF-4FC2-B604-FFCAC3C57F16}">
      <dsp:nvSpPr>
        <dsp:cNvPr id="0" name=""/>
        <dsp:cNvSpPr/>
      </dsp:nvSpPr>
      <dsp:spPr>
        <a:xfrm>
          <a:off x="0" y="346858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A49FB-AF61-4422-A206-FF4538D31AE6}">
      <dsp:nvSpPr>
        <dsp:cNvPr id="0" name=""/>
        <dsp:cNvSpPr/>
      </dsp:nvSpPr>
      <dsp:spPr>
        <a:xfrm>
          <a:off x="209818" y="3624647"/>
          <a:ext cx="381488" cy="38148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B20F1-3522-4520-BAA6-AFAF9A07568F}">
      <dsp:nvSpPr>
        <dsp:cNvPr id="0" name=""/>
        <dsp:cNvSpPr/>
      </dsp:nvSpPr>
      <dsp:spPr>
        <a:xfrm>
          <a:off x="801126" y="346858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What are the curricular values?</a:t>
          </a:r>
        </a:p>
      </dsp:txBody>
      <dsp:txXfrm>
        <a:off x="801126" y="3468583"/>
        <a:ext cx="5787564" cy="693615"/>
      </dsp:txXfrm>
    </dsp:sp>
    <dsp:sp modelId="{EFD44D88-6A29-44D7-BCB7-5FCF153FD009}">
      <dsp:nvSpPr>
        <dsp:cNvPr id="0" name=""/>
        <dsp:cNvSpPr/>
      </dsp:nvSpPr>
      <dsp:spPr>
        <a:xfrm>
          <a:off x="0" y="433560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A061C-AA47-4401-8CCE-BA5E0289CA49}">
      <dsp:nvSpPr>
        <dsp:cNvPr id="0" name=""/>
        <dsp:cNvSpPr/>
      </dsp:nvSpPr>
      <dsp:spPr>
        <a:xfrm>
          <a:off x="209818" y="4491666"/>
          <a:ext cx="381488" cy="38148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307E5-8D28-41E0-814F-E474F386EE4A}">
      <dsp:nvSpPr>
        <dsp:cNvPr id="0" name=""/>
        <dsp:cNvSpPr/>
      </dsp:nvSpPr>
      <dsp:spPr>
        <a:xfrm>
          <a:off x="801126" y="433560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Enjoyment and challenge for the students, audience, and you??</a:t>
          </a:r>
        </a:p>
      </dsp:txBody>
      <dsp:txXfrm>
        <a:off x="801126" y="4335603"/>
        <a:ext cx="5787564" cy="693615"/>
      </dsp:txXfrm>
    </dsp:sp>
    <dsp:sp modelId="{6A264E9D-41E8-43FD-863C-CB66B181D839}">
      <dsp:nvSpPr>
        <dsp:cNvPr id="0" name=""/>
        <dsp:cNvSpPr/>
      </dsp:nvSpPr>
      <dsp:spPr>
        <a:xfrm>
          <a:off x="0" y="5202623"/>
          <a:ext cx="6588691" cy="6936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7605FB-F12C-4ED9-BE76-C9EBAEE63BE9}">
      <dsp:nvSpPr>
        <dsp:cNvPr id="0" name=""/>
        <dsp:cNvSpPr/>
      </dsp:nvSpPr>
      <dsp:spPr>
        <a:xfrm>
          <a:off x="209818" y="5358686"/>
          <a:ext cx="381488" cy="38148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A0534-D2D0-4F9D-871B-C9E138440F9F}">
      <dsp:nvSpPr>
        <dsp:cNvPr id="0" name=""/>
        <dsp:cNvSpPr/>
      </dsp:nvSpPr>
      <dsp:spPr>
        <a:xfrm>
          <a:off x="801126" y="5202623"/>
          <a:ext cx="5787564" cy="6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08" tIns="73408" rIns="73408" bIns="7340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Why should you rehearse/perform this?</a:t>
          </a:r>
        </a:p>
      </dsp:txBody>
      <dsp:txXfrm>
        <a:off x="801126" y="5202623"/>
        <a:ext cx="5787564" cy="693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1DA5F-1A4B-D641-A14A-2F3EFC73DB15}">
      <dsp:nvSpPr>
        <dsp:cNvPr id="0" name=""/>
        <dsp:cNvSpPr/>
      </dsp:nvSpPr>
      <dsp:spPr>
        <a:xfrm>
          <a:off x="0" y="249315"/>
          <a:ext cx="5509343" cy="455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Composer</a:t>
          </a:r>
        </a:p>
      </dsp:txBody>
      <dsp:txXfrm>
        <a:off x="22246" y="271561"/>
        <a:ext cx="5464851" cy="411223"/>
      </dsp:txXfrm>
    </dsp:sp>
    <dsp:sp modelId="{ABCE52BE-B2D5-DE4D-B0DB-A18A5FE129B7}">
      <dsp:nvSpPr>
        <dsp:cNvPr id="0" name=""/>
        <dsp:cNvSpPr/>
      </dsp:nvSpPr>
      <dsp:spPr>
        <a:xfrm>
          <a:off x="0" y="759750"/>
          <a:ext cx="5509343" cy="455715"/>
        </a:xfrm>
        <a:prstGeom prst="roundRect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Composition</a:t>
          </a:r>
        </a:p>
      </dsp:txBody>
      <dsp:txXfrm>
        <a:off x="22246" y="781996"/>
        <a:ext cx="5464851" cy="411223"/>
      </dsp:txXfrm>
    </dsp:sp>
    <dsp:sp modelId="{F9A9AF37-5D5E-B746-BBD9-68AA9D8FBB22}">
      <dsp:nvSpPr>
        <dsp:cNvPr id="0" name=""/>
        <dsp:cNvSpPr/>
      </dsp:nvSpPr>
      <dsp:spPr>
        <a:xfrm>
          <a:off x="0" y="1270185"/>
          <a:ext cx="5509343" cy="455715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Historical Perspective</a:t>
          </a:r>
        </a:p>
      </dsp:txBody>
      <dsp:txXfrm>
        <a:off x="22246" y="1292431"/>
        <a:ext cx="5464851" cy="411223"/>
      </dsp:txXfrm>
    </dsp:sp>
    <dsp:sp modelId="{9255BAE7-D50E-6E40-A42F-CCA13024445E}">
      <dsp:nvSpPr>
        <dsp:cNvPr id="0" name=""/>
        <dsp:cNvSpPr/>
      </dsp:nvSpPr>
      <dsp:spPr>
        <a:xfrm>
          <a:off x="0" y="1780620"/>
          <a:ext cx="5509343" cy="455715"/>
        </a:xfrm>
        <a:prstGeom prst="roundRect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Technical Considerations</a:t>
          </a:r>
        </a:p>
      </dsp:txBody>
      <dsp:txXfrm>
        <a:off x="22246" y="1802866"/>
        <a:ext cx="5464851" cy="411223"/>
      </dsp:txXfrm>
    </dsp:sp>
    <dsp:sp modelId="{53A16EC4-AA1D-9940-8E29-DF664D29888D}">
      <dsp:nvSpPr>
        <dsp:cNvPr id="0" name=""/>
        <dsp:cNvSpPr/>
      </dsp:nvSpPr>
      <dsp:spPr>
        <a:xfrm>
          <a:off x="0" y="2291055"/>
          <a:ext cx="5509343" cy="45571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Stylistic Considerations</a:t>
          </a:r>
        </a:p>
      </dsp:txBody>
      <dsp:txXfrm>
        <a:off x="22246" y="2313301"/>
        <a:ext cx="5464851" cy="411223"/>
      </dsp:txXfrm>
    </dsp:sp>
    <dsp:sp modelId="{6AFEED62-263C-3245-AFDE-FB32E08991D1}">
      <dsp:nvSpPr>
        <dsp:cNvPr id="0" name=""/>
        <dsp:cNvSpPr/>
      </dsp:nvSpPr>
      <dsp:spPr>
        <a:xfrm>
          <a:off x="0" y="2801490"/>
          <a:ext cx="5509343" cy="455715"/>
        </a:xfrm>
        <a:prstGeom prst="roundRect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Musical Elements (melody, harmony, rhythm, timbre)</a:t>
          </a:r>
        </a:p>
      </dsp:txBody>
      <dsp:txXfrm>
        <a:off x="22246" y="2823736"/>
        <a:ext cx="5464851" cy="411223"/>
      </dsp:txXfrm>
    </dsp:sp>
    <dsp:sp modelId="{3C8317DD-E0B4-7840-9977-FC723AE31991}">
      <dsp:nvSpPr>
        <dsp:cNvPr id="0" name=""/>
        <dsp:cNvSpPr/>
      </dsp:nvSpPr>
      <dsp:spPr>
        <a:xfrm>
          <a:off x="0" y="3311925"/>
          <a:ext cx="5509343" cy="455715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Form and Structure</a:t>
          </a:r>
        </a:p>
      </dsp:txBody>
      <dsp:txXfrm>
        <a:off x="22246" y="3334171"/>
        <a:ext cx="5464851" cy="411223"/>
      </dsp:txXfrm>
    </dsp:sp>
    <dsp:sp modelId="{98C22484-D9A5-4448-99D5-B961B3FF9CD1}">
      <dsp:nvSpPr>
        <dsp:cNvPr id="0" name=""/>
        <dsp:cNvSpPr/>
      </dsp:nvSpPr>
      <dsp:spPr>
        <a:xfrm>
          <a:off x="0" y="3822360"/>
          <a:ext cx="5509343" cy="455715"/>
        </a:xfrm>
        <a:prstGeom prst="roundRect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Suggested Listening</a:t>
          </a:r>
        </a:p>
      </dsp:txBody>
      <dsp:txXfrm>
        <a:off x="22246" y="3844606"/>
        <a:ext cx="5464851" cy="411223"/>
      </dsp:txXfrm>
    </dsp:sp>
    <dsp:sp modelId="{DF78A014-2880-9A46-8485-66841F52480E}">
      <dsp:nvSpPr>
        <dsp:cNvPr id="0" name=""/>
        <dsp:cNvSpPr/>
      </dsp:nvSpPr>
      <dsp:spPr>
        <a:xfrm>
          <a:off x="0" y="4332794"/>
          <a:ext cx="5509343" cy="45571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Additional References and Resources</a:t>
          </a:r>
        </a:p>
      </dsp:txBody>
      <dsp:txXfrm>
        <a:off x="22246" y="4355040"/>
        <a:ext cx="5464851" cy="4112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E954C-4793-A947-81CD-2B5478D9DDFB}">
      <dsp:nvSpPr>
        <dsp:cNvPr id="0" name=""/>
        <dsp:cNvSpPr/>
      </dsp:nvSpPr>
      <dsp:spPr>
        <a:xfrm>
          <a:off x="668728" y="0"/>
          <a:ext cx="5085444" cy="508544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C8F01-FF6D-6749-AE6A-54F52E5AB2C5}">
      <dsp:nvSpPr>
        <dsp:cNvPr id="0" name=""/>
        <dsp:cNvSpPr/>
      </dsp:nvSpPr>
      <dsp:spPr>
        <a:xfrm>
          <a:off x="1151845" y="483117"/>
          <a:ext cx="1983323" cy="19833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Planning</a:t>
          </a:r>
        </a:p>
      </dsp:txBody>
      <dsp:txXfrm>
        <a:off x="1248663" y="579935"/>
        <a:ext cx="1789687" cy="1789687"/>
      </dsp:txXfrm>
    </dsp:sp>
    <dsp:sp modelId="{47C0C1EA-8AD6-234F-BEC2-E8D211F3F36D}">
      <dsp:nvSpPr>
        <dsp:cNvPr id="0" name=""/>
        <dsp:cNvSpPr/>
      </dsp:nvSpPr>
      <dsp:spPr>
        <a:xfrm>
          <a:off x="3287732" y="483117"/>
          <a:ext cx="1983323" cy="198332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Technique</a:t>
          </a:r>
        </a:p>
      </dsp:txBody>
      <dsp:txXfrm>
        <a:off x="3384550" y="579935"/>
        <a:ext cx="1789687" cy="1789687"/>
      </dsp:txXfrm>
    </dsp:sp>
    <dsp:sp modelId="{56F30C60-6D70-AE4E-A376-750C4677C3FC}">
      <dsp:nvSpPr>
        <dsp:cNvPr id="0" name=""/>
        <dsp:cNvSpPr/>
      </dsp:nvSpPr>
      <dsp:spPr>
        <a:xfrm>
          <a:off x="1151845" y="2619003"/>
          <a:ext cx="1983323" cy="198332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Execution</a:t>
          </a:r>
        </a:p>
      </dsp:txBody>
      <dsp:txXfrm>
        <a:off x="1248663" y="2715821"/>
        <a:ext cx="1789687" cy="1789687"/>
      </dsp:txXfrm>
    </dsp:sp>
    <dsp:sp modelId="{DD2A3D9E-AFE4-F448-95AE-304E910A5931}">
      <dsp:nvSpPr>
        <dsp:cNvPr id="0" name=""/>
        <dsp:cNvSpPr/>
      </dsp:nvSpPr>
      <dsp:spPr>
        <a:xfrm>
          <a:off x="3287732" y="2619003"/>
          <a:ext cx="1983323" cy="19833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Evaluation</a:t>
          </a:r>
        </a:p>
      </dsp:txBody>
      <dsp:txXfrm>
        <a:off x="3384550" y="2715821"/>
        <a:ext cx="1789687" cy="1789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E7E40-528A-984E-B60B-2EBE5191EA47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5C3CE-48E0-9D4D-9BC1-355F23BF9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5C3CE-48E0-9D4D-9BC1-355F23BF91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33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BFEA6-5560-D441-B1A4-02106659D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A2F654-AA8E-284F-805A-A59D8401D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EB437-A7BF-804A-9FCB-59E445AF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6CC43-4C82-FB4A-A77F-D6B8DE27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09E1A-7307-2C47-B0E6-0E1D7245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5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13905-6088-2945-BD29-095B3F148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1E21A-F6FE-8943-A1DB-843B23B98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6BFD6-A14C-034C-AF40-F402E2BE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C1853-20B4-8744-ADE6-D87C6CE5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59960-CB5B-E04F-9FDA-A42D280CF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0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8B8BB-1FA4-7347-B728-7F49BFE41F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C5098-DA79-3D42-92D4-E51A4ECE6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035CC-FB32-1A4C-A9F8-72D03631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E23EF-1CB7-004F-8742-407D47C8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AF624-C427-794D-8F63-9ADE3112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5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221C-2C7C-9B43-9444-01EF9CBB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156BB-C86A-E149-A74A-1C5DC4E7C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31F0B-D2DF-1F40-ABE7-10AE0C99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31B50-6E8D-7843-BA34-AAF8E829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4F531-044F-8640-A01E-6C78FC0C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4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44CD-F187-6E4F-AF33-96B582B48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E4CA-089A-4C45-AD43-829EFCDB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8B7D3-4C5B-1B40-B136-08446B49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9F4B2-C949-5346-9B82-BE5CE9978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84554-1E3E-2A42-80AC-2D923A6F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8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142C4-44B1-1844-8DA1-7F44A9140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83696-04CA-5A4A-BEEC-3339DED00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50265-1C72-AB4D-9722-AD1F2EF81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F33EE-834E-2649-9A4F-E0717390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CF117-1B48-C24B-843B-7B3CF04B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15C5E-F067-E949-AC9E-DE0BAD78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7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65B0-81D6-524E-AE63-6923290BB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9E5C6-F2B0-C74A-A517-03B8D71D1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E7C92-0756-824E-9A80-9BDE2338B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7A5E6-A141-2D43-9EDA-D6257EE53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B9861-1D7E-CD45-8CDF-E928F7BF7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D6A3C-7E83-1B40-8F18-7C3A04AD0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6FCFB-DA9D-774B-8A57-5BD8526A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76A83D-2B93-764F-80EC-E0EC6D81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DB90-F0F7-E247-B409-36F0979A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564DB-566F-2C4B-B9D2-2555FBAA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BF281-D84A-A84E-AB14-D774A220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CC35A-49C9-B343-B0A0-BB8F1E5F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E8362-2B62-824D-9D7E-0C1ECC1BF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C96325-1CC7-EE4B-A6E2-33119B03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052C3-2C2A-9447-8AF7-9400A58F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3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D9D81-F352-1240-A67E-1E8B12F7E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0283-BD8C-DA40-A644-0C546B751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463FC-68E8-1B4F-BE5C-CED919CC3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45A50-8C81-0F41-ADBC-22A806F7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47A22-E574-F44A-A8F6-B05B306D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09BDE-5F82-CD48-94F9-24BEDFFE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0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284F2-667A-BF4F-8B25-E93827BB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77CA95-A560-0F4E-8FC6-8177FC597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9E325-B754-9F44-8FC5-7CB48034C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05AD-83AE-F448-9E85-425209147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C8CA5-0827-A14C-805F-139927596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5DDB7-7A45-AD46-8DA4-CC790788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6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B6C5A4-ADF3-674F-AFA1-97D597725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BABDD-055A-D542-8D30-DA1F09A4A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B387A-5AD0-674A-AC02-12D75F858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1C4A3-0649-6D4D-91B9-BD9B23A33954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896D-5EC1-9444-B183-E9BD7FE18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39B28-0304-3445-B992-2879EF185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EABF-A4C6-4F44-9F9A-EED5C0B0F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8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47FBD-1AFE-1441-BC6C-F617A80F6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919" y="2945524"/>
            <a:ext cx="6457183" cy="2274388"/>
          </a:xfrm>
        </p:spPr>
        <p:txBody>
          <a:bodyPr anchor="t">
            <a:normAutofit/>
          </a:bodyPr>
          <a:lstStyle/>
          <a:p>
            <a:pPr algn="l"/>
            <a:r>
              <a:rPr lang="en-US" sz="6700" dirty="0"/>
              <a:t>SCORE MARKING:</a:t>
            </a:r>
            <a:br>
              <a:rPr lang="en-US" sz="6700" dirty="0"/>
            </a:br>
            <a:r>
              <a:rPr lang="en-US" sz="6700" dirty="0"/>
              <a:t>The Process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8443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2EB322-853A-3848-9449-76B361898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B3912-FC2E-024F-A6B7-B5544A99DEA5}"/>
              </a:ext>
            </a:extLst>
          </p:cNvPr>
          <p:cNvSpPr txBox="1"/>
          <p:nvPr/>
        </p:nvSpPr>
        <p:spPr>
          <a:xfrm>
            <a:off x="4739279" y="1206505"/>
            <a:ext cx="6411913" cy="447894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latin typeface="+mj-lt"/>
              </a:rPr>
              <a:t>Permanent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737C6E-7548-FE45-8619-CEFAD590181B}"/>
              </a:ext>
            </a:extLst>
          </p:cNvPr>
          <p:cNvSpPr txBox="1"/>
          <p:nvPr/>
        </p:nvSpPr>
        <p:spPr>
          <a:xfrm>
            <a:off x="4739279" y="3570613"/>
            <a:ext cx="6411913" cy="44329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Temporary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5F6AB-0879-974A-900E-6E6EC679E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078" y="1911188"/>
            <a:ext cx="6411913" cy="1536700"/>
          </a:xfrm>
        </p:spPr>
        <p:txBody>
          <a:bodyPr wrap="square" anchor="t">
            <a:noAutofit/>
          </a:bodyPr>
          <a:lstStyle/>
          <a:p>
            <a:r>
              <a:rPr lang="en-US" dirty="0"/>
              <a:t>Markers</a:t>
            </a:r>
          </a:p>
          <a:p>
            <a:r>
              <a:rPr lang="en-US" dirty="0"/>
              <a:t>Highlighters</a:t>
            </a:r>
          </a:p>
          <a:p>
            <a:r>
              <a:rPr lang="en-US" dirty="0"/>
              <a:t>Pens, etc.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8D422E-64D3-3E42-960A-D5B820286BF8}"/>
              </a:ext>
            </a:extLst>
          </p:cNvPr>
          <p:cNvSpPr txBox="1"/>
          <p:nvPr/>
        </p:nvSpPr>
        <p:spPr>
          <a:xfrm>
            <a:off x="5120078" y="4270700"/>
            <a:ext cx="6411913" cy="1619249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Pencils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Colored Sticky Notes(different shapes)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Paper clips, rubber bands, etc.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43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4FE417-FA5D-A249-B046-E7FFA310A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</a:rPr>
              <a:t>WHAT to Mark!</a:t>
            </a:r>
            <a:br>
              <a:rPr lang="en-US" sz="4800">
                <a:solidFill>
                  <a:schemeClr val="bg1"/>
                </a:solidFill>
              </a:rPr>
            </a:br>
            <a:endParaRPr lang="en-US" sz="4800">
              <a:solidFill>
                <a:schemeClr val="bg1"/>
              </a:solidFill>
            </a:endParaRPr>
          </a:p>
        </p:txBody>
      </p:sp>
      <p:pic>
        <p:nvPicPr>
          <p:cNvPr id="7" name="Graphic 6" descr="Skeleton">
            <a:extLst>
              <a:ext uri="{FF2B5EF4-FFF2-40B4-BE49-F238E27FC236}">
                <a16:creationId xmlns:a16="http://schemas.microsoft.com/office/drawing/2014/main" id="{22163401-2FC4-48C4-A12D-422EB279A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8FF8C9-4455-B94B-B6A5-9EC479302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r>
              <a:rPr lang="en-US"/>
              <a:t>Use the UNIT STUDY and the GRAPH ANALYSIS</a:t>
            </a:r>
          </a:p>
          <a:p>
            <a:r>
              <a:rPr lang="en-US"/>
              <a:t>Your Ensemble Needs and Reminders: list……..</a:t>
            </a:r>
          </a:p>
          <a:p>
            <a:r>
              <a:rPr lang="en-US"/>
              <a:t>Your Needs and Reminders: list………</a:t>
            </a:r>
          </a:p>
          <a:p>
            <a:r>
              <a:rPr lang="en-US"/>
              <a:t>The Musical needs: list………</a:t>
            </a:r>
          </a:p>
          <a:p>
            <a:r>
              <a:rPr lang="en-US"/>
              <a:t>Interpretive needs: list…….</a:t>
            </a:r>
          </a:p>
          <a:p>
            <a:r>
              <a:rPr lang="en-US"/>
              <a:t>Conducting needs: list……..</a:t>
            </a:r>
          </a:p>
          <a:p>
            <a:r>
              <a:rPr lang="en-US"/>
              <a:t>Rehearsal needs: list……..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0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4444163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8BFC7C-592A-1B46-BA3E-3A19E07F1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11" y="767258"/>
            <a:ext cx="3209335" cy="5323484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Step SIX: The REHEARSAL: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83158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12192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9B9708-8401-4097-9DD6-AE0C8F52F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577399"/>
              </p:ext>
            </p:extLst>
          </p:nvPr>
        </p:nvGraphicFramePr>
        <p:xfrm>
          <a:off x="5242917" y="1005298"/>
          <a:ext cx="6422901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76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DC8F01-FF6D-6749-AE6A-54F52E5AB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5ADC8F01-FF6D-6749-AE6A-54F52E5AB2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C0C1EA-8AD6-234F-BEC2-E8D211F3F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47C0C1EA-8AD6-234F-BEC2-E8D211F3F3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6F30C60-6D70-AE4E-A376-750C4677C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56F30C60-6D70-AE4E-A376-750C4677C3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2A3D9E-AFE4-F448-95AE-304E910A5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DD2A3D9E-AFE4-F448-95AE-304E910A5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3D37A6-14B3-534A-A071-2947FEDC6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Step SEVEN:  PERFORMANCE!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610277-3093-964B-8A28-20F531EBD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746394"/>
          </a:xfrm>
        </p:spPr>
        <p:txBody>
          <a:bodyPr anchor="ctr">
            <a:normAutofit/>
          </a:bodyPr>
          <a:lstStyle/>
          <a:p>
            <a:r>
              <a:rPr lang="en-US"/>
              <a:t>Execution</a:t>
            </a:r>
          </a:p>
          <a:p>
            <a:r>
              <a:rPr lang="en-US"/>
              <a:t>Evaluation</a:t>
            </a:r>
          </a:p>
          <a:p>
            <a:r>
              <a:rPr lang="en-US"/>
              <a:t>ENJOY THE PROCESS……………………It all begins again, and again, and again………..</a:t>
            </a:r>
          </a:p>
        </p:txBody>
      </p:sp>
    </p:spTree>
    <p:extLst>
      <p:ext uri="{BB962C8B-B14F-4D97-AF65-F5344CB8AC3E}">
        <p14:creationId xmlns:p14="http://schemas.microsoft.com/office/powerpoint/2010/main" val="64760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792DF6-CC34-4DC4-9334-D43BB7836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34376" cy="6858000"/>
          </a:xfrm>
          <a:prstGeom prst="rect">
            <a:avLst/>
          </a:prstGeom>
          <a:ln>
            <a:noFill/>
          </a:ln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B69CB-B9AB-0844-9597-003B3D47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980" y="891539"/>
            <a:ext cx="3134807" cy="507111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Rehearsal Components: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660204-C393-4F3C-8ACC-5771824A2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8A90D876-D614-4C9F-9EEB-230D39664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957124"/>
              </p:ext>
            </p:extLst>
          </p:nvPr>
        </p:nvGraphicFramePr>
        <p:xfrm>
          <a:off x="5261530" y="643467"/>
          <a:ext cx="6110962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341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1B40C74-1B6D-D44B-B557-5B53236BB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dgm id="{A1B40C74-1B6D-D44B-B557-5B53236BB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1B6665D-D8C8-F944-AA2D-C242817625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graphicEl>
                                              <a:dgm id="{E1B6665D-D8C8-F944-AA2D-C242817625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187D027-DED6-FD45-B236-CA8D791AA2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>
                                            <p:graphicEl>
                                              <a:dgm id="{5187D027-DED6-FD45-B236-CA8D791AA2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3676C01-41A5-1342-A6E7-5F3DD2244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graphicEl>
                                              <a:dgm id="{A3676C01-41A5-1342-A6E7-5F3DD2244C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DEB0EF2-23E4-4849-885E-C21A50F291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>
                                            <p:graphicEl>
                                              <a:dgm id="{CDEB0EF2-23E4-4849-885E-C21A50F291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17B848-5EFE-6446-A7DC-B057CDEF8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/>
              <a:t>Define “WHAT IS”?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AC5F78F0-8CE0-4933-952D-9C57B7B1B7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605614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597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C42E65D-371D-4CB1-9C91-D23215B927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435705D-8132-4236-87D4-F98C2748D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45A0810-BC7C-4865-B823-81F4E59A7A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43E127A-E10E-49AE-94AB-ED8E559403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9459257-549A-4750-AC3C-2BD76119C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0C2725E-3790-4A40-99D8-422BF69C5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C63F158-03F8-48FC-9E0C-B45A53E22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8E26186-83E6-4532-91E4-ECEDCC710B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981767FE-55FB-4613-84D6-9A55D873E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266493D-2906-4B32-92AB-E9437CC6F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E4A1A15-A252-47BE-BD5A-21B5F237D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D35A669-AFAA-4414-8D72-1ED3A1F9B1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41A2ECF3-AA3A-439A-962B-7041EC353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9B166C0-24DD-4D2F-A4E6-66906A236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FE9AAE1-16C0-465F-B28F-A1FB8CA92B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0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4444163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13BD-9A54-B045-868D-55CA3662D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11" y="767258"/>
            <a:ext cx="3209335" cy="532348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Define “NEEDS”!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83158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12192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95287460-3CC2-4080-9F23-4EE6A54ED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477679"/>
              </p:ext>
            </p:extLst>
          </p:nvPr>
        </p:nvGraphicFramePr>
        <p:xfrm>
          <a:off x="5242917" y="1005298"/>
          <a:ext cx="6422901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872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3D465FE1-B0B8-4D4B-979C-47D62D75D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graphicEl>
                                              <a:dgm id="{3D465FE1-B0B8-4D4B-979C-47D62D75D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graphicEl>
                                              <a:dgm id="{3D465FE1-B0B8-4D4B-979C-47D62D75D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F8710B29-E1B2-6343-BDAA-620C8E091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graphicEl>
                                              <a:dgm id="{F8710B29-E1B2-6343-BDAA-620C8E091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graphicEl>
                                              <a:dgm id="{F8710B29-E1B2-6343-BDAA-620C8E091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4BAB2025-1D2A-1B41-8532-C6D63CD2B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graphicEl>
                                              <a:dgm id="{4BAB2025-1D2A-1B41-8532-C6D63CD2B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graphicEl>
                                              <a:dgm id="{4BAB2025-1D2A-1B41-8532-C6D63CD2B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9F892227-B32C-7C4F-9472-650E93DC6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graphicEl>
                                              <a:dgm id="{9F892227-B32C-7C4F-9472-650E93DC6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graphicEl>
                                              <a:dgm id="{9F892227-B32C-7C4F-9472-650E93DC6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D902456B-DB18-A141-ADC9-6F9B30E483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graphicEl>
                                              <a:dgm id="{D902456B-DB18-A141-ADC9-6F9B30E483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graphicEl>
                                              <a:dgm id="{D902456B-DB18-A141-ADC9-6F9B30E483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0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A6FC96-EB79-E34C-8163-879E14A2A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 </a:t>
            </a: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Step ONE:  Literature Selection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E92C7E36-E38A-45F3-BD20-16E748C5A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953342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C7245DB-7338-A343-A39F-7DDC5B8D2BC7}"/>
              </a:ext>
            </a:extLst>
          </p:cNvPr>
          <p:cNvSpPr txBox="1"/>
          <p:nvPr/>
        </p:nvSpPr>
        <p:spPr>
          <a:xfrm>
            <a:off x="594360" y="964504"/>
            <a:ext cx="33212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Where Does It All Begin???</a:t>
            </a:r>
          </a:p>
        </p:txBody>
      </p:sp>
    </p:spTree>
    <p:extLst>
      <p:ext uri="{BB962C8B-B14F-4D97-AF65-F5344CB8AC3E}">
        <p14:creationId xmlns:p14="http://schemas.microsoft.com/office/powerpoint/2010/main" val="305599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BBBB253-D850-4C87-9570-62FDB4A08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graphicEl>
                                              <a:dgm id="{EBBBB253-D850-4C87-9570-62FDB4A08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graphicEl>
                                              <a:dgm id="{EBBBB253-D850-4C87-9570-62FDB4A08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93027CE-7DA8-4748-943A-87FEEEAC0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graphicEl>
                                              <a:dgm id="{893027CE-7DA8-4748-943A-87FEEEAC0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graphicEl>
                                              <a:dgm id="{893027CE-7DA8-4748-943A-87FEEEAC0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2A9D070-9FDE-413C-A4AA-E5C41C5862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graphicEl>
                                              <a:dgm id="{E2A9D070-9FDE-413C-A4AA-E5C41C5862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graphicEl>
                                              <a:dgm id="{E2A9D070-9FDE-413C-A4AA-E5C41C5862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E6AA895-C40B-4267-849C-FDCC16382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graphicEl>
                                              <a:dgm id="{AE6AA895-C40B-4267-849C-FDCC16382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graphicEl>
                                              <a:dgm id="{AE6AA895-C40B-4267-849C-FDCC16382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0A27500-83E8-411F-BCE8-62A9E8AA9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graphicEl>
                                              <a:dgm id="{A0A27500-83E8-411F-BCE8-62A9E8AA9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graphicEl>
                                              <a:dgm id="{A0A27500-83E8-411F-BCE8-62A9E8AA9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DC09FA0-ED8E-40DC-810A-65F48AD95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graphicEl>
                                              <a:dgm id="{6DC09FA0-ED8E-40DC-810A-65F48AD95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graphicEl>
                                              <a:dgm id="{6DC09FA0-ED8E-40DC-810A-65F48AD95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9A962BF7-97F8-411A-A3EF-5FCDCBA720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graphicEl>
                                              <a:dgm id="{9A962BF7-97F8-411A-A3EF-5FCDCBA720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graphicEl>
                                              <a:dgm id="{9A962BF7-97F8-411A-A3EF-5FCDCBA720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1FDD8A31-EA6B-48F0-873F-03D2D5F31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graphicEl>
                                              <a:dgm id="{1FDD8A31-EA6B-48F0-873F-03D2D5F31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graphicEl>
                                              <a:dgm id="{1FDD8A31-EA6B-48F0-873F-03D2D5F31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E41341D-003B-4E22-AC67-8A94E1A42B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graphicEl>
                                              <a:dgm id="{7E41341D-003B-4E22-AC67-8A94E1A42B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graphicEl>
                                              <a:dgm id="{7E41341D-003B-4E22-AC67-8A94E1A42B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1A21E16D-83B8-415D-87B6-2F54160DC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graphicEl>
                                              <a:dgm id="{1A21E16D-83B8-415D-87B6-2F54160DC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graphicEl>
                                              <a:dgm id="{1A21E16D-83B8-415D-87B6-2F54160DC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B4FCF8A-3FA8-49BE-8063-546AA1BB5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graphicEl>
                                              <a:dgm id="{0B4FCF8A-3FA8-49BE-8063-546AA1BB5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graphicEl>
                                              <a:dgm id="{0B4FCF8A-3FA8-49BE-8063-546AA1BB5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9332C07F-B319-4FC0-B6B3-B6849D92A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>
                                            <p:graphicEl>
                                              <a:dgm id="{9332C07F-B319-4FC0-B6B3-B6849D92A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graphicEl>
                                              <a:dgm id="{9332C07F-B319-4FC0-B6B3-B6849D92A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1BE01C7-70FF-4FC2-B604-FFCAC3C57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>
                                            <p:graphicEl>
                                              <a:dgm id="{F1BE01C7-70FF-4FC2-B604-FFCAC3C57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>
                                            <p:graphicEl>
                                              <a:dgm id="{F1BE01C7-70FF-4FC2-B604-FFCAC3C57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5AA49FB-AF61-4422-A206-FF4538D31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>
                                            <p:graphicEl>
                                              <a:dgm id="{C5AA49FB-AF61-4422-A206-FF4538D31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graphicEl>
                                              <a:dgm id="{C5AA49FB-AF61-4422-A206-FF4538D31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B6B20F1-3522-4520-BAA6-AFAF9A075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>
                                            <p:graphicEl>
                                              <a:dgm id="{5B6B20F1-3522-4520-BAA6-AFAF9A075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>
                                            <p:graphicEl>
                                              <a:dgm id="{5B6B20F1-3522-4520-BAA6-AFAF9A075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0FA061C-AA47-4401-8CCE-BA5E0289CA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>
                                            <p:graphicEl>
                                              <a:dgm id="{50FA061C-AA47-4401-8CCE-BA5E0289CA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>
                                            <p:graphicEl>
                                              <a:dgm id="{50FA061C-AA47-4401-8CCE-BA5E0289CA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FD44D88-6A29-44D7-BCB7-5FCF153FD0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>
                                            <p:graphicEl>
                                              <a:dgm id="{EFD44D88-6A29-44D7-BCB7-5FCF153FD0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>
                                            <p:graphicEl>
                                              <a:dgm id="{EFD44D88-6A29-44D7-BCB7-5FCF153FD0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05307E5-8D28-41E0-814F-E474F386E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>
                                            <p:graphicEl>
                                              <a:dgm id="{D05307E5-8D28-41E0-814F-E474F386E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>
                                            <p:graphicEl>
                                              <a:dgm id="{D05307E5-8D28-41E0-814F-E474F386E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97605FB-F12C-4ED9-BE76-C9EBAEE63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>
                                            <p:graphicEl>
                                              <a:dgm id="{B97605FB-F12C-4ED9-BE76-C9EBAEE63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>
                                            <p:graphicEl>
                                              <a:dgm id="{B97605FB-F12C-4ED9-BE76-C9EBAEE63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A264E9D-41E8-43FD-863C-CB66B181D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>
                                            <p:graphicEl>
                                              <a:dgm id="{6A264E9D-41E8-43FD-863C-CB66B181D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>
                                            <p:graphicEl>
                                              <a:dgm id="{6A264E9D-41E8-43FD-863C-CB66B181D8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A7A0534-D2D0-4F9D-871B-C9E138440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">
                                            <p:graphicEl>
                                              <a:dgm id="{DA7A0534-D2D0-4F9D-871B-C9E138440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">
                                            <p:graphicEl>
                                              <a:dgm id="{DA7A0534-D2D0-4F9D-871B-C9E138440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1DEB374-A1D0-48A1-B178-959E6F243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478"/>
            <a:ext cx="6378162" cy="6858478"/>
          </a:xfrm>
          <a:custGeom>
            <a:avLst/>
            <a:gdLst>
              <a:gd name="connsiteX0" fmla="*/ 0 w 6378162"/>
              <a:gd name="connsiteY0" fmla="*/ 6858478 h 6858478"/>
              <a:gd name="connsiteX1" fmla="*/ 6378162 w 6378162"/>
              <a:gd name="connsiteY1" fmla="*/ 6858478 h 6858478"/>
              <a:gd name="connsiteX2" fmla="*/ 3201787 w 6378162"/>
              <a:gd name="connsiteY2" fmla="*/ 0 h 6858478"/>
              <a:gd name="connsiteX3" fmla="*/ 3196210 w 6378162"/>
              <a:gd name="connsiteY3" fmla="*/ 0 h 6858478"/>
              <a:gd name="connsiteX4" fmla="*/ 2129982 w 6378162"/>
              <a:gd name="connsiteY4" fmla="*/ 0 h 6858478"/>
              <a:gd name="connsiteX5" fmla="*/ 0 w 6378162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8162" h="6858478">
                <a:moveTo>
                  <a:pt x="0" y="6858478"/>
                </a:moveTo>
                <a:lnTo>
                  <a:pt x="6378162" y="6858478"/>
                </a:lnTo>
                <a:lnTo>
                  <a:pt x="3201787" y="0"/>
                </a:lnTo>
                <a:lnTo>
                  <a:pt x="3196210" y="0"/>
                </a:lnTo>
                <a:lnTo>
                  <a:pt x="2129982" y="0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lumMod val="85000"/>
              <a:lumOff val="15000"/>
              <a:alpha val="70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D92A3ED-9854-4AD9-88FB-0EC89C939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478"/>
            <a:ext cx="5972343" cy="6858478"/>
          </a:xfrm>
          <a:custGeom>
            <a:avLst/>
            <a:gdLst>
              <a:gd name="connsiteX0" fmla="*/ 0 w 5972343"/>
              <a:gd name="connsiteY0" fmla="*/ 6858478 h 6858478"/>
              <a:gd name="connsiteX1" fmla="*/ 5972343 w 5972343"/>
              <a:gd name="connsiteY1" fmla="*/ 6858478 h 6858478"/>
              <a:gd name="connsiteX2" fmla="*/ 2795968 w 5972343"/>
              <a:gd name="connsiteY2" fmla="*/ 0 h 6858478"/>
              <a:gd name="connsiteX3" fmla="*/ 2790391 w 5972343"/>
              <a:gd name="connsiteY3" fmla="*/ 0 h 6858478"/>
              <a:gd name="connsiteX4" fmla="*/ 1724163 w 5972343"/>
              <a:gd name="connsiteY4" fmla="*/ 0 h 6858478"/>
              <a:gd name="connsiteX5" fmla="*/ 0 w 5972343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72343" h="6858478">
                <a:moveTo>
                  <a:pt x="0" y="6858478"/>
                </a:moveTo>
                <a:lnTo>
                  <a:pt x="5972343" y="6858478"/>
                </a:lnTo>
                <a:lnTo>
                  <a:pt x="2795968" y="0"/>
                </a:lnTo>
                <a:lnTo>
                  <a:pt x="2790391" y="0"/>
                </a:lnTo>
                <a:lnTo>
                  <a:pt x="1724163" y="0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lumMod val="85000"/>
              <a:lumOff val="1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6BA251-E26F-DD4F-B27A-3F23FDBA8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91773"/>
            <a:ext cx="3276601" cy="3028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Step TWO: The “UNIT STUDY"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152400EF-1408-40AE-9680-CDA4F16D2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477216"/>
              </p:ext>
            </p:extLst>
          </p:nvPr>
        </p:nvGraphicFramePr>
        <p:xfrm>
          <a:off x="5972340" y="405442"/>
          <a:ext cx="5509344" cy="503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39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871DA5F-1A4B-D641-A14A-2F3EFC73D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graphicEl>
                                              <a:dgm id="{F871DA5F-1A4B-D641-A14A-2F3EFC73D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graphicEl>
                                              <a:dgm id="{F871DA5F-1A4B-D641-A14A-2F3EFC73D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BCE52BE-B2D5-DE4D-B0DB-A18A5FE12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graphicEl>
                                              <a:dgm id="{ABCE52BE-B2D5-DE4D-B0DB-A18A5FE12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graphicEl>
                                              <a:dgm id="{ABCE52BE-B2D5-DE4D-B0DB-A18A5FE12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9A9AF37-5D5E-B746-BBD9-68AA9D8F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graphicEl>
                                              <a:dgm id="{F9A9AF37-5D5E-B746-BBD9-68AA9D8F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graphicEl>
                                              <a:dgm id="{F9A9AF37-5D5E-B746-BBD9-68AA9D8F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9255BAE7-D50E-6E40-A42F-CCA1302444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graphicEl>
                                              <a:dgm id="{9255BAE7-D50E-6E40-A42F-CCA1302444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graphicEl>
                                              <a:dgm id="{9255BAE7-D50E-6E40-A42F-CCA1302444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3A16EC4-AA1D-9940-8E29-DF664D2988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graphicEl>
                                              <a:dgm id="{53A16EC4-AA1D-9940-8E29-DF664D2988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graphicEl>
                                              <a:dgm id="{53A16EC4-AA1D-9940-8E29-DF664D2988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AFEED62-263C-3245-AFDE-FB32E0899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graphicEl>
                                              <a:dgm id="{6AFEED62-263C-3245-AFDE-FB32E0899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graphicEl>
                                              <a:dgm id="{6AFEED62-263C-3245-AFDE-FB32E0899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C8317DD-E0B4-7840-9977-FC723AE31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graphicEl>
                                              <a:dgm id="{3C8317DD-E0B4-7840-9977-FC723AE31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graphicEl>
                                              <a:dgm id="{3C8317DD-E0B4-7840-9977-FC723AE31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98C22484-D9A5-4448-99D5-B961B3FF9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graphicEl>
                                              <a:dgm id="{98C22484-D9A5-4448-99D5-B961B3FF9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graphicEl>
                                              <a:dgm id="{98C22484-D9A5-4448-99D5-B961B3FF9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F78A014-2880-9A46-8485-66841F524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graphicEl>
                                              <a:dgm id="{DF78A014-2880-9A46-8485-66841F524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graphicEl>
                                              <a:dgm id="{DF78A014-2880-9A46-8485-66841F524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C0835B-F7A0-5C48-A928-BDD2EA30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3877056" cy="22494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u="sng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Step THREE:  </a:t>
            </a: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GRAPH ANALYSIS</a:t>
            </a:r>
            <a:b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3797BE-8359-C942-862B-5AF264644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923270"/>
              </p:ext>
            </p:extLst>
          </p:nvPr>
        </p:nvGraphicFramePr>
        <p:xfrm>
          <a:off x="5848350" y="1175875"/>
          <a:ext cx="5890686" cy="4659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674">
                  <a:extLst>
                    <a:ext uri="{9D8B030D-6E8A-4147-A177-3AD203B41FA5}">
                      <a16:colId xmlns:a16="http://schemas.microsoft.com/office/drawing/2014/main" val="2385410228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1413991702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1319419012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689235698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938050484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2085479390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1413868296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826327121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2949456217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800654064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796069184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1936579767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2008218041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3003210924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4095817219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4139524624"/>
                    </a:ext>
                  </a:extLst>
                </a:gridCol>
                <a:gridCol w="345099">
                  <a:extLst>
                    <a:ext uri="{9D8B030D-6E8A-4147-A177-3AD203B41FA5}">
                      <a16:colId xmlns:a16="http://schemas.microsoft.com/office/drawing/2014/main" val="1109296792"/>
                    </a:ext>
                  </a:extLst>
                </a:gridCol>
              </a:tblGrid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Measure #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extLst>
                  <a:ext uri="{0D108BD9-81ED-4DB2-BD59-A6C34878D82A}">
                    <a16:rowId xmlns:a16="http://schemas.microsoft.com/office/drawing/2014/main" val="3450268674"/>
                  </a:ext>
                </a:extLst>
              </a:tr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Form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2394149971"/>
                  </a:ext>
                </a:extLst>
              </a:tr>
              <a:tr h="474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Phrase Structure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573396111"/>
                  </a:ext>
                </a:extLst>
              </a:tr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Tempo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1674382231"/>
                  </a:ext>
                </a:extLst>
              </a:tr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Dynamics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2819583808"/>
                  </a:ext>
                </a:extLst>
              </a:tr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Meter/Rhythm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3013691959"/>
                  </a:ext>
                </a:extLst>
              </a:tr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Tonality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2955687164"/>
                  </a:ext>
                </a:extLst>
              </a:tr>
              <a:tr h="474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Harmonic Motion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2838713520"/>
                  </a:ext>
                </a:extLst>
              </a:tr>
              <a:tr h="2587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Orchestration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46993605"/>
                  </a:ext>
                </a:extLst>
              </a:tr>
              <a:tr h="474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General Character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934505194"/>
                  </a:ext>
                </a:extLst>
              </a:tr>
              <a:tr h="474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Means for Expression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3322427245"/>
                  </a:ext>
                </a:extLst>
              </a:tr>
              <a:tr h="474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Conducting Concerns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533832060"/>
                  </a:ext>
                </a:extLst>
              </a:tr>
              <a:tr h="4747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Rehearsal Consideration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36" marR="8136" marT="8136" marB="0" anchor="b"/>
                </a:tc>
                <a:extLst>
                  <a:ext uri="{0D108BD9-81ED-4DB2-BD59-A6C34878D82A}">
                    <a16:rowId xmlns:a16="http://schemas.microsoft.com/office/drawing/2014/main" val="1965762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936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D51972-AFDD-0B41-B274-A5B343DAC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5600"/>
              <a:t>Step FOUR: The Score Marking “SYSTEM”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0E2EA-0692-AE47-9862-094FBE1A0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US" sz="2200" dirty="0"/>
              <a:t>Does it work for you?</a:t>
            </a:r>
          </a:p>
          <a:p>
            <a:r>
              <a:rPr lang="en-US" sz="2200" dirty="0"/>
              <a:t>Are you comfortable with it?</a:t>
            </a:r>
          </a:p>
          <a:p>
            <a:r>
              <a:rPr lang="en-US" sz="2200" dirty="0"/>
              <a:t>Are you competent with it?</a:t>
            </a:r>
          </a:p>
          <a:p>
            <a:r>
              <a:rPr lang="en-US" sz="2200" dirty="0"/>
              <a:t>Is it flexible and fluid?</a:t>
            </a:r>
          </a:p>
          <a:p>
            <a:r>
              <a:rPr lang="en-US" sz="2200" dirty="0"/>
              <a:t>Is it “readable” at quick, short glances?</a:t>
            </a:r>
          </a:p>
          <a:p>
            <a:r>
              <a:rPr lang="en-US" sz="2200" dirty="0"/>
              <a:t>Does it work for your ensemble?</a:t>
            </a:r>
          </a:p>
          <a:p>
            <a:r>
              <a:rPr lang="en-US" sz="2200" dirty="0"/>
              <a:t>Does it save you time?</a:t>
            </a:r>
          </a:p>
          <a:p>
            <a:pPr marL="0" indent="0">
              <a:buNone/>
            </a:pPr>
            <a:br>
              <a:rPr lang="en-US" sz="2200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0822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B81E6-93AD-454C-A707-EDC409B58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1220919"/>
            <a:ext cx="542578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Step FIVE:  The Score Marking “Process”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C3402-55F2-8846-9495-7F3CFF6A8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907" y="3951224"/>
            <a:ext cx="5425781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 CHOICES:  </a:t>
            </a:r>
            <a:endParaRPr lang="en-US" sz="2400" dirty="0"/>
          </a:p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Permanent – Markings are there forever.</a:t>
            </a:r>
          </a:p>
          <a:p>
            <a:pPr marL="0" indent="0">
              <a:buNone/>
            </a:pPr>
            <a:r>
              <a:rPr lang="en-US" sz="2400" dirty="0"/>
              <a:t>Temporary – Markings can be removed.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2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632</Words>
  <Application>Microsoft Macintosh PowerPoint</Application>
  <PresentationFormat>Widescreen</PresentationFormat>
  <Paragraphs>300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SCORE MARKING: The Process</vt:lpstr>
      <vt:lpstr>Rehearsal Components: </vt:lpstr>
      <vt:lpstr>Define “WHAT IS”?</vt:lpstr>
      <vt:lpstr>Define “NEEDS”!</vt:lpstr>
      <vt:lpstr>    Step ONE:  Literature Selection</vt:lpstr>
      <vt:lpstr>Step TWO: The “UNIT STUDY"</vt:lpstr>
      <vt:lpstr>Step THREE:  THE GRAPH ANALYSIS </vt:lpstr>
      <vt:lpstr>Step FOUR: The Score Marking “SYSTEM”</vt:lpstr>
      <vt:lpstr>Step FIVE:  The Score Marking “Process”</vt:lpstr>
      <vt:lpstr>Options</vt:lpstr>
      <vt:lpstr>WHAT to Mark! </vt:lpstr>
      <vt:lpstr>Step SIX: The REHEARSAL:</vt:lpstr>
      <vt:lpstr>Step SEVEN:  PERFORMANCE!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SCORE MARKING: The Process</dc:title>
  <dc:creator>Frank Tracz</dc:creator>
  <cp:lastModifiedBy>Frank Tracz</cp:lastModifiedBy>
  <cp:revision>8</cp:revision>
  <dcterms:created xsi:type="dcterms:W3CDTF">2020-04-30T22:47:10Z</dcterms:created>
  <dcterms:modified xsi:type="dcterms:W3CDTF">2020-04-30T23:33:26Z</dcterms:modified>
</cp:coreProperties>
</file>