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/>
    <p:restoredTop sz="94586"/>
  </p:normalViewPr>
  <p:slideViewPr>
    <p:cSldViewPr snapToGrid="0" snapToObjects="1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90150-C2AF-0D4F-A03D-9422E9B88A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Leading the Pack</a:t>
            </a:r>
            <a:br>
              <a:rPr lang="en-US" dirty="0"/>
            </a:br>
            <a:r>
              <a:rPr lang="en-US" sz="2800" dirty="0">
                <a:latin typeface="+mn-lt"/>
              </a:rPr>
              <a:t>(Engage the Team)</a:t>
            </a:r>
            <a:endParaRPr lang="en-US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F8B4B2-E90B-5F46-8B36-CD81FCB7B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525742"/>
          </a:xfrm>
        </p:spPr>
        <p:txBody>
          <a:bodyPr>
            <a:normAutofit/>
          </a:bodyPr>
          <a:lstStyle/>
          <a:p>
            <a:r>
              <a:rPr lang="en-US" sz="2400" dirty="0"/>
              <a:t>Dr. Frank </a:t>
            </a:r>
            <a:r>
              <a:rPr lang="en-US" sz="2400" dirty="0" err="1"/>
              <a:t>Tracz</a:t>
            </a:r>
            <a:endParaRPr lang="en-US" sz="2400" dirty="0"/>
          </a:p>
          <a:p>
            <a:r>
              <a:rPr lang="en-US" sz="2400" dirty="0"/>
              <a:t>Director of K-State Bands</a:t>
            </a:r>
          </a:p>
          <a:p>
            <a:r>
              <a:rPr lang="en-US" sz="2400" dirty="0"/>
              <a:t>Kansas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137872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08E1E-BE80-DA48-9E63-58EA3AA4B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the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22458-BEF6-194D-860F-C9FAAEA21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First, remember your experiences: Good and Bad</a:t>
            </a:r>
          </a:p>
          <a:p>
            <a:r>
              <a:rPr lang="en-US" sz="2400" dirty="0"/>
              <a:t>Have empathy</a:t>
            </a:r>
          </a:p>
          <a:p>
            <a:r>
              <a:rPr lang="en-US" sz="2400" dirty="0"/>
              <a:t>Develop understanding</a:t>
            </a:r>
          </a:p>
          <a:p>
            <a:r>
              <a:rPr lang="en-US" sz="2400" dirty="0"/>
              <a:t>Build trust and integrity</a:t>
            </a:r>
          </a:p>
        </p:txBody>
      </p:sp>
    </p:spTree>
    <p:extLst>
      <p:ext uri="{BB962C8B-B14F-4D97-AF65-F5344CB8AC3E}">
        <p14:creationId xmlns:p14="http://schemas.microsoft.com/office/powerpoint/2010/main" val="244278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4FF7A-C7B8-2E47-A1F6-4EDDD272E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8A594-A345-EB4A-8D7F-602C1C9FD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/>
              <a:t>“WE”</a:t>
            </a:r>
            <a:r>
              <a:rPr lang="en-US" sz="2400" dirty="0"/>
              <a:t> accomplish more than “</a:t>
            </a:r>
            <a:r>
              <a:rPr lang="en-US" sz="2400" i="1" dirty="0"/>
              <a:t>ME”</a:t>
            </a:r>
          </a:p>
          <a:p>
            <a:r>
              <a:rPr lang="en-US" sz="2400" i="1" dirty="0"/>
              <a:t>“ME”</a:t>
            </a:r>
            <a:r>
              <a:rPr lang="en-US" sz="2400" dirty="0"/>
              <a:t> has to start the process</a:t>
            </a:r>
          </a:p>
          <a:p>
            <a:r>
              <a:rPr lang="en-US" sz="2400" dirty="0"/>
              <a:t>Develop “</a:t>
            </a:r>
            <a:r>
              <a:rPr lang="en-US" sz="2400" i="1" dirty="0"/>
              <a:t>WE”</a:t>
            </a:r>
          </a:p>
          <a:p>
            <a:r>
              <a:rPr lang="en-US" sz="2400" dirty="0"/>
              <a:t>How do you want to be led?</a:t>
            </a:r>
          </a:p>
          <a:p>
            <a:r>
              <a:rPr lang="en-US" sz="2400" dirty="0"/>
              <a:t>We are all different, but our goals may be the same</a:t>
            </a:r>
          </a:p>
          <a:p>
            <a:r>
              <a:rPr lang="en-US" sz="2400" dirty="0"/>
              <a:t>Be the bridge to accomplishment and success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7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A88BF-D06B-4B4E-8A65-9BD329F2B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Bridge to Better…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4F4FE49-33B1-DA4F-BD19-98CE83DCC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9132" y="2650302"/>
            <a:ext cx="6462447" cy="230171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DD5D84-4448-D847-B4C4-26D7B5C48427}"/>
              </a:ext>
            </a:extLst>
          </p:cNvPr>
          <p:cNvSpPr txBox="1"/>
          <p:nvPr/>
        </p:nvSpPr>
        <p:spPr>
          <a:xfrm>
            <a:off x="2231136" y="4952012"/>
            <a:ext cx="2601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2D213B-445A-1544-93D5-CD781318EA60}"/>
              </a:ext>
            </a:extLst>
          </p:cNvPr>
          <p:cNvSpPr txBox="1"/>
          <p:nvPr/>
        </p:nvSpPr>
        <p:spPr>
          <a:xfrm>
            <a:off x="9398474" y="2937403"/>
            <a:ext cx="2410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could be!</a:t>
            </a:r>
          </a:p>
        </p:txBody>
      </p:sp>
    </p:spTree>
    <p:extLst>
      <p:ext uri="{BB962C8B-B14F-4D97-AF65-F5344CB8AC3E}">
        <p14:creationId xmlns:p14="http://schemas.microsoft.com/office/powerpoint/2010/main" val="63813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A94F0-0807-A943-96B1-F199EBBA7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042256"/>
          </a:xfrm>
        </p:spPr>
        <p:txBody>
          <a:bodyPr/>
          <a:lstStyle/>
          <a:p>
            <a:r>
              <a:rPr lang="en-US" dirty="0"/>
              <a:t>Dr. Frank </a:t>
            </a:r>
            <a:r>
              <a:rPr lang="en-US" dirty="0" err="1"/>
              <a:t>Tracz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A90F50-B823-FB46-9C0B-EAA21C592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3930235"/>
            <a:ext cx="6801612" cy="160366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Director of Bands</a:t>
            </a:r>
          </a:p>
          <a:p>
            <a:r>
              <a:rPr lang="en-US" sz="2400" dirty="0"/>
              <a:t>Kansas State University</a:t>
            </a:r>
          </a:p>
          <a:p>
            <a:r>
              <a:rPr lang="en-US" sz="2400" dirty="0" err="1"/>
              <a:t>ftracz@ksu.edu</a:t>
            </a:r>
            <a:endParaRPr lang="en-US" sz="2400" dirty="0"/>
          </a:p>
          <a:p>
            <a:r>
              <a:rPr lang="en-US" sz="2400" dirty="0"/>
              <a:t>785-532-3818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1057C7-8E74-FB43-B6DF-6620264F9E8C}"/>
              </a:ext>
            </a:extLst>
          </p:cNvPr>
          <p:cNvSpPr txBox="1"/>
          <p:nvPr/>
        </p:nvSpPr>
        <p:spPr>
          <a:xfrm>
            <a:off x="1304542" y="5686302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Downloads: </a:t>
            </a:r>
            <a:r>
              <a:rPr lang="en-US" sz="2800" dirty="0" err="1"/>
              <a:t>ksu.edu</a:t>
            </a:r>
            <a:r>
              <a:rPr lang="en-US" sz="2800" dirty="0"/>
              <a:t>/bands</a:t>
            </a:r>
          </a:p>
        </p:txBody>
      </p:sp>
    </p:spTree>
    <p:extLst>
      <p:ext uri="{BB962C8B-B14F-4D97-AF65-F5344CB8AC3E}">
        <p14:creationId xmlns:p14="http://schemas.microsoft.com/office/powerpoint/2010/main" val="220950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F081B-3B22-EA42-9928-CE8DEE85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I: The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483EA-8D55-034B-9E43-89E15942B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Job, Task, Issue, Etc.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is!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could be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do you want to accomplish?</a:t>
            </a:r>
          </a:p>
        </p:txBody>
      </p:sp>
    </p:spTree>
    <p:extLst>
      <p:ext uri="{BB962C8B-B14F-4D97-AF65-F5344CB8AC3E}">
        <p14:creationId xmlns:p14="http://schemas.microsoft.com/office/powerpoint/2010/main" val="242355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41B1A-17C0-9A43-8D71-BF632D102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II: The Big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9E0C5-B222-F14B-90FA-CB710496D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Define the result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Build the team structure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Assign team duties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 an “End” date</a:t>
            </a:r>
          </a:p>
        </p:txBody>
      </p:sp>
    </p:spTree>
    <p:extLst>
      <p:ext uri="{BB962C8B-B14F-4D97-AF65-F5344CB8AC3E}">
        <p14:creationId xmlns:p14="http://schemas.microsoft.com/office/powerpoint/2010/main" val="39648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8E1D3-3404-D047-B404-7BE7F2D4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III: The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0CEED-20AD-E042-A54C-696496709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Time to bring all to one table</a:t>
            </a:r>
          </a:p>
          <a:p>
            <a:r>
              <a:rPr lang="en-US" sz="2400" dirty="0"/>
              <a:t>Set goals and limits</a:t>
            </a:r>
          </a:p>
          <a:p>
            <a:r>
              <a:rPr lang="en-US" sz="2400" dirty="0"/>
              <a:t>Provide the tools and support</a:t>
            </a:r>
          </a:p>
          <a:p>
            <a:r>
              <a:rPr lang="en-US" sz="2400" dirty="0"/>
              <a:t>Allow for creativity</a:t>
            </a:r>
          </a:p>
          <a:p>
            <a:r>
              <a:rPr lang="en-US" sz="2400" dirty="0"/>
              <a:t>Promote </a:t>
            </a:r>
            <a:r>
              <a:rPr lang="en-US" sz="2400" i="1" dirty="0"/>
              <a:t>“THEIR” </a:t>
            </a:r>
            <a:r>
              <a:rPr lang="en-US" sz="2400" dirty="0"/>
              <a:t>ownership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671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091DF-EF7C-194B-A07A-247177BE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good meeting?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F78D6-5F34-9D42-ACA3-8C4BDB674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20252"/>
          </a:xfrm>
        </p:spPr>
        <p:txBody>
          <a:bodyPr>
            <a:normAutofit/>
          </a:bodyPr>
          <a:lstStyle/>
          <a:p>
            <a:r>
              <a:rPr lang="en-US" sz="2400" dirty="0"/>
              <a:t>Set date/time in advance</a:t>
            </a:r>
          </a:p>
          <a:p>
            <a:r>
              <a:rPr lang="en-US" sz="2400" dirty="0"/>
              <a:t>Set time limit</a:t>
            </a:r>
          </a:p>
          <a:p>
            <a:r>
              <a:rPr lang="en-US" sz="2400" dirty="0"/>
              <a:t>Shorter is better</a:t>
            </a:r>
          </a:p>
          <a:p>
            <a:r>
              <a:rPr lang="en-US" sz="2400" dirty="0"/>
              <a:t>Have a meeting format</a:t>
            </a:r>
          </a:p>
          <a:p>
            <a:r>
              <a:rPr lang="en-US" sz="2400" dirty="0"/>
              <a:t>Define team member roles</a:t>
            </a:r>
          </a:p>
          <a:p>
            <a:r>
              <a:rPr lang="en-US" sz="2400" dirty="0"/>
              <a:t>Allow discussion/input/questions</a:t>
            </a:r>
          </a:p>
          <a:p>
            <a:r>
              <a:rPr lang="en-US" sz="2400" dirty="0"/>
              <a:t>Make purpose clear</a:t>
            </a:r>
          </a:p>
        </p:txBody>
      </p:sp>
    </p:spTree>
    <p:extLst>
      <p:ext uri="{BB962C8B-B14F-4D97-AF65-F5344CB8AC3E}">
        <p14:creationId xmlns:p14="http://schemas.microsoft.com/office/powerpoint/2010/main" val="408766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5152D-0E1F-2946-AE1C-C80A4828C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Roles in the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12488-6B38-E64A-9D3A-04E877D2C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Facilitator keeps the structure</a:t>
            </a:r>
          </a:p>
          <a:p>
            <a:r>
              <a:rPr lang="en-US" sz="2400" dirty="0"/>
              <a:t>Facilitator may not be the meeting leader</a:t>
            </a:r>
          </a:p>
          <a:p>
            <a:r>
              <a:rPr lang="en-US" sz="2400" dirty="0"/>
              <a:t>Have a note taker</a:t>
            </a:r>
          </a:p>
          <a:p>
            <a:r>
              <a:rPr lang="en-US" sz="2400" dirty="0"/>
              <a:t>Keeping them all moving forward</a:t>
            </a:r>
          </a:p>
          <a:p>
            <a:r>
              <a:rPr lang="en-US" sz="2400" dirty="0"/>
              <a:t>Document everything!</a:t>
            </a:r>
          </a:p>
        </p:txBody>
      </p:sp>
    </p:spTree>
    <p:extLst>
      <p:ext uri="{BB962C8B-B14F-4D97-AF65-F5344CB8AC3E}">
        <p14:creationId xmlns:p14="http://schemas.microsoft.com/office/powerpoint/2010/main" val="139325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0A9A1-9595-ED43-BB35-F09A4997B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0B0EE-1170-1445-963D-9A1790B61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Retrospective portion of meeting</a:t>
            </a:r>
          </a:p>
          <a:p>
            <a:r>
              <a:rPr lang="en-US" sz="2400" dirty="0"/>
              <a:t>Look back and evaluate</a:t>
            </a:r>
          </a:p>
          <a:p>
            <a:r>
              <a:rPr lang="en-US" sz="2400" dirty="0"/>
              <a:t>What did we learn?</a:t>
            </a:r>
          </a:p>
          <a:p>
            <a:r>
              <a:rPr lang="en-US" sz="2400" dirty="0"/>
              <a:t>What will we change?</a:t>
            </a:r>
          </a:p>
          <a:p>
            <a:r>
              <a:rPr lang="en-US" sz="2400" dirty="0"/>
              <a:t>Exercise the “Learning Muscle” by asking/evaluating/thinking</a:t>
            </a:r>
          </a:p>
        </p:txBody>
      </p:sp>
    </p:spTree>
    <p:extLst>
      <p:ext uri="{BB962C8B-B14F-4D97-AF65-F5344CB8AC3E}">
        <p14:creationId xmlns:p14="http://schemas.microsoft.com/office/powerpoint/2010/main" val="313913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7F3B6-449E-374A-9A35-1755F947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improve meetings?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ED4A7-82B4-1A43-9F33-CA1203E27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Don’t </a:t>
            </a:r>
            <a:r>
              <a:rPr lang="en-US" sz="2400"/>
              <a:t>have one </a:t>
            </a:r>
            <a:r>
              <a:rPr lang="en-US" sz="2400" dirty="0"/>
              <a:t>for a week or 2</a:t>
            </a:r>
          </a:p>
          <a:p>
            <a:r>
              <a:rPr lang="en-US" sz="2400" dirty="0"/>
              <a:t>Continue to collaborate/talk</a:t>
            </a:r>
          </a:p>
          <a:p>
            <a:r>
              <a:rPr lang="en-US" sz="2400" dirty="0"/>
              <a:t>Nothing planned</a:t>
            </a:r>
          </a:p>
          <a:p>
            <a:r>
              <a:rPr lang="en-US" sz="2400" dirty="0"/>
              <a:t>Improves self-motivation and spontaneous thought and action</a:t>
            </a:r>
          </a:p>
          <a:p>
            <a:r>
              <a:rPr lang="en-US" sz="2400" dirty="0"/>
              <a:t>“Rebuild the Rhythm!”</a:t>
            </a:r>
          </a:p>
        </p:txBody>
      </p:sp>
    </p:spTree>
    <p:extLst>
      <p:ext uri="{BB962C8B-B14F-4D97-AF65-F5344CB8AC3E}">
        <p14:creationId xmlns:p14="http://schemas.microsoft.com/office/powerpoint/2010/main" val="78121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45585-8D11-BC41-A109-E1D95336C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IV: Team Leading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4F547-2840-4744-AA9C-0D6546FDA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Lead with vision </a:t>
            </a:r>
            <a:r>
              <a:rPr lang="en-US" sz="2400" i="1" dirty="0"/>
              <a:t>AND </a:t>
            </a:r>
            <a:r>
              <a:rPr lang="en-US" sz="2400" dirty="0"/>
              <a:t>interpretation</a:t>
            </a:r>
            <a:endParaRPr lang="en-US" sz="2400" i="1" dirty="0"/>
          </a:p>
          <a:p>
            <a:r>
              <a:rPr lang="en-US" sz="2400" dirty="0"/>
              <a:t>Your ideas combines with theirs</a:t>
            </a:r>
          </a:p>
          <a:p>
            <a:r>
              <a:rPr lang="en-US" sz="2400" dirty="0"/>
              <a:t>Listen and Reflect</a:t>
            </a:r>
          </a:p>
          <a:p>
            <a:r>
              <a:rPr lang="en-US" sz="2400" dirty="0"/>
              <a:t>Provide the tools and support</a:t>
            </a:r>
          </a:p>
          <a:p>
            <a:r>
              <a:rPr lang="en-US" sz="2400" dirty="0"/>
              <a:t>Allow for creativity</a:t>
            </a:r>
          </a:p>
          <a:p>
            <a:r>
              <a:rPr lang="en-US" sz="2400" dirty="0"/>
              <a:t>Promote </a:t>
            </a:r>
            <a:r>
              <a:rPr lang="en-US" sz="2400" i="1" dirty="0"/>
              <a:t>“Their” </a:t>
            </a:r>
            <a:r>
              <a:rPr lang="en-US" sz="2400" dirty="0"/>
              <a:t>ownership</a:t>
            </a:r>
          </a:p>
        </p:txBody>
      </p:sp>
    </p:spTree>
    <p:extLst>
      <p:ext uri="{BB962C8B-B14F-4D97-AF65-F5344CB8AC3E}">
        <p14:creationId xmlns:p14="http://schemas.microsoft.com/office/powerpoint/2010/main" val="427572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30</TotalTime>
  <Words>350</Words>
  <Application>Microsoft Macintosh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Parcel</vt:lpstr>
      <vt:lpstr>Leading the Pack (Engage the Team)</vt:lpstr>
      <vt:lpstr>I: The Task</vt:lpstr>
      <vt:lpstr>II: The Big Picture</vt:lpstr>
      <vt:lpstr>III: The Meeting</vt:lpstr>
      <vt:lpstr>What is a good meeting?</vt:lpstr>
      <vt:lpstr>Key Roles in the Meeting</vt:lpstr>
      <vt:lpstr>Formats</vt:lpstr>
      <vt:lpstr>How do we improve meetings?</vt:lpstr>
      <vt:lpstr>IV: Team Leading Advice</vt:lpstr>
      <vt:lpstr>Motivating the Team</vt:lpstr>
      <vt:lpstr>Conclusions</vt:lpstr>
      <vt:lpstr>Bridge to Better…</vt:lpstr>
      <vt:lpstr>Dr. Frank Tracz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the Pack (Engage the Team)</dc:title>
  <dc:creator>Rachel Mallon</dc:creator>
  <cp:lastModifiedBy>Frank Tracz</cp:lastModifiedBy>
  <cp:revision>11</cp:revision>
  <dcterms:created xsi:type="dcterms:W3CDTF">2019-06-03T15:29:51Z</dcterms:created>
  <dcterms:modified xsi:type="dcterms:W3CDTF">2019-06-03T18:37:16Z</dcterms:modified>
</cp:coreProperties>
</file>