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48279-CEB2-5046-99FC-D424ECAC512C}" v="35" dt="2021-04-28T20:32:52.1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434335"/>
            <a:ext cx="21945600" cy="706629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94361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254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4826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939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13970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03700" y="9372600"/>
            <a:ext cx="16840200" cy="680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>
            <a:spLocks noGrp="1"/>
          </p:cNvSpPr>
          <p:nvPr>
            <p:ph type="pic" sz="half" idx="21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g"/>
          <p:cNvSpPr>
            <a:spLocks noGrp="1"/>
          </p:cNvSpPr>
          <p:nvPr>
            <p:ph type="pic" sz="half" idx="22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23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>
            <a:spLocks noGrp="1"/>
          </p:cNvSpPr>
          <p:nvPr>
            <p:ph type="pic" idx="21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96036167_2890x1683.jpg"/>
          <p:cNvSpPr>
            <a:spLocks noGrp="1"/>
          </p:cNvSpPr>
          <p:nvPr>
            <p:ph type="pic" idx="21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4384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638623930_2326x1548.jpg"/>
          <p:cNvSpPr>
            <a:spLocks noGrp="1"/>
          </p:cNvSpPr>
          <p:nvPr>
            <p:ph type="pic" idx="21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646935"/>
            <a:ext cx="8356600" cy="7701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defTabSz="584200">
              <a:defRPr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4572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9144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13716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18288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ts val="2600"/>
              </a:lnSpc>
              <a:defRPr sz="18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4572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9144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13716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18288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22860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27432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32004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365760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xE4LW7U1Q8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2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KSUMB ZOO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>
                <a:latin typeface="Futura Medium" panose="020B0602020204020303" pitchFamily="34" charset="-79"/>
                <a:cs typeface="Futura Medium" panose="020B0602020204020303" pitchFamily="34" charset="-79"/>
              </a:rPr>
              <a:t>KSUMB ZOOM</a:t>
            </a:r>
          </a:p>
        </p:txBody>
      </p:sp>
      <p:sp>
        <p:nvSpPr>
          <p:cNvPr id="151" name="Wednesday, 28 April 2021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Wednesday, 28 April 2021</a:t>
            </a:r>
          </a:p>
        </p:txBody>
      </p:sp>
      <p:sp>
        <p:nvSpPr>
          <p:cNvPr id="152" name="Welcome!!"/>
          <p:cNvSpPr txBox="1">
            <a:spLocks noGrp="1"/>
          </p:cNvSpPr>
          <p:nvPr>
            <p:ph type="ctrTitle"/>
          </p:nvPr>
        </p:nvSpPr>
        <p:spPr>
          <a:xfrm>
            <a:off x="1219200" y="3127375"/>
            <a:ext cx="17232086" cy="55245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sz="12000">
                <a:latin typeface="Futura Medium" panose="020B0602020204020303" pitchFamily="34" charset="-79"/>
                <a:cs typeface="Futura Medium" panose="020B0602020204020303" pitchFamily="34" charset="-79"/>
              </a:rPr>
              <a:t>Welcome!!</a:t>
            </a:r>
          </a:p>
        </p:txBody>
      </p:sp>
      <p:pic>
        <p:nvPicPr>
          <p:cNvPr id="3" name="Picture 2" descr="A picture containing grass, person, outdoor, player&#10;&#10;Description automatically generated">
            <a:extLst>
              <a:ext uri="{FF2B5EF4-FFF2-40B4-BE49-F238E27FC236}">
                <a16:creationId xmlns:a16="http://schemas.microsoft.com/office/drawing/2014/main" id="{E28B2776-7F7E-3449-9284-EFACB6A9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93" y="2787649"/>
            <a:ext cx="13347700" cy="889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West Stadium Band Hall Updat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t>West Stadium Band Hall Update</a:t>
            </a:r>
          </a:p>
          <a:p>
            <a:pPr lvl="1">
              <a:buClr>
                <a:srgbClr val="4F2683"/>
              </a:buClr>
            </a:pPr>
            <a:r>
              <a:t>Brochure &amp; Video Being Finished</a:t>
            </a:r>
          </a:p>
          <a:p>
            <a:pPr lvl="1">
              <a:buClr>
                <a:srgbClr val="4F2683"/>
              </a:buClr>
            </a:pPr>
            <a:r>
              <a:t>Worked w/Architects and Engineers</a:t>
            </a:r>
          </a:p>
          <a:p>
            <a:pPr>
              <a:buClr>
                <a:srgbClr val="4F2683"/>
              </a:buClr>
            </a:pPr>
            <a:r>
              <a:rPr>
                <a:hlinkClick r:id="rId2"/>
              </a:rPr>
              <a:t>Video Change!!!</a:t>
            </a:r>
            <a:endParaRPr/>
          </a:p>
        </p:txBody>
      </p:sp>
      <p:sp>
        <p:nvSpPr>
          <p:cNvPr id="182" name="Two Announc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Two Announcements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tay Tun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dirty="0"/>
              <a:t>Stay Tuned</a:t>
            </a:r>
          </a:p>
          <a:p>
            <a:pPr>
              <a:buClr>
                <a:srgbClr val="4F2683"/>
              </a:buClr>
            </a:pPr>
            <a:r>
              <a:rPr dirty="0"/>
              <a:t>Respond when requested</a:t>
            </a:r>
          </a:p>
          <a:p>
            <a:pPr>
              <a:buClr>
                <a:srgbClr val="4F2683"/>
              </a:buClr>
            </a:pPr>
            <a:r>
              <a:rPr dirty="0"/>
              <a:t>Stay strong - The Comeback Will Be Stronger Than The Setback!</a:t>
            </a:r>
          </a:p>
        </p:txBody>
      </p:sp>
      <p:sp>
        <p:nvSpPr>
          <p:cNvPr id="185" name="In 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In Conclusion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Vaccinated!!…"/>
          <p:cNvSpPr txBox="1">
            <a:spLocks noGrp="1"/>
          </p:cNvSpPr>
          <p:nvPr>
            <p:ph type="body" idx="1"/>
          </p:nvPr>
        </p:nvSpPr>
        <p:spPr>
          <a:xfrm>
            <a:off x="1219200" y="4278086"/>
            <a:ext cx="21945600" cy="821871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dirty="0"/>
              <a:t>Vaccinated!!</a:t>
            </a:r>
          </a:p>
          <a:p>
            <a:pPr>
              <a:buClr>
                <a:srgbClr val="4F2683"/>
              </a:buClr>
            </a:pPr>
            <a:r>
              <a:rPr dirty="0"/>
              <a:t>“Normalcy” with a twist…</a:t>
            </a:r>
          </a:p>
        </p:txBody>
      </p:sp>
      <p:sp>
        <p:nvSpPr>
          <p:cNvPr id="158" name="Pandemic is loosing! We are Winning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Pandemic is</a:t>
            </a:r>
            <a:r>
              <a:rPr lang="en-US">
                <a:latin typeface="Futura Medium" panose="020B0602020204020303" pitchFamily="34" charset="-79"/>
                <a:cs typeface="Futura Medium" panose="020B0602020204020303" pitchFamily="34" charset="-79"/>
              </a:rPr>
              <a:t> losing</a:t>
            </a:r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! We are Winning!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unday, May 9th, 4 PM to 6 P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dirty="0"/>
              <a:t>Sunday, May 9th, 4 PM to 6 PM</a:t>
            </a:r>
          </a:p>
          <a:p>
            <a:pPr>
              <a:buClr>
                <a:srgbClr val="4F2683"/>
              </a:buClr>
            </a:pPr>
            <a:r>
              <a:rPr dirty="0"/>
              <a:t>Annenberg Park</a:t>
            </a:r>
          </a:p>
          <a:p>
            <a:pPr>
              <a:buClr>
                <a:srgbClr val="4F2683"/>
              </a:buClr>
            </a:pPr>
            <a:r>
              <a:rPr dirty="0"/>
              <a:t>Leadership Announcements @ 5 PM</a:t>
            </a:r>
          </a:p>
          <a:p>
            <a:pPr lvl="1">
              <a:buClr>
                <a:srgbClr val="4F2683"/>
              </a:buClr>
            </a:pPr>
            <a:r>
              <a:rPr dirty="0"/>
              <a:t>First SL meeting right after!</a:t>
            </a:r>
          </a:p>
          <a:p>
            <a:pPr>
              <a:buClr>
                <a:srgbClr val="4F2683"/>
              </a:buClr>
            </a:pPr>
            <a:r>
              <a:rPr dirty="0" err="1"/>
              <a:t>Yettis</a:t>
            </a:r>
            <a:r>
              <a:rPr dirty="0"/>
              <a:t> are on the way!</a:t>
            </a:r>
          </a:p>
        </p:txBody>
      </p:sp>
      <p:sp>
        <p:nvSpPr>
          <p:cNvPr id="161" name="Band Picni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Band Picnic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Monday, May 10th, 5 PM to 6 P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dirty="0"/>
              <a:t>Monday, May 10th, 5 PM to 6 PM </a:t>
            </a:r>
          </a:p>
          <a:p>
            <a:pPr lvl="1">
              <a:buClr>
                <a:srgbClr val="4F2683"/>
              </a:buClr>
            </a:pPr>
            <a:r>
              <a:rPr dirty="0" err="1"/>
              <a:t>Almuni</a:t>
            </a:r>
            <a:r>
              <a:rPr dirty="0"/>
              <a:t> Terrace </a:t>
            </a:r>
          </a:p>
          <a:p>
            <a:pPr>
              <a:buClr>
                <a:srgbClr val="4F2683"/>
              </a:buClr>
            </a:pPr>
            <a:r>
              <a:rPr dirty="0"/>
              <a:t>Issue folders w/MUCH INFO!!!</a:t>
            </a:r>
          </a:p>
        </p:txBody>
      </p:sp>
      <p:sp>
        <p:nvSpPr>
          <p:cNvPr id="164" name="Leadership Dinner Me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 sz="10000">
                <a:latin typeface="Futura Medium" panose="020B0602020204020303" pitchFamily="34" charset="-79"/>
                <a:cs typeface="Futura Medium" panose="020B0602020204020303" pitchFamily="34" charset="-79"/>
              </a:rPr>
              <a:t>Leadership Dinner Meeting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wirlers - 5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lang="en-US"/>
              <a:t>Miss K-State 2021 – Katie Dreiling</a:t>
            </a:r>
          </a:p>
          <a:p>
            <a:pPr>
              <a:buClr>
                <a:srgbClr val="4F2683"/>
              </a:buClr>
            </a:pPr>
            <a:r>
              <a:t>Twirlers - 5</a:t>
            </a:r>
          </a:p>
          <a:p>
            <a:pPr>
              <a:buClr>
                <a:srgbClr val="4F2683"/>
              </a:buClr>
            </a:pPr>
            <a:r>
              <a:t>Color Guard - 17</a:t>
            </a:r>
          </a:p>
          <a:p>
            <a:pPr>
              <a:buClr>
                <a:srgbClr val="4F2683"/>
              </a:buClr>
            </a:pPr>
            <a:r>
              <a:t>Classy Cats - Tryouts this weekend</a:t>
            </a:r>
          </a:p>
          <a:p>
            <a:pPr>
              <a:buClr>
                <a:srgbClr val="4F2683"/>
              </a:buClr>
            </a:pPr>
            <a:r>
              <a:t>DL Day - Saturday, May 8th</a:t>
            </a:r>
          </a:p>
          <a:p>
            <a:pPr>
              <a:buClr>
                <a:srgbClr val="4F2683"/>
              </a:buClr>
            </a:pPr>
            <a:r>
              <a:t>DL Auditions - Saturday, May 22nd</a:t>
            </a:r>
          </a:p>
        </p:txBody>
      </p:sp>
      <p:sp>
        <p:nvSpPr>
          <p:cNvPr id="167" name="Congra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Congrats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tonestreet Truck Instrument Deliveri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lang="en-US"/>
              <a:t>Facebook Live @5 will begin July</a:t>
            </a:r>
          </a:p>
          <a:p>
            <a:pPr>
              <a:buClr>
                <a:srgbClr val="4F2683"/>
              </a:buClr>
            </a:pPr>
            <a:r>
              <a:t>Stonestreet Truck Instrument Deliveries</a:t>
            </a:r>
          </a:p>
          <a:p>
            <a:pPr lvl="1">
              <a:buClr>
                <a:srgbClr val="4F2683"/>
              </a:buClr>
            </a:pPr>
            <a:r>
              <a:t>MHK, Salina, Great Bend, Dodge City, Wichita, Emporia, K.C., Topeka</a:t>
            </a:r>
          </a:p>
          <a:p>
            <a:pPr lvl="1">
              <a:buClr>
                <a:srgbClr val="4F2683"/>
              </a:buClr>
            </a:pPr>
            <a:r>
              <a:t>Date TBA</a:t>
            </a:r>
          </a:p>
          <a:p>
            <a:pPr>
              <a:buClr>
                <a:srgbClr val="4F2683"/>
              </a:buClr>
            </a:pPr>
            <a:r>
              <a:t>SL videos (marching/playing) update!</a:t>
            </a:r>
          </a:p>
          <a:p>
            <a:pPr>
              <a:buClr>
                <a:srgbClr val="4F2683"/>
              </a:buClr>
            </a:pPr>
            <a:r>
              <a:t>Electronic newsletter released to all on Sunday, May 9th @ 6 PM</a:t>
            </a:r>
          </a:p>
        </p:txBody>
      </p:sp>
      <p:sp>
        <p:nvSpPr>
          <p:cNvPr id="170" name="Summ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Summer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University is having “sessions” for incoming students to teach leadership, responsibility, commitment, getting aquatinted with people - ALL THINGS WE DO EXTREMELY WELL!!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30936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University is having “sessions” for incoming students to teach leadership, responsibility, commitment, getting aquatinted with people - ALL THINGS WE DO EXTREMELY WELL!!!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KSUMB is exempt from this event!</a:t>
            </a:r>
          </a:p>
          <a:p>
            <a:pPr marL="630936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Camp will start for: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Leadership - Friday, Aug. 13th &amp; Saturday, Aug. 14th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Rookies, DL, All Auxiliaries - Sunday, Aug. 15th 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Vets. - Monday, Aug. 16th</a:t>
            </a:r>
          </a:p>
          <a:p>
            <a:pPr marL="630936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No camp: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Friday night, Aug. 20th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Saturday, Aug. 21</a:t>
            </a:r>
            <a:r>
              <a:rPr lang="en-US" dirty="0"/>
              <a:t>st</a:t>
            </a:r>
            <a:endParaRPr dirty="0"/>
          </a:p>
          <a:p>
            <a:pPr marL="630936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Sunday, Aug. 22nd - 6 PM to 9 PM (ALL)</a:t>
            </a:r>
          </a:p>
          <a:p>
            <a:pPr marL="1261872" lvl="1" indent="-630936" defTabSz="537463">
              <a:spcBef>
                <a:spcPts val="2200"/>
              </a:spcBef>
              <a:buClr>
                <a:srgbClr val="4F2683"/>
              </a:buClr>
              <a:defRPr sz="3864"/>
            </a:pPr>
            <a:r>
              <a:rPr dirty="0"/>
              <a:t>BSFS Traditions Training </a:t>
            </a:r>
          </a:p>
        </p:txBody>
      </p:sp>
      <p:sp>
        <p:nvSpPr>
          <p:cNvPr id="173" name="Band Camp - Chang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Band Camp - Change!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us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t>Busy</a:t>
            </a:r>
          </a:p>
          <a:p>
            <a:pPr lvl="1">
              <a:buClr>
                <a:srgbClr val="4F2683"/>
              </a:buClr>
            </a:pPr>
            <a:r>
              <a:t>8 Home Games (Including Dallas)</a:t>
            </a:r>
          </a:p>
          <a:p>
            <a:pPr lvl="1">
              <a:buClr>
                <a:srgbClr val="4F2683"/>
              </a:buClr>
            </a:pPr>
            <a:r>
              <a:t>Going to KU</a:t>
            </a:r>
          </a:p>
          <a:p>
            <a:pPr lvl="1">
              <a:buClr>
                <a:srgbClr val="4F2683"/>
              </a:buClr>
            </a:pPr>
            <a:r>
              <a:t>CSMF</a:t>
            </a:r>
          </a:p>
          <a:p>
            <a:pPr lvl="1">
              <a:buClr>
                <a:srgbClr val="4F2683"/>
              </a:buClr>
            </a:pPr>
            <a:r>
              <a:t>Bowl Game!</a:t>
            </a:r>
          </a:p>
          <a:p>
            <a:pPr lvl="1">
              <a:buClr>
                <a:srgbClr val="4F2683"/>
              </a:buClr>
            </a:pPr>
            <a:r>
              <a:t>“New Music!!!”</a:t>
            </a:r>
          </a:p>
          <a:p>
            <a:pPr lvl="2">
              <a:buClr>
                <a:srgbClr val="4F2683"/>
              </a:buClr>
            </a:pPr>
            <a:r>
              <a:t>Fort Riley Day</a:t>
            </a:r>
          </a:p>
          <a:p>
            <a:pPr lvl="2">
              <a:buClr>
                <a:srgbClr val="4F2683"/>
              </a:buClr>
            </a:pPr>
            <a:r>
              <a:t>ASMB Day</a:t>
            </a:r>
          </a:p>
          <a:p>
            <a:pPr lvl="2">
              <a:buClr>
                <a:srgbClr val="4F2683"/>
              </a:buClr>
            </a:pPr>
            <a:r>
              <a:t>Alumni Band Day</a:t>
            </a:r>
          </a:p>
        </p:txBody>
      </p:sp>
      <p:sp>
        <p:nvSpPr>
          <p:cNvPr id="176" name="Fall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Fall!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me Back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4F2683"/>
              </a:buClr>
            </a:pPr>
            <a:r>
              <a:rPr dirty="0"/>
              <a:t>Come Back!</a:t>
            </a:r>
          </a:p>
          <a:p>
            <a:pPr>
              <a:buClr>
                <a:srgbClr val="4F2683"/>
              </a:buClr>
            </a:pPr>
            <a:r>
              <a:rPr dirty="0"/>
              <a:t>Recruit!</a:t>
            </a:r>
          </a:p>
          <a:p>
            <a:pPr>
              <a:buClr>
                <a:srgbClr val="4F2683"/>
              </a:buClr>
            </a:pPr>
            <a:r>
              <a:rPr dirty="0" err="1"/>
              <a:t>Pepare</a:t>
            </a:r>
            <a:r>
              <a:rPr dirty="0"/>
              <a:t>! </a:t>
            </a:r>
          </a:p>
          <a:p>
            <a:pPr>
              <a:buClr>
                <a:srgbClr val="4F2683"/>
              </a:buClr>
            </a:pPr>
            <a:r>
              <a:rPr dirty="0"/>
              <a:t>Be Ready!!</a:t>
            </a:r>
          </a:p>
        </p:txBody>
      </p:sp>
      <p:sp>
        <p:nvSpPr>
          <p:cNvPr id="179" name="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683"/>
                </a:solidFill>
              </a:defRPr>
            </a:lvl1pPr>
          </a:lstStyle>
          <a:p>
            <a:r>
              <a:rPr>
                <a:latin typeface="Futura Medium" panose="020B0602020204020303" pitchFamily="34" charset="-79"/>
                <a:cs typeface="Futura Medium" panose="020B0602020204020303" pitchFamily="34" charset="-79"/>
              </a:rPr>
              <a:t>YOU!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Macintosh PowerPoint</Application>
  <PresentationFormat>Custom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Druk Medium</vt:lpstr>
      <vt:lpstr>Futura Medium</vt:lpstr>
      <vt:lpstr>Helvetica Neue</vt:lpstr>
      <vt:lpstr>Proxima Nova</vt:lpstr>
      <vt:lpstr>Proxima Nova Extrabold</vt:lpstr>
      <vt:lpstr>Proxima Nova Medium</vt:lpstr>
      <vt:lpstr>Proxima Nova Semibold</vt:lpstr>
      <vt:lpstr>25_BoldColor</vt:lpstr>
      <vt:lpstr>Welcome!!</vt:lpstr>
      <vt:lpstr>Pandemic is losing! We are Winning!</vt:lpstr>
      <vt:lpstr>Band Picnic</vt:lpstr>
      <vt:lpstr>Leadership Dinner Meeting</vt:lpstr>
      <vt:lpstr>Congrats</vt:lpstr>
      <vt:lpstr>Summer</vt:lpstr>
      <vt:lpstr>Band Camp - Change!</vt:lpstr>
      <vt:lpstr>Fall!</vt:lpstr>
      <vt:lpstr>YOU!</vt:lpstr>
      <vt:lpstr>Two Announcements</vt:lpstr>
      <vt:lpstr>In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</dc:title>
  <cp:lastModifiedBy>Frank Tracz</cp:lastModifiedBy>
  <cp:revision>2</cp:revision>
  <dcterms:modified xsi:type="dcterms:W3CDTF">2021-04-28T21:43:45Z</dcterms:modified>
</cp:coreProperties>
</file>