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83" r:id="rId5"/>
    <p:sldId id="260" r:id="rId6"/>
    <p:sldId id="284" r:id="rId7"/>
    <p:sldId id="262" r:id="rId8"/>
    <p:sldId id="263" r:id="rId9"/>
    <p:sldId id="264" r:id="rId10"/>
    <p:sldId id="273" r:id="rId11"/>
    <p:sldId id="274" r:id="rId12"/>
    <p:sldId id="275" r:id="rId13"/>
    <p:sldId id="276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9C441D-455D-4C20-8A4B-BF428CAC1A33}" type="doc">
      <dgm:prSet loTypeId="urn:microsoft.com/office/officeart/2005/8/layout/hierarchy3" loCatId="hierarchy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97BB7D1-9FF0-4361-95BA-B14AD5E40879}">
      <dgm:prSet/>
      <dgm:spPr/>
      <dgm:t>
        <a:bodyPr/>
        <a:lstStyle/>
        <a:p>
          <a:r>
            <a:rPr lang="en-US" b="0" i="0"/>
            <a:t>Undergrad</a:t>
          </a:r>
        </a:p>
      </dgm:t>
    </dgm:pt>
    <dgm:pt modelId="{E37363F5-D464-42EF-99EA-790533154B96}" type="parTrans" cxnId="{2FC5B753-01E6-477E-8528-4863A83AED33}">
      <dgm:prSet/>
      <dgm:spPr/>
      <dgm:t>
        <a:bodyPr/>
        <a:lstStyle/>
        <a:p>
          <a:endParaRPr lang="en-US"/>
        </a:p>
      </dgm:t>
    </dgm:pt>
    <dgm:pt modelId="{1FE4E963-4958-4F04-BB98-1F5E6994696E}" type="sibTrans" cxnId="{2FC5B753-01E6-477E-8528-4863A83AED33}">
      <dgm:prSet/>
      <dgm:spPr/>
      <dgm:t>
        <a:bodyPr/>
        <a:lstStyle/>
        <a:p>
          <a:endParaRPr lang="en-US"/>
        </a:p>
      </dgm:t>
    </dgm:pt>
    <dgm:pt modelId="{9E230D84-E8C9-4848-B308-5E4FB486AEF6}">
      <dgm:prSet/>
      <dgm:spPr/>
      <dgm:t>
        <a:bodyPr/>
        <a:lstStyle/>
        <a:p>
          <a:r>
            <a:rPr lang="en-US" b="0" i="0" dirty="0"/>
            <a:t>Graduate School</a:t>
          </a:r>
        </a:p>
      </dgm:t>
    </dgm:pt>
    <dgm:pt modelId="{BE8501C3-6B53-41A3-9B08-999890BF54A6}" type="parTrans" cxnId="{77A9AF0B-5AF2-471F-8FAC-F33CAFED9F90}">
      <dgm:prSet/>
      <dgm:spPr/>
      <dgm:t>
        <a:bodyPr/>
        <a:lstStyle/>
        <a:p>
          <a:endParaRPr lang="en-US"/>
        </a:p>
      </dgm:t>
    </dgm:pt>
    <dgm:pt modelId="{60F5D9C5-38EC-4CC7-9E15-72112ADACF8A}" type="sibTrans" cxnId="{77A9AF0B-5AF2-471F-8FAC-F33CAFED9F90}">
      <dgm:prSet/>
      <dgm:spPr/>
      <dgm:t>
        <a:bodyPr/>
        <a:lstStyle/>
        <a:p>
          <a:endParaRPr lang="en-US"/>
        </a:p>
      </dgm:t>
    </dgm:pt>
    <dgm:pt modelId="{2B130D74-216A-4EA2-AEC1-D7BC9C491D19}" type="pres">
      <dgm:prSet presAssocID="{3F9C441D-455D-4C20-8A4B-BF428CAC1A3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DF447D8-45D8-4B67-82C9-1E48FE6FC073}" type="pres">
      <dgm:prSet presAssocID="{B97BB7D1-9FF0-4361-95BA-B14AD5E40879}" presName="root" presStyleCnt="0"/>
      <dgm:spPr/>
    </dgm:pt>
    <dgm:pt modelId="{AD718017-226E-4CD9-9D0D-5853B135B1BA}" type="pres">
      <dgm:prSet presAssocID="{B97BB7D1-9FF0-4361-95BA-B14AD5E40879}" presName="rootComposite" presStyleCnt="0"/>
      <dgm:spPr/>
    </dgm:pt>
    <dgm:pt modelId="{5B08D972-5917-457E-BE34-F43CA70B268B}" type="pres">
      <dgm:prSet presAssocID="{B97BB7D1-9FF0-4361-95BA-B14AD5E40879}" presName="rootText" presStyleLbl="node1" presStyleIdx="0" presStyleCnt="2"/>
      <dgm:spPr/>
    </dgm:pt>
    <dgm:pt modelId="{D384204B-86B4-40B6-AD01-FB73C7FCEB94}" type="pres">
      <dgm:prSet presAssocID="{B97BB7D1-9FF0-4361-95BA-B14AD5E40879}" presName="rootConnector" presStyleLbl="node1" presStyleIdx="0" presStyleCnt="2"/>
      <dgm:spPr/>
    </dgm:pt>
    <dgm:pt modelId="{BD2B77B0-BC10-41C6-9F16-A8F406DAFDC6}" type="pres">
      <dgm:prSet presAssocID="{B97BB7D1-9FF0-4361-95BA-B14AD5E40879}" presName="childShape" presStyleCnt="0"/>
      <dgm:spPr/>
    </dgm:pt>
    <dgm:pt modelId="{8EDC7E73-F1DE-4396-9C37-7829FEC50B3F}" type="pres">
      <dgm:prSet presAssocID="{9E230D84-E8C9-4848-B308-5E4FB486AEF6}" presName="root" presStyleCnt="0"/>
      <dgm:spPr/>
    </dgm:pt>
    <dgm:pt modelId="{F8A6C4CE-ADB9-4795-9D3F-BA481704A453}" type="pres">
      <dgm:prSet presAssocID="{9E230D84-E8C9-4848-B308-5E4FB486AEF6}" presName="rootComposite" presStyleCnt="0"/>
      <dgm:spPr/>
    </dgm:pt>
    <dgm:pt modelId="{9FEBBFEB-57A3-4859-959D-808EB646494F}" type="pres">
      <dgm:prSet presAssocID="{9E230D84-E8C9-4848-B308-5E4FB486AEF6}" presName="rootText" presStyleLbl="node1" presStyleIdx="1" presStyleCnt="2"/>
      <dgm:spPr/>
    </dgm:pt>
    <dgm:pt modelId="{3B0FBF8F-7A65-4672-839A-E1D730BAEBE4}" type="pres">
      <dgm:prSet presAssocID="{9E230D84-E8C9-4848-B308-5E4FB486AEF6}" presName="rootConnector" presStyleLbl="node1" presStyleIdx="1" presStyleCnt="2"/>
      <dgm:spPr/>
    </dgm:pt>
    <dgm:pt modelId="{F2C70A1F-91F3-4047-A794-BBEE5F749CE8}" type="pres">
      <dgm:prSet presAssocID="{9E230D84-E8C9-4848-B308-5E4FB486AEF6}" presName="childShape" presStyleCnt="0"/>
      <dgm:spPr/>
    </dgm:pt>
  </dgm:ptLst>
  <dgm:cxnLst>
    <dgm:cxn modelId="{77A9AF0B-5AF2-471F-8FAC-F33CAFED9F90}" srcId="{3F9C441D-455D-4C20-8A4B-BF428CAC1A33}" destId="{9E230D84-E8C9-4848-B308-5E4FB486AEF6}" srcOrd="1" destOrd="0" parTransId="{BE8501C3-6B53-41A3-9B08-999890BF54A6}" sibTransId="{60F5D9C5-38EC-4CC7-9E15-72112ADACF8A}"/>
    <dgm:cxn modelId="{D7530366-C54F-4C3A-994A-F91C28867053}" type="presOf" srcId="{3F9C441D-455D-4C20-8A4B-BF428CAC1A33}" destId="{2B130D74-216A-4EA2-AEC1-D7BC9C491D19}" srcOrd="0" destOrd="0" presId="urn:microsoft.com/office/officeart/2005/8/layout/hierarchy3"/>
    <dgm:cxn modelId="{2FC5B753-01E6-477E-8528-4863A83AED33}" srcId="{3F9C441D-455D-4C20-8A4B-BF428CAC1A33}" destId="{B97BB7D1-9FF0-4361-95BA-B14AD5E40879}" srcOrd="0" destOrd="0" parTransId="{E37363F5-D464-42EF-99EA-790533154B96}" sibTransId="{1FE4E963-4958-4F04-BB98-1F5E6994696E}"/>
    <dgm:cxn modelId="{BBDB5757-F205-481B-9EE1-324F10043CA9}" type="presOf" srcId="{B97BB7D1-9FF0-4361-95BA-B14AD5E40879}" destId="{5B08D972-5917-457E-BE34-F43CA70B268B}" srcOrd="0" destOrd="0" presId="urn:microsoft.com/office/officeart/2005/8/layout/hierarchy3"/>
    <dgm:cxn modelId="{347E7CDF-DD75-457C-B964-2A8392F16E38}" type="presOf" srcId="{9E230D84-E8C9-4848-B308-5E4FB486AEF6}" destId="{3B0FBF8F-7A65-4672-839A-E1D730BAEBE4}" srcOrd="1" destOrd="0" presId="urn:microsoft.com/office/officeart/2005/8/layout/hierarchy3"/>
    <dgm:cxn modelId="{15F2A8ED-DB15-4B99-9539-235A89E7D949}" type="presOf" srcId="{B97BB7D1-9FF0-4361-95BA-B14AD5E40879}" destId="{D384204B-86B4-40B6-AD01-FB73C7FCEB94}" srcOrd="1" destOrd="0" presId="urn:microsoft.com/office/officeart/2005/8/layout/hierarchy3"/>
    <dgm:cxn modelId="{7B7C67F6-ABF6-4F73-8BA7-CC4728026C4C}" type="presOf" srcId="{9E230D84-E8C9-4848-B308-5E4FB486AEF6}" destId="{9FEBBFEB-57A3-4859-959D-808EB646494F}" srcOrd="0" destOrd="0" presId="urn:microsoft.com/office/officeart/2005/8/layout/hierarchy3"/>
    <dgm:cxn modelId="{6A4F71EE-B7C0-4FE0-9A9B-B0AD97E32A08}" type="presParOf" srcId="{2B130D74-216A-4EA2-AEC1-D7BC9C491D19}" destId="{EDF447D8-45D8-4B67-82C9-1E48FE6FC073}" srcOrd="0" destOrd="0" presId="urn:microsoft.com/office/officeart/2005/8/layout/hierarchy3"/>
    <dgm:cxn modelId="{FE951770-5966-4605-9ED1-2410EC0D869A}" type="presParOf" srcId="{EDF447D8-45D8-4B67-82C9-1E48FE6FC073}" destId="{AD718017-226E-4CD9-9D0D-5853B135B1BA}" srcOrd="0" destOrd="0" presId="urn:microsoft.com/office/officeart/2005/8/layout/hierarchy3"/>
    <dgm:cxn modelId="{CE29F0DC-DA52-4C58-91FB-2C91D8968B76}" type="presParOf" srcId="{AD718017-226E-4CD9-9D0D-5853B135B1BA}" destId="{5B08D972-5917-457E-BE34-F43CA70B268B}" srcOrd="0" destOrd="0" presId="urn:microsoft.com/office/officeart/2005/8/layout/hierarchy3"/>
    <dgm:cxn modelId="{C70158C8-5AFE-4480-BC00-22F6493B61EA}" type="presParOf" srcId="{AD718017-226E-4CD9-9D0D-5853B135B1BA}" destId="{D384204B-86B4-40B6-AD01-FB73C7FCEB94}" srcOrd="1" destOrd="0" presId="urn:microsoft.com/office/officeart/2005/8/layout/hierarchy3"/>
    <dgm:cxn modelId="{E61BC412-C9C5-4035-9905-FCBF34ECCBC0}" type="presParOf" srcId="{EDF447D8-45D8-4B67-82C9-1E48FE6FC073}" destId="{BD2B77B0-BC10-41C6-9F16-A8F406DAFDC6}" srcOrd="1" destOrd="0" presId="urn:microsoft.com/office/officeart/2005/8/layout/hierarchy3"/>
    <dgm:cxn modelId="{EA0CE83F-EF2B-4B4E-AFDD-A1F48A410BC6}" type="presParOf" srcId="{2B130D74-216A-4EA2-AEC1-D7BC9C491D19}" destId="{8EDC7E73-F1DE-4396-9C37-7829FEC50B3F}" srcOrd="1" destOrd="0" presId="urn:microsoft.com/office/officeart/2005/8/layout/hierarchy3"/>
    <dgm:cxn modelId="{B019EE38-8416-4156-B08C-044B0BD4DCDB}" type="presParOf" srcId="{8EDC7E73-F1DE-4396-9C37-7829FEC50B3F}" destId="{F8A6C4CE-ADB9-4795-9D3F-BA481704A453}" srcOrd="0" destOrd="0" presId="urn:microsoft.com/office/officeart/2005/8/layout/hierarchy3"/>
    <dgm:cxn modelId="{1970361F-78B2-4F65-B085-03E8BE8262CF}" type="presParOf" srcId="{F8A6C4CE-ADB9-4795-9D3F-BA481704A453}" destId="{9FEBBFEB-57A3-4859-959D-808EB646494F}" srcOrd="0" destOrd="0" presId="urn:microsoft.com/office/officeart/2005/8/layout/hierarchy3"/>
    <dgm:cxn modelId="{21EDFD29-591A-4B70-B1B4-68E2F826806A}" type="presParOf" srcId="{F8A6C4CE-ADB9-4795-9D3F-BA481704A453}" destId="{3B0FBF8F-7A65-4672-839A-E1D730BAEBE4}" srcOrd="1" destOrd="0" presId="urn:microsoft.com/office/officeart/2005/8/layout/hierarchy3"/>
    <dgm:cxn modelId="{7E945D60-352A-448E-ADF2-4B0335524839}" type="presParOf" srcId="{8EDC7E73-F1DE-4396-9C37-7829FEC50B3F}" destId="{F2C70A1F-91F3-4047-A794-BBEE5F749CE8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A18CCB6-0D7D-4D51-B735-943BF3D6FB61}" type="doc">
      <dgm:prSet loTypeId="urn:microsoft.com/office/officeart/2005/8/layout/vList5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CC0DE521-C868-4B42-9825-C615620A75ED}">
      <dgm:prSet/>
      <dgm:spPr/>
      <dgm:t>
        <a:bodyPr/>
        <a:lstStyle/>
        <a:p>
          <a:r>
            <a:rPr lang="en-US" b="0" i="0"/>
            <a:t>Styles/Purposes</a:t>
          </a:r>
        </a:p>
      </dgm:t>
    </dgm:pt>
    <dgm:pt modelId="{7EF7C6F0-0EC1-4DA7-BF9F-1000B0F59672}" type="parTrans" cxnId="{EE778424-D7EA-45A0-ADDC-9DD4BAF3CD47}">
      <dgm:prSet/>
      <dgm:spPr/>
      <dgm:t>
        <a:bodyPr/>
        <a:lstStyle/>
        <a:p>
          <a:endParaRPr lang="en-US"/>
        </a:p>
      </dgm:t>
    </dgm:pt>
    <dgm:pt modelId="{6C11791E-289F-4D5E-8D54-6509ED118AB9}" type="sibTrans" cxnId="{EE778424-D7EA-45A0-ADDC-9DD4BAF3CD47}">
      <dgm:prSet/>
      <dgm:spPr/>
      <dgm:t>
        <a:bodyPr/>
        <a:lstStyle/>
        <a:p>
          <a:endParaRPr lang="en-US"/>
        </a:p>
      </dgm:t>
    </dgm:pt>
    <dgm:pt modelId="{EDC94450-E5DC-488F-A553-45F92B52C79B}">
      <dgm:prSet/>
      <dgm:spPr/>
      <dgm:t>
        <a:bodyPr/>
        <a:lstStyle/>
        <a:p>
          <a:r>
            <a:rPr lang="en-US" b="0" i="0"/>
            <a:t>Format</a:t>
          </a:r>
        </a:p>
      </dgm:t>
    </dgm:pt>
    <dgm:pt modelId="{2AF3B950-6FE7-48D0-9D21-B6614C827AA5}" type="parTrans" cxnId="{5FC6CE8E-8397-4A9A-B8C2-C9024DEBEB9B}">
      <dgm:prSet/>
      <dgm:spPr/>
      <dgm:t>
        <a:bodyPr/>
        <a:lstStyle/>
        <a:p>
          <a:endParaRPr lang="en-US"/>
        </a:p>
      </dgm:t>
    </dgm:pt>
    <dgm:pt modelId="{C8653242-4B51-4AA3-B6A4-286C7D4204DB}" type="sibTrans" cxnId="{5FC6CE8E-8397-4A9A-B8C2-C9024DEBEB9B}">
      <dgm:prSet/>
      <dgm:spPr/>
      <dgm:t>
        <a:bodyPr/>
        <a:lstStyle/>
        <a:p>
          <a:endParaRPr lang="en-US"/>
        </a:p>
      </dgm:t>
    </dgm:pt>
    <dgm:pt modelId="{577B8C6F-F1A3-43C3-A464-E59E4F887F18}">
      <dgm:prSet/>
      <dgm:spPr/>
      <dgm:t>
        <a:bodyPr/>
        <a:lstStyle/>
        <a:p>
          <a:r>
            <a:rPr lang="en-US" b="0" i="0"/>
            <a:t>References</a:t>
          </a:r>
        </a:p>
      </dgm:t>
    </dgm:pt>
    <dgm:pt modelId="{400501CC-7120-4231-96B6-EED64E0B271A}" type="parTrans" cxnId="{AB350414-CB8F-4D09-BDC7-4E531E6884FA}">
      <dgm:prSet/>
      <dgm:spPr/>
      <dgm:t>
        <a:bodyPr/>
        <a:lstStyle/>
        <a:p>
          <a:endParaRPr lang="en-US"/>
        </a:p>
      </dgm:t>
    </dgm:pt>
    <dgm:pt modelId="{40747DD2-001A-4389-8BC9-4220D5EF14BE}" type="sibTrans" cxnId="{AB350414-CB8F-4D09-BDC7-4E531E6884FA}">
      <dgm:prSet/>
      <dgm:spPr/>
      <dgm:t>
        <a:bodyPr/>
        <a:lstStyle/>
        <a:p>
          <a:endParaRPr lang="en-US"/>
        </a:p>
      </dgm:t>
    </dgm:pt>
    <dgm:pt modelId="{42FEE509-FC26-43BD-94CF-152CA2521C68}" type="pres">
      <dgm:prSet presAssocID="{2A18CCB6-0D7D-4D51-B735-943BF3D6FB61}" presName="Name0" presStyleCnt="0">
        <dgm:presLayoutVars>
          <dgm:dir/>
          <dgm:animLvl val="lvl"/>
          <dgm:resizeHandles val="exact"/>
        </dgm:presLayoutVars>
      </dgm:prSet>
      <dgm:spPr/>
    </dgm:pt>
    <dgm:pt modelId="{FC4B842B-0406-4ECB-98B7-C23A1B1591D9}" type="pres">
      <dgm:prSet presAssocID="{CC0DE521-C868-4B42-9825-C615620A75ED}" presName="linNode" presStyleCnt="0"/>
      <dgm:spPr/>
    </dgm:pt>
    <dgm:pt modelId="{D8EE814B-9762-40AF-9970-3725058E5CB1}" type="pres">
      <dgm:prSet presAssocID="{CC0DE521-C868-4B42-9825-C615620A75ED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6B08BC87-8A33-4361-BFB0-3CFDBA8AB94E}" type="pres">
      <dgm:prSet presAssocID="{6C11791E-289F-4D5E-8D54-6509ED118AB9}" presName="sp" presStyleCnt="0"/>
      <dgm:spPr/>
    </dgm:pt>
    <dgm:pt modelId="{9EC4B07B-D532-43C8-9FFC-E284F2A7D7DF}" type="pres">
      <dgm:prSet presAssocID="{EDC94450-E5DC-488F-A553-45F92B52C79B}" presName="linNode" presStyleCnt="0"/>
      <dgm:spPr/>
    </dgm:pt>
    <dgm:pt modelId="{9107E41D-7259-4234-B1B0-71A7FA6B8831}" type="pres">
      <dgm:prSet presAssocID="{EDC94450-E5DC-488F-A553-45F92B52C79B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5E2D445F-9856-435E-9C00-3CCFCA38FD9A}" type="pres">
      <dgm:prSet presAssocID="{C8653242-4B51-4AA3-B6A4-286C7D4204DB}" presName="sp" presStyleCnt="0"/>
      <dgm:spPr/>
    </dgm:pt>
    <dgm:pt modelId="{67AED67D-94E6-42DF-9EE4-17FEDA78816A}" type="pres">
      <dgm:prSet presAssocID="{577B8C6F-F1A3-43C3-A464-E59E4F887F18}" presName="linNode" presStyleCnt="0"/>
      <dgm:spPr/>
    </dgm:pt>
    <dgm:pt modelId="{DDE65BE3-32B9-4460-B9DC-0A6F0F0E63C0}" type="pres">
      <dgm:prSet presAssocID="{577B8C6F-F1A3-43C3-A464-E59E4F887F18}" presName="parentText" presStyleLbl="node1" presStyleIdx="2" presStyleCnt="3">
        <dgm:presLayoutVars>
          <dgm:chMax val="1"/>
          <dgm:bulletEnabled val="1"/>
        </dgm:presLayoutVars>
      </dgm:prSet>
      <dgm:spPr/>
    </dgm:pt>
  </dgm:ptLst>
  <dgm:cxnLst>
    <dgm:cxn modelId="{27647608-1336-4196-B216-789AC0C28D8A}" type="presOf" srcId="{2A18CCB6-0D7D-4D51-B735-943BF3D6FB61}" destId="{42FEE509-FC26-43BD-94CF-152CA2521C68}" srcOrd="0" destOrd="0" presId="urn:microsoft.com/office/officeart/2005/8/layout/vList5"/>
    <dgm:cxn modelId="{AB350414-CB8F-4D09-BDC7-4E531E6884FA}" srcId="{2A18CCB6-0D7D-4D51-B735-943BF3D6FB61}" destId="{577B8C6F-F1A3-43C3-A464-E59E4F887F18}" srcOrd="2" destOrd="0" parTransId="{400501CC-7120-4231-96B6-EED64E0B271A}" sibTransId="{40747DD2-001A-4389-8BC9-4220D5EF14BE}"/>
    <dgm:cxn modelId="{EE778424-D7EA-45A0-ADDC-9DD4BAF3CD47}" srcId="{2A18CCB6-0D7D-4D51-B735-943BF3D6FB61}" destId="{CC0DE521-C868-4B42-9825-C615620A75ED}" srcOrd="0" destOrd="0" parTransId="{7EF7C6F0-0EC1-4DA7-BF9F-1000B0F59672}" sibTransId="{6C11791E-289F-4D5E-8D54-6509ED118AB9}"/>
    <dgm:cxn modelId="{78756166-8770-490B-9E1A-D62841181578}" type="presOf" srcId="{EDC94450-E5DC-488F-A553-45F92B52C79B}" destId="{9107E41D-7259-4234-B1B0-71A7FA6B8831}" srcOrd="0" destOrd="0" presId="urn:microsoft.com/office/officeart/2005/8/layout/vList5"/>
    <dgm:cxn modelId="{1D84D776-B16C-4AE8-9D15-5BE41F49FEAD}" type="presOf" srcId="{CC0DE521-C868-4B42-9825-C615620A75ED}" destId="{D8EE814B-9762-40AF-9970-3725058E5CB1}" srcOrd="0" destOrd="0" presId="urn:microsoft.com/office/officeart/2005/8/layout/vList5"/>
    <dgm:cxn modelId="{5FC6CE8E-8397-4A9A-B8C2-C9024DEBEB9B}" srcId="{2A18CCB6-0D7D-4D51-B735-943BF3D6FB61}" destId="{EDC94450-E5DC-488F-A553-45F92B52C79B}" srcOrd="1" destOrd="0" parTransId="{2AF3B950-6FE7-48D0-9D21-B6614C827AA5}" sibTransId="{C8653242-4B51-4AA3-B6A4-286C7D4204DB}"/>
    <dgm:cxn modelId="{914ACAB8-6FB1-4A2E-AA33-F56CCB1B244F}" type="presOf" srcId="{577B8C6F-F1A3-43C3-A464-E59E4F887F18}" destId="{DDE65BE3-32B9-4460-B9DC-0A6F0F0E63C0}" srcOrd="0" destOrd="0" presId="urn:microsoft.com/office/officeart/2005/8/layout/vList5"/>
    <dgm:cxn modelId="{00A08735-67F7-45A1-8475-158714FD3F5F}" type="presParOf" srcId="{42FEE509-FC26-43BD-94CF-152CA2521C68}" destId="{FC4B842B-0406-4ECB-98B7-C23A1B1591D9}" srcOrd="0" destOrd="0" presId="urn:microsoft.com/office/officeart/2005/8/layout/vList5"/>
    <dgm:cxn modelId="{710DF5A5-BC71-49CC-A1DB-FD4AF6FF2CF2}" type="presParOf" srcId="{FC4B842B-0406-4ECB-98B7-C23A1B1591D9}" destId="{D8EE814B-9762-40AF-9970-3725058E5CB1}" srcOrd="0" destOrd="0" presId="urn:microsoft.com/office/officeart/2005/8/layout/vList5"/>
    <dgm:cxn modelId="{CD60B65E-1253-4C76-864B-E351B045C7F7}" type="presParOf" srcId="{42FEE509-FC26-43BD-94CF-152CA2521C68}" destId="{6B08BC87-8A33-4361-BFB0-3CFDBA8AB94E}" srcOrd="1" destOrd="0" presId="urn:microsoft.com/office/officeart/2005/8/layout/vList5"/>
    <dgm:cxn modelId="{3B26F812-07A3-428F-B5CC-CD8ADAC34781}" type="presParOf" srcId="{42FEE509-FC26-43BD-94CF-152CA2521C68}" destId="{9EC4B07B-D532-43C8-9FFC-E284F2A7D7DF}" srcOrd="2" destOrd="0" presId="urn:microsoft.com/office/officeart/2005/8/layout/vList5"/>
    <dgm:cxn modelId="{478BBC8C-FA38-4DBA-B92A-2346F12BE7E2}" type="presParOf" srcId="{9EC4B07B-D532-43C8-9FFC-E284F2A7D7DF}" destId="{9107E41D-7259-4234-B1B0-71A7FA6B8831}" srcOrd="0" destOrd="0" presId="urn:microsoft.com/office/officeart/2005/8/layout/vList5"/>
    <dgm:cxn modelId="{833AFC47-84B0-43CA-A514-C84B07F3BBAE}" type="presParOf" srcId="{42FEE509-FC26-43BD-94CF-152CA2521C68}" destId="{5E2D445F-9856-435E-9C00-3CCFCA38FD9A}" srcOrd="3" destOrd="0" presId="urn:microsoft.com/office/officeart/2005/8/layout/vList5"/>
    <dgm:cxn modelId="{69A77821-A646-4FFA-AB80-4C59C4E399FF}" type="presParOf" srcId="{42FEE509-FC26-43BD-94CF-152CA2521C68}" destId="{67AED67D-94E6-42DF-9EE4-17FEDA78816A}" srcOrd="4" destOrd="0" presId="urn:microsoft.com/office/officeart/2005/8/layout/vList5"/>
    <dgm:cxn modelId="{E57FD786-CAC8-4322-A2C2-76396220833F}" type="presParOf" srcId="{67AED67D-94E6-42DF-9EE4-17FEDA78816A}" destId="{DDE65BE3-32B9-4460-B9DC-0A6F0F0E63C0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A18CCB6-0D7D-4D51-B735-943BF3D6FB61}" type="doc">
      <dgm:prSet loTypeId="urn:microsoft.com/office/officeart/2005/8/layout/vList5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C0DE521-C868-4B42-9825-C615620A75ED}">
      <dgm:prSet/>
      <dgm:spPr/>
      <dgm:t>
        <a:bodyPr/>
        <a:lstStyle/>
        <a:p>
          <a:r>
            <a:rPr lang="en-US" b="0" i="0" dirty="0"/>
            <a:t>Contact Info</a:t>
          </a:r>
        </a:p>
      </dgm:t>
    </dgm:pt>
    <dgm:pt modelId="{7EF7C6F0-0EC1-4DA7-BF9F-1000B0F59672}" type="parTrans" cxnId="{EE778424-D7EA-45A0-ADDC-9DD4BAF3CD47}">
      <dgm:prSet/>
      <dgm:spPr/>
      <dgm:t>
        <a:bodyPr/>
        <a:lstStyle/>
        <a:p>
          <a:endParaRPr lang="en-US"/>
        </a:p>
      </dgm:t>
    </dgm:pt>
    <dgm:pt modelId="{6C11791E-289F-4D5E-8D54-6509ED118AB9}" type="sibTrans" cxnId="{EE778424-D7EA-45A0-ADDC-9DD4BAF3CD47}">
      <dgm:prSet/>
      <dgm:spPr/>
      <dgm:t>
        <a:bodyPr/>
        <a:lstStyle/>
        <a:p>
          <a:endParaRPr lang="en-US"/>
        </a:p>
      </dgm:t>
    </dgm:pt>
    <dgm:pt modelId="{EDC94450-E5DC-488F-A553-45F92B52C79B}">
      <dgm:prSet/>
      <dgm:spPr/>
      <dgm:t>
        <a:bodyPr/>
        <a:lstStyle/>
        <a:p>
          <a:r>
            <a:rPr lang="en-US" b="0" i="0" dirty="0"/>
            <a:t>Form</a:t>
          </a:r>
        </a:p>
      </dgm:t>
    </dgm:pt>
    <dgm:pt modelId="{2AF3B950-6FE7-48D0-9D21-B6614C827AA5}" type="parTrans" cxnId="{5FC6CE8E-8397-4A9A-B8C2-C9024DEBEB9B}">
      <dgm:prSet/>
      <dgm:spPr/>
      <dgm:t>
        <a:bodyPr/>
        <a:lstStyle/>
        <a:p>
          <a:endParaRPr lang="en-US"/>
        </a:p>
      </dgm:t>
    </dgm:pt>
    <dgm:pt modelId="{C8653242-4B51-4AA3-B6A4-286C7D4204DB}" type="sibTrans" cxnId="{5FC6CE8E-8397-4A9A-B8C2-C9024DEBEB9B}">
      <dgm:prSet/>
      <dgm:spPr/>
      <dgm:t>
        <a:bodyPr/>
        <a:lstStyle/>
        <a:p>
          <a:endParaRPr lang="en-US"/>
        </a:p>
      </dgm:t>
    </dgm:pt>
    <dgm:pt modelId="{577B8C6F-F1A3-43C3-A464-E59E4F887F18}">
      <dgm:prSet/>
      <dgm:spPr/>
      <dgm:t>
        <a:bodyPr/>
        <a:lstStyle/>
        <a:p>
          <a:r>
            <a:rPr lang="en-US" b="0" i="0" dirty="0"/>
            <a:t>Content</a:t>
          </a:r>
        </a:p>
      </dgm:t>
    </dgm:pt>
    <dgm:pt modelId="{400501CC-7120-4231-96B6-EED64E0B271A}" type="parTrans" cxnId="{AB350414-CB8F-4D09-BDC7-4E531E6884FA}">
      <dgm:prSet/>
      <dgm:spPr/>
      <dgm:t>
        <a:bodyPr/>
        <a:lstStyle/>
        <a:p>
          <a:endParaRPr lang="en-US"/>
        </a:p>
      </dgm:t>
    </dgm:pt>
    <dgm:pt modelId="{40747DD2-001A-4389-8BC9-4220D5EF14BE}" type="sibTrans" cxnId="{AB350414-CB8F-4D09-BDC7-4E531E6884FA}">
      <dgm:prSet/>
      <dgm:spPr/>
      <dgm:t>
        <a:bodyPr/>
        <a:lstStyle/>
        <a:p>
          <a:endParaRPr lang="en-US"/>
        </a:p>
      </dgm:t>
    </dgm:pt>
    <dgm:pt modelId="{F1A78589-2B7F-4816-B94D-784711FEFFE1}">
      <dgm:prSet/>
      <dgm:spPr/>
      <dgm:t>
        <a:bodyPr/>
        <a:lstStyle/>
        <a:p>
          <a:r>
            <a:rPr lang="en-US" b="0" i="0" dirty="0"/>
            <a:t>Purpose</a:t>
          </a:r>
        </a:p>
      </dgm:t>
    </dgm:pt>
    <dgm:pt modelId="{FBBCA8AD-3EDB-4780-9308-70B0921911AD}" type="parTrans" cxnId="{F19DA2B7-E5E6-478B-B32E-24AB2C45669C}">
      <dgm:prSet/>
      <dgm:spPr/>
      <dgm:t>
        <a:bodyPr/>
        <a:lstStyle/>
        <a:p>
          <a:endParaRPr lang="en-US"/>
        </a:p>
      </dgm:t>
    </dgm:pt>
    <dgm:pt modelId="{780F1200-4A12-4A9B-998D-CF5405A57774}" type="sibTrans" cxnId="{F19DA2B7-E5E6-478B-B32E-24AB2C45669C}">
      <dgm:prSet/>
      <dgm:spPr/>
      <dgm:t>
        <a:bodyPr/>
        <a:lstStyle/>
        <a:p>
          <a:endParaRPr lang="en-US"/>
        </a:p>
      </dgm:t>
    </dgm:pt>
    <dgm:pt modelId="{42FEE509-FC26-43BD-94CF-152CA2521C68}" type="pres">
      <dgm:prSet presAssocID="{2A18CCB6-0D7D-4D51-B735-943BF3D6FB61}" presName="Name0" presStyleCnt="0">
        <dgm:presLayoutVars>
          <dgm:dir/>
          <dgm:animLvl val="lvl"/>
          <dgm:resizeHandles val="exact"/>
        </dgm:presLayoutVars>
      </dgm:prSet>
      <dgm:spPr/>
    </dgm:pt>
    <dgm:pt modelId="{FC4B842B-0406-4ECB-98B7-C23A1B1591D9}" type="pres">
      <dgm:prSet presAssocID="{CC0DE521-C868-4B42-9825-C615620A75ED}" presName="linNode" presStyleCnt="0"/>
      <dgm:spPr/>
    </dgm:pt>
    <dgm:pt modelId="{D8EE814B-9762-40AF-9970-3725058E5CB1}" type="pres">
      <dgm:prSet presAssocID="{CC0DE521-C868-4B42-9825-C615620A75ED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6B08BC87-8A33-4361-BFB0-3CFDBA8AB94E}" type="pres">
      <dgm:prSet presAssocID="{6C11791E-289F-4D5E-8D54-6509ED118AB9}" presName="sp" presStyleCnt="0"/>
      <dgm:spPr/>
    </dgm:pt>
    <dgm:pt modelId="{9EC4B07B-D532-43C8-9FFC-E284F2A7D7DF}" type="pres">
      <dgm:prSet presAssocID="{EDC94450-E5DC-488F-A553-45F92B52C79B}" presName="linNode" presStyleCnt="0"/>
      <dgm:spPr/>
    </dgm:pt>
    <dgm:pt modelId="{9107E41D-7259-4234-B1B0-71A7FA6B8831}" type="pres">
      <dgm:prSet presAssocID="{EDC94450-E5DC-488F-A553-45F92B52C79B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5E2D445F-9856-435E-9C00-3CCFCA38FD9A}" type="pres">
      <dgm:prSet presAssocID="{C8653242-4B51-4AA3-B6A4-286C7D4204DB}" presName="sp" presStyleCnt="0"/>
      <dgm:spPr/>
    </dgm:pt>
    <dgm:pt modelId="{67AED67D-94E6-42DF-9EE4-17FEDA78816A}" type="pres">
      <dgm:prSet presAssocID="{577B8C6F-F1A3-43C3-A464-E59E4F887F18}" presName="linNode" presStyleCnt="0"/>
      <dgm:spPr/>
    </dgm:pt>
    <dgm:pt modelId="{DDE65BE3-32B9-4460-B9DC-0A6F0F0E63C0}" type="pres">
      <dgm:prSet presAssocID="{577B8C6F-F1A3-43C3-A464-E59E4F887F18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4523E4C4-D341-42FA-9BBA-97B878B792D9}" type="pres">
      <dgm:prSet presAssocID="{40747DD2-001A-4389-8BC9-4220D5EF14BE}" presName="sp" presStyleCnt="0"/>
      <dgm:spPr/>
    </dgm:pt>
    <dgm:pt modelId="{A6C3952B-0B64-4A07-A52D-9D216FE20EFF}" type="pres">
      <dgm:prSet presAssocID="{F1A78589-2B7F-4816-B94D-784711FEFFE1}" presName="linNode" presStyleCnt="0"/>
      <dgm:spPr/>
    </dgm:pt>
    <dgm:pt modelId="{4AC41CBE-A8B2-453B-8A3F-7494040515BC}" type="pres">
      <dgm:prSet presAssocID="{F1A78589-2B7F-4816-B94D-784711FEFFE1}" presName="parentText" presStyleLbl="node1" presStyleIdx="3" presStyleCnt="4">
        <dgm:presLayoutVars>
          <dgm:chMax val="1"/>
          <dgm:bulletEnabled val="1"/>
        </dgm:presLayoutVars>
      </dgm:prSet>
      <dgm:spPr/>
    </dgm:pt>
  </dgm:ptLst>
  <dgm:cxnLst>
    <dgm:cxn modelId="{AB350414-CB8F-4D09-BDC7-4E531E6884FA}" srcId="{2A18CCB6-0D7D-4D51-B735-943BF3D6FB61}" destId="{577B8C6F-F1A3-43C3-A464-E59E4F887F18}" srcOrd="2" destOrd="0" parTransId="{400501CC-7120-4231-96B6-EED64E0B271A}" sibTransId="{40747DD2-001A-4389-8BC9-4220D5EF14BE}"/>
    <dgm:cxn modelId="{EE778424-D7EA-45A0-ADDC-9DD4BAF3CD47}" srcId="{2A18CCB6-0D7D-4D51-B735-943BF3D6FB61}" destId="{CC0DE521-C868-4B42-9825-C615620A75ED}" srcOrd="0" destOrd="0" parTransId="{7EF7C6F0-0EC1-4DA7-BF9F-1000B0F59672}" sibTransId="{6C11791E-289F-4D5E-8D54-6509ED118AB9}"/>
    <dgm:cxn modelId="{0927FB4A-2BEC-4D02-8388-AFA7E5D56343}" type="presOf" srcId="{2A18CCB6-0D7D-4D51-B735-943BF3D6FB61}" destId="{42FEE509-FC26-43BD-94CF-152CA2521C68}" srcOrd="0" destOrd="0" presId="urn:microsoft.com/office/officeart/2005/8/layout/vList5"/>
    <dgm:cxn modelId="{80830353-04EB-4F6D-80C4-182E4E5DAC8F}" type="presOf" srcId="{577B8C6F-F1A3-43C3-A464-E59E4F887F18}" destId="{DDE65BE3-32B9-4460-B9DC-0A6F0F0E63C0}" srcOrd="0" destOrd="0" presId="urn:microsoft.com/office/officeart/2005/8/layout/vList5"/>
    <dgm:cxn modelId="{5FC6CE8E-8397-4A9A-B8C2-C9024DEBEB9B}" srcId="{2A18CCB6-0D7D-4D51-B735-943BF3D6FB61}" destId="{EDC94450-E5DC-488F-A553-45F92B52C79B}" srcOrd="1" destOrd="0" parTransId="{2AF3B950-6FE7-48D0-9D21-B6614C827AA5}" sibTransId="{C8653242-4B51-4AA3-B6A4-286C7D4204DB}"/>
    <dgm:cxn modelId="{236EDBA7-1D60-459F-A534-BE0C633C8D71}" type="presOf" srcId="{F1A78589-2B7F-4816-B94D-784711FEFFE1}" destId="{4AC41CBE-A8B2-453B-8A3F-7494040515BC}" srcOrd="0" destOrd="0" presId="urn:microsoft.com/office/officeart/2005/8/layout/vList5"/>
    <dgm:cxn modelId="{0CA937B1-C491-4648-BE32-F01556F44DC1}" type="presOf" srcId="{EDC94450-E5DC-488F-A553-45F92B52C79B}" destId="{9107E41D-7259-4234-B1B0-71A7FA6B8831}" srcOrd="0" destOrd="0" presId="urn:microsoft.com/office/officeart/2005/8/layout/vList5"/>
    <dgm:cxn modelId="{F19DA2B7-E5E6-478B-B32E-24AB2C45669C}" srcId="{2A18CCB6-0D7D-4D51-B735-943BF3D6FB61}" destId="{F1A78589-2B7F-4816-B94D-784711FEFFE1}" srcOrd="3" destOrd="0" parTransId="{FBBCA8AD-3EDB-4780-9308-70B0921911AD}" sibTransId="{780F1200-4A12-4A9B-998D-CF5405A57774}"/>
    <dgm:cxn modelId="{19F4B9FA-32B4-4379-B243-BE378FC07D15}" type="presOf" srcId="{CC0DE521-C868-4B42-9825-C615620A75ED}" destId="{D8EE814B-9762-40AF-9970-3725058E5CB1}" srcOrd="0" destOrd="0" presId="urn:microsoft.com/office/officeart/2005/8/layout/vList5"/>
    <dgm:cxn modelId="{C7C92917-546A-45A2-9AD2-CF5690937E71}" type="presParOf" srcId="{42FEE509-FC26-43BD-94CF-152CA2521C68}" destId="{FC4B842B-0406-4ECB-98B7-C23A1B1591D9}" srcOrd="0" destOrd="0" presId="urn:microsoft.com/office/officeart/2005/8/layout/vList5"/>
    <dgm:cxn modelId="{45946B90-A34D-497F-B02D-B49572B7C358}" type="presParOf" srcId="{FC4B842B-0406-4ECB-98B7-C23A1B1591D9}" destId="{D8EE814B-9762-40AF-9970-3725058E5CB1}" srcOrd="0" destOrd="0" presId="urn:microsoft.com/office/officeart/2005/8/layout/vList5"/>
    <dgm:cxn modelId="{6C7BF7C1-82DE-4279-8516-3C5BB3C898E0}" type="presParOf" srcId="{42FEE509-FC26-43BD-94CF-152CA2521C68}" destId="{6B08BC87-8A33-4361-BFB0-3CFDBA8AB94E}" srcOrd="1" destOrd="0" presId="urn:microsoft.com/office/officeart/2005/8/layout/vList5"/>
    <dgm:cxn modelId="{2AD4AAED-3EF6-4E20-A97A-3B0828A24610}" type="presParOf" srcId="{42FEE509-FC26-43BD-94CF-152CA2521C68}" destId="{9EC4B07B-D532-43C8-9FFC-E284F2A7D7DF}" srcOrd="2" destOrd="0" presId="urn:microsoft.com/office/officeart/2005/8/layout/vList5"/>
    <dgm:cxn modelId="{015A1E39-E480-409F-9A81-FF682D405A66}" type="presParOf" srcId="{9EC4B07B-D532-43C8-9FFC-E284F2A7D7DF}" destId="{9107E41D-7259-4234-B1B0-71A7FA6B8831}" srcOrd="0" destOrd="0" presId="urn:microsoft.com/office/officeart/2005/8/layout/vList5"/>
    <dgm:cxn modelId="{14E14B3E-2F3F-4149-AB00-A838FA7F6057}" type="presParOf" srcId="{42FEE509-FC26-43BD-94CF-152CA2521C68}" destId="{5E2D445F-9856-435E-9C00-3CCFCA38FD9A}" srcOrd="3" destOrd="0" presId="urn:microsoft.com/office/officeart/2005/8/layout/vList5"/>
    <dgm:cxn modelId="{7446002D-3877-4C46-998F-4F89ACD18DE3}" type="presParOf" srcId="{42FEE509-FC26-43BD-94CF-152CA2521C68}" destId="{67AED67D-94E6-42DF-9EE4-17FEDA78816A}" srcOrd="4" destOrd="0" presId="urn:microsoft.com/office/officeart/2005/8/layout/vList5"/>
    <dgm:cxn modelId="{4C0012EC-BC4E-4C53-9A4D-5C99DA87F90E}" type="presParOf" srcId="{67AED67D-94E6-42DF-9EE4-17FEDA78816A}" destId="{DDE65BE3-32B9-4460-B9DC-0A6F0F0E63C0}" srcOrd="0" destOrd="0" presId="urn:microsoft.com/office/officeart/2005/8/layout/vList5"/>
    <dgm:cxn modelId="{2A8018EF-0110-4E28-B166-D5C831E9207F}" type="presParOf" srcId="{42FEE509-FC26-43BD-94CF-152CA2521C68}" destId="{4523E4C4-D341-42FA-9BBA-97B878B792D9}" srcOrd="5" destOrd="0" presId="urn:microsoft.com/office/officeart/2005/8/layout/vList5"/>
    <dgm:cxn modelId="{44889615-23E0-41F2-8168-31F90E7202FC}" type="presParOf" srcId="{42FEE509-FC26-43BD-94CF-152CA2521C68}" destId="{A6C3952B-0B64-4A07-A52D-9D216FE20EFF}" srcOrd="6" destOrd="0" presId="urn:microsoft.com/office/officeart/2005/8/layout/vList5"/>
    <dgm:cxn modelId="{BA73790A-10BD-4ADB-85DF-305ED62F8DE7}" type="presParOf" srcId="{A6C3952B-0B64-4A07-A52D-9D216FE20EFF}" destId="{4AC41CBE-A8B2-453B-8A3F-7494040515BC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DDF0566-2BBD-4C59-89A7-E0160E3D7757}" type="doc">
      <dgm:prSet loTypeId="urn:microsoft.com/office/officeart/2016/7/layout/BasicLinearProcessNumbered" loCatId="process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9BE827B-B7D8-4614-8CD2-A68AC4A7D6AA}">
      <dgm:prSet/>
      <dgm:spPr/>
      <dgm:t>
        <a:bodyPr/>
        <a:lstStyle/>
        <a:p>
          <a:r>
            <a:rPr lang="en-US" b="0" i="0"/>
            <a:t>Find a job</a:t>
          </a:r>
        </a:p>
      </dgm:t>
    </dgm:pt>
    <dgm:pt modelId="{55AD421D-D139-43F1-B7B5-611C0F1F58E5}" type="parTrans" cxnId="{DAA63CBF-9E91-4F54-836A-946D6F60ADBA}">
      <dgm:prSet/>
      <dgm:spPr/>
      <dgm:t>
        <a:bodyPr/>
        <a:lstStyle/>
        <a:p>
          <a:endParaRPr lang="en-US"/>
        </a:p>
      </dgm:t>
    </dgm:pt>
    <dgm:pt modelId="{67FCB320-26EA-4C35-AC42-3F5D28E28A50}" type="sibTrans" cxnId="{DAA63CBF-9E91-4F54-836A-946D6F60ADBA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21DE133D-BCE8-40C1-947A-BB8BBB48A2A8}">
      <dgm:prSet/>
      <dgm:spPr/>
      <dgm:t>
        <a:bodyPr/>
        <a:lstStyle/>
        <a:p>
          <a:r>
            <a:rPr lang="en-US" b="0" i="0"/>
            <a:t>Gather support/build a job team!</a:t>
          </a:r>
        </a:p>
      </dgm:t>
    </dgm:pt>
    <dgm:pt modelId="{32B417B6-28BE-4FF7-A996-D55ECCBF8B57}" type="parTrans" cxnId="{41FAFE17-A41F-4C07-94C2-059368A010E5}">
      <dgm:prSet/>
      <dgm:spPr/>
      <dgm:t>
        <a:bodyPr/>
        <a:lstStyle/>
        <a:p>
          <a:endParaRPr lang="en-US"/>
        </a:p>
      </dgm:t>
    </dgm:pt>
    <dgm:pt modelId="{A9B4AF2E-3B85-4230-9BC1-590E56BE5E6E}" type="sibTrans" cxnId="{41FAFE17-A41F-4C07-94C2-059368A010E5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1C98CF36-B298-4234-A3E0-045E3DD3A067}">
      <dgm:prSet/>
      <dgm:spPr/>
      <dgm:t>
        <a:bodyPr/>
        <a:lstStyle/>
        <a:p>
          <a:r>
            <a:rPr lang="en-US" b="0" i="0"/>
            <a:t>Develop CV/Resume</a:t>
          </a:r>
        </a:p>
      </dgm:t>
    </dgm:pt>
    <dgm:pt modelId="{1311C556-91C8-4CF8-9CC1-8038791326C9}" type="parTrans" cxnId="{0CEFADC2-86B2-4BC8-BEF5-8553909283E5}">
      <dgm:prSet/>
      <dgm:spPr/>
      <dgm:t>
        <a:bodyPr/>
        <a:lstStyle/>
        <a:p>
          <a:endParaRPr lang="en-US"/>
        </a:p>
      </dgm:t>
    </dgm:pt>
    <dgm:pt modelId="{B4EEDDCB-4B58-4F22-94BC-BA2F1178E216}" type="sibTrans" cxnId="{0CEFADC2-86B2-4BC8-BEF5-8553909283E5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957F3D48-DEBC-4AD9-A113-4F71DF499F3A}">
      <dgm:prSet/>
      <dgm:spPr/>
      <dgm:t>
        <a:bodyPr/>
        <a:lstStyle/>
        <a:p>
          <a:r>
            <a:rPr lang="en-US" b="0" i="0"/>
            <a:t>Talk with references</a:t>
          </a:r>
        </a:p>
      </dgm:t>
    </dgm:pt>
    <dgm:pt modelId="{2DBF4AC8-2D16-4689-9039-C40BC3FBD764}" type="parTrans" cxnId="{AD59D1D1-3051-45D5-BD8E-6496F065D5EF}">
      <dgm:prSet/>
      <dgm:spPr/>
      <dgm:t>
        <a:bodyPr/>
        <a:lstStyle/>
        <a:p>
          <a:endParaRPr lang="en-US"/>
        </a:p>
      </dgm:t>
    </dgm:pt>
    <dgm:pt modelId="{972318A1-D842-486E-A294-2E58429C9EA4}" type="sibTrans" cxnId="{AD59D1D1-3051-45D5-BD8E-6496F065D5EF}">
      <dgm:prSet phldrT="4" phldr="0"/>
      <dgm:spPr/>
      <dgm:t>
        <a:bodyPr/>
        <a:lstStyle/>
        <a:p>
          <a:r>
            <a:rPr lang="en-US"/>
            <a:t>4</a:t>
          </a:r>
        </a:p>
      </dgm:t>
    </dgm:pt>
    <dgm:pt modelId="{E2728098-6F6E-4EB9-BCE4-5766F18366B6}">
      <dgm:prSet/>
      <dgm:spPr/>
      <dgm:t>
        <a:bodyPr/>
        <a:lstStyle/>
        <a:p>
          <a:r>
            <a:rPr lang="en-US" b="0" i="0"/>
            <a:t>Seek advice/wisdom</a:t>
          </a:r>
        </a:p>
      </dgm:t>
    </dgm:pt>
    <dgm:pt modelId="{5921484B-9A7A-4889-896B-08E2D0D57074}" type="parTrans" cxnId="{94D89EB5-D0B7-4F21-AF88-64F4E92A2935}">
      <dgm:prSet/>
      <dgm:spPr/>
      <dgm:t>
        <a:bodyPr/>
        <a:lstStyle/>
        <a:p>
          <a:endParaRPr lang="en-US"/>
        </a:p>
      </dgm:t>
    </dgm:pt>
    <dgm:pt modelId="{694FE970-7F15-4068-B8B5-03A5F4C65837}" type="sibTrans" cxnId="{94D89EB5-D0B7-4F21-AF88-64F4E92A2935}">
      <dgm:prSet phldrT="5" phldr="0"/>
      <dgm:spPr/>
      <dgm:t>
        <a:bodyPr/>
        <a:lstStyle/>
        <a:p>
          <a:r>
            <a:rPr lang="en-US"/>
            <a:t>5</a:t>
          </a:r>
        </a:p>
      </dgm:t>
    </dgm:pt>
    <dgm:pt modelId="{A8C0CD7D-6674-4C2B-9074-02D291FFB7B7}">
      <dgm:prSet/>
      <dgm:spPr/>
      <dgm:t>
        <a:bodyPr/>
        <a:lstStyle/>
        <a:p>
          <a:r>
            <a:rPr lang="en-US" b="0" i="0"/>
            <a:t>Follow up</a:t>
          </a:r>
        </a:p>
      </dgm:t>
    </dgm:pt>
    <dgm:pt modelId="{DAC55D6F-79D1-423C-B2A8-A209315608CE}" type="parTrans" cxnId="{D594D2AB-22B1-4810-A5DC-055AC2A00AB6}">
      <dgm:prSet/>
      <dgm:spPr/>
      <dgm:t>
        <a:bodyPr/>
        <a:lstStyle/>
        <a:p>
          <a:endParaRPr lang="en-US"/>
        </a:p>
      </dgm:t>
    </dgm:pt>
    <dgm:pt modelId="{5C08C6CA-CA0A-45B4-B03A-6C8ADDFD831B}" type="sibTrans" cxnId="{D594D2AB-22B1-4810-A5DC-055AC2A00AB6}">
      <dgm:prSet phldrT="6" phldr="0"/>
      <dgm:spPr/>
      <dgm:t>
        <a:bodyPr/>
        <a:lstStyle/>
        <a:p>
          <a:r>
            <a:rPr lang="en-US"/>
            <a:t>6</a:t>
          </a:r>
        </a:p>
      </dgm:t>
    </dgm:pt>
    <dgm:pt modelId="{1015219A-1EAC-4445-B3F1-458CA1BEA86F}">
      <dgm:prSet/>
      <dgm:spPr/>
      <dgm:t>
        <a:bodyPr/>
        <a:lstStyle/>
        <a:p>
          <a:r>
            <a:rPr lang="en-US" b="0" i="0"/>
            <a:t>Persistence!!! </a:t>
          </a:r>
        </a:p>
      </dgm:t>
    </dgm:pt>
    <dgm:pt modelId="{DAB6FA60-565B-46B9-854E-81CF742184D7}" type="parTrans" cxnId="{DC023E81-5110-4123-AE6C-48DCACDD63D2}">
      <dgm:prSet/>
      <dgm:spPr/>
      <dgm:t>
        <a:bodyPr/>
        <a:lstStyle/>
        <a:p>
          <a:endParaRPr lang="en-US"/>
        </a:p>
      </dgm:t>
    </dgm:pt>
    <dgm:pt modelId="{59A74D33-0D29-43AC-941E-E29840A13DE8}" type="sibTrans" cxnId="{DC023E81-5110-4123-AE6C-48DCACDD63D2}">
      <dgm:prSet phldrT="7" phldr="0"/>
      <dgm:spPr/>
      <dgm:t>
        <a:bodyPr/>
        <a:lstStyle/>
        <a:p>
          <a:r>
            <a:rPr lang="en-US"/>
            <a:t>7</a:t>
          </a:r>
        </a:p>
      </dgm:t>
    </dgm:pt>
    <dgm:pt modelId="{D558937F-AA1F-4CF5-933A-033CC39CC3A7}" type="pres">
      <dgm:prSet presAssocID="{ADDF0566-2BBD-4C59-89A7-E0160E3D7757}" presName="Name0" presStyleCnt="0">
        <dgm:presLayoutVars>
          <dgm:animLvl val="lvl"/>
          <dgm:resizeHandles val="exact"/>
        </dgm:presLayoutVars>
      </dgm:prSet>
      <dgm:spPr/>
    </dgm:pt>
    <dgm:pt modelId="{2E9C2BC7-B651-41F8-81DD-26FDA881E999}" type="pres">
      <dgm:prSet presAssocID="{A9BE827B-B7D8-4614-8CD2-A68AC4A7D6AA}" presName="compositeNode" presStyleCnt="0">
        <dgm:presLayoutVars>
          <dgm:bulletEnabled val="1"/>
        </dgm:presLayoutVars>
      </dgm:prSet>
      <dgm:spPr/>
    </dgm:pt>
    <dgm:pt modelId="{1F35FDF9-3BD9-4443-8F27-1D70BB078B65}" type="pres">
      <dgm:prSet presAssocID="{A9BE827B-B7D8-4614-8CD2-A68AC4A7D6AA}" presName="bgRect" presStyleLbl="bgAccFollowNode1" presStyleIdx="0" presStyleCnt="7"/>
      <dgm:spPr/>
    </dgm:pt>
    <dgm:pt modelId="{5998E76C-3B26-4371-8FF2-ECC86C1710E6}" type="pres">
      <dgm:prSet presAssocID="{67FCB320-26EA-4C35-AC42-3F5D28E28A50}" presName="sibTransNodeCircle" presStyleLbl="alignNode1" presStyleIdx="0" presStyleCnt="14">
        <dgm:presLayoutVars>
          <dgm:chMax val="0"/>
          <dgm:bulletEnabled/>
        </dgm:presLayoutVars>
      </dgm:prSet>
      <dgm:spPr/>
    </dgm:pt>
    <dgm:pt modelId="{56671F82-9685-445E-9958-5885D31AD050}" type="pres">
      <dgm:prSet presAssocID="{A9BE827B-B7D8-4614-8CD2-A68AC4A7D6AA}" presName="bottomLine" presStyleLbl="alignNode1" presStyleIdx="1" presStyleCnt="14">
        <dgm:presLayoutVars/>
      </dgm:prSet>
      <dgm:spPr/>
    </dgm:pt>
    <dgm:pt modelId="{35575D6C-83F9-4206-B12D-8FB1C0AE573F}" type="pres">
      <dgm:prSet presAssocID="{A9BE827B-B7D8-4614-8CD2-A68AC4A7D6AA}" presName="nodeText" presStyleLbl="bgAccFollowNode1" presStyleIdx="0" presStyleCnt="7">
        <dgm:presLayoutVars>
          <dgm:bulletEnabled val="1"/>
        </dgm:presLayoutVars>
      </dgm:prSet>
      <dgm:spPr/>
    </dgm:pt>
    <dgm:pt modelId="{DD371BF8-40B9-435B-B418-323D3FA9C136}" type="pres">
      <dgm:prSet presAssocID="{67FCB320-26EA-4C35-AC42-3F5D28E28A50}" presName="sibTrans" presStyleCnt="0"/>
      <dgm:spPr/>
    </dgm:pt>
    <dgm:pt modelId="{9F50E3C9-F6C8-49FA-8C40-AB38A5081470}" type="pres">
      <dgm:prSet presAssocID="{21DE133D-BCE8-40C1-947A-BB8BBB48A2A8}" presName="compositeNode" presStyleCnt="0">
        <dgm:presLayoutVars>
          <dgm:bulletEnabled val="1"/>
        </dgm:presLayoutVars>
      </dgm:prSet>
      <dgm:spPr/>
    </dgm:pt>
    <dgm:pt modelId="{2E3132B7-54C6-407F-8BD3-A3EBB4FDFD67}" type="pres">
      <dgm:prSet presAssocID="{21DE133D-BCE8-40C1-947A-BB8BBB48A2A8}" presName="bgRect" presStyleLbl="bgAccFollowNode1" presStyleIdx="1" presStyleCnt="7"/>
      <dgm:spPr/>
    </dgm:pt>
    <dgm:pt modelId="{D0F1B507-1223-42E4-B074-43D38496254E}" type="pres">
      <dgm:prSet presAssocID="{A9B4AF2E-3B85-4230-9BC1-590E56BE5E6E}" presName="sibTransNodeCircle" presStyleLbl="alignNode1" presStyleIdx="2" presStyleCnt="14">
        <dgm:presLayoutVars>
          <dgm:chMax val="0"/>
          <dgm:bulletEnabled/>
        </dgm:presLayoutVars>
      </dgm:prSet>
      <dgm:spPr/>
    </dgm:pt>
    <dgm:pt modelId="{E670A18D-5E39-4979-9358-6558FD632863}" type="pres">
      <dgm:prSet presAssocID="{21DE133D-BCE8-40C1-947A-BB8BBB48A2A8}" presName="bottomLine" presStyleLbl="alignNode1" presStyleIdx="3" presStyleCnt="14">
        <dgm:presLayoutVars/>
      </dgm:prSet>
      <dgm:spPr/>
    </dgm:pt>
    <dgm:pt modelId="{C2AD7138-3DA9-4200-88A6-8850EC7D7E06}" type="pres">
      <dgm:prSet presAssocID="{21DE133D-BCE8-40C1-947A-BB8BBB48A2A8}" presName="nodeText" presStyleLbl="bgAccFollowNode1" presStyleIdx="1" presStyleCnt="7">
        <dgm:presLayoutVars>
          <dgm:bulletEnabled val="1"/>
        </dgm:presLayoutVars>
      </dgm:prSet>
      <dgm:spPr/>
    </dgm:pt>
    <dgm:pt modelId="{8BE70C0C-8992-4E63-8A96-A4AA72016BB6}" type="pres">
      <dgm:prSet presAssocID="{A9B4AF2E-3B85-4230-9BC1-590E56BE5E6E}" presName="sibTrans" presStyleCnt="0"/>
      <dgm:spPr/>
    </dgm:pt>
    <dgm:pt modelId="{0BC486AD-40E8-413D-837E-10F420696E61}" type="pres">
      <dgm:prSet presAssocID="{1C98CF36-B298-4234-A3E0-045E3DD3A067}" presName="compositeNode" presStyleCnt="0">
        <dgm:presLayoutVars>
          <dgm:bulletEnabled val="1"/>
        </dgm:presLayoutVars>
      </dgm:prSet>
      <dgm:spPr/>
    </dgm:pt>
    <dgm:pt modelId="{C3B8DDF0-B211-422F-9BDF-3F06FABDA0E0}" type="pres">
      <dgm:prSet presAssocID="{1C98CF36-B298-4234-A3E0-045E3DD3A067}" presName="bgRect" presStyleLbl="bgAccFollowNode1" presStyleIdx="2" presStyleCnt="7"/>
      <dgm:spPr/>
    </dgm:pt>
    <dgm:pt modelId="{E7F0E4F6-8958-4A23-B274-40B15105DD10}" type="pres">
      <dgm:prSet presAssocID="{B4EEDDCB-4B58-4F22-94BC-BA2F1178E216}" presName="sibTransNodeCircle" presStyleLbl="alignNode1" presStyleIdx="4" presStyleCnt="14">
        <dgm:presLayoutVars>
          <dgm:chMax val="0"/>
          <dgm:bulletEnabled/>
        </dgm:presLayoutVars>
      </dgm:prSet>
      <dgm:spPr/>
    </dgm:pt>
    <dgm:pt modelId="{B9474A45-DEB0-435C-95BA-8869E328E56E}" type="pres">
      <dgm:prSet presAssocID="{1C98CF36-B298-4234-A3E0-045E3DD3A067}" presName="bottomLine" presStyleLbl="alignNode1" presStyleIdx="5" presStyleCnt="14">
        <dgm:presLayoutVars/>
      </dgm:prSet>
      <dgm:spPr/>
    </dgm:pt>
    <dgm:pt modelId="{644455A4-68CF-4D9E-8F22-B198818D0985}" type="pres">
      <dgm:prSet presAssocID="{1C98CF36-B298-4234-A3E0-045E3DD3A067}" presName="nodeText" presStyleLbl="bgAccFollowNode1" presStyleIdx="2" presStyleCnt="7">
        <dgm:presLayoutVars>
          <dgm:bulletEnabled val="1"/>
        </dgm:presLayoutVars>
      </dgm:prSet>
      <dgm:spPr/>
    </dgm:pt>
    <dgm:pt modelId="{BEE9B556-6312-44D2-8981-2A284058F961}" type="pres">
      <dgm:prSet presAssocID="{B4EEDDCB-4B58-4F22-94BC-BA2F1178E216}" presName="sibTrans" presStyleCnt="0"/>
      <dgm:spPr/>
    </dgm:pt>
    <dgm:pt modelId="{EF9DE2D6-C8F3-4D9B-94E5-BB10621A715B}" type="pres">
      <dgm:prSet presAssocID="{957F3D48-DEBC-4AD9-A113-4F71DF499F3A}" presName="compositeNode" presStyleCnt="0">
        <dgm:presLayoutVars>
          <dgm:bulletEnabled val="1"/>
        </dgm:presLayoutVars>
      </dgm:prSet>
      <dgm:spPr/>
    </dgm:pt>
    <dgm:pt modelId="{4D8CA63F-227D-43B7-B006-53C95AAF1C94}" type="pres">
      <dgm:prSet presAssocID="{957F3D48-DEBC-4AD9-A113-4F71DF499F3A}" presName="bgRect" presStyleLbl="bgAccFollowNode1" presStyleIdx="3" presStyleCnt="7"/>
      <dgm:spPr/>
    </dgm:pt>
    <dgm:pt modelId="{643CDD06-F137-4048-85DC-F845BD17F264}" type="pres">
      <dgm:prSet presAssocID="{972318A1-D842-486E-A294-2E58429C9EA4}" presName="sibTransNodeCircle" presStyleLbl="alignNode1" presStyleIdx="6" presStyleCnt="14">
        <dgm:presLayoutVars>
          <dgm:chMax val="0"/>
          <dgm:bulletEnabled/>
        </dgm:presLayoutVars>
      </dgm:prSet>
      <dgm:spPr/>
    </dgm:pt>
    <dgm:pt modelId="{628B4830-54EB-4058-89B2-90EFBA9D403C}" type="pres">
      <dgm:prSet presAssocID="{957F3D48-DEBC-4AD9-A113-4F71DF499F3A}" presName="bottomLine" presStyleLbl="alignNode1" presStyleIdx="7" presStyleCnt="14">
        <dgm:presLayoutVars/>
      </dgm:prSet>
      <dgm:spPr/>
    </dgm:pt>
    <dgm:pt modelId="{18E94200-7BF4-4B96-A920-208B20696EAC}" type="pres">
      <dgm:prSet presAssocID="{957F3D48-DEBC-4AD9-A113-4F71DF499F3A}" presName="nodeText" presStyleLbl="bgAccFollowNode1" presStyleIdx="3" presStyleCnt="7">
        <dgm:presLayoutVars>
          <dgm:bulletEnabled val="1"/>
        </dgm:presLayoutVars>
      </dgm:prSet>
      <dgm:spPr/>
    </dgm:pt>
    <dgm:pt modelId="{9C5FD496-9923-4A9B-84E0-C77FA5C9D6C4}" type="pres">
      <dgm:prSet presAssocID="{972318A1-D842-486E-A294-2E58429C9EA4}" presName="sibTrans" presStyleCnt="0"/>
      <dgm:spPr/>
    </dgm:pt>
    <dgm:pt modelId="{2551F16E-EC63-4261-9300-FC59BD951FCF}" type="pres">
      <dgm:prSet presAssocID="{E2728098-6F6E-4EB9-BCE4-5766F18366B6}" presName="compositeNode" presStyleCnt="0">
        <dgm:presLayoutVars>
          <dgm:bulletEnabled val="1"/>
        </dgm:presLayoutVars>
      </dgm:prSet>
      <dgm:spPr/>
    </dgm:pt>
    <dgm:pt modelId="{B6E6CE51-E0D8-4004-86B6-FA86F2ADF180}" type="pres">
      <dgm:prSet presAssocID="{E2728098-6F6E-4EB9-BCE4-5766F18366B6}" presName="bgRect" presStyleLbl="bgAccFollowNode1" presStyleIdx="4" presStyleCnt="7"/>
      <dgm:spPr/>
    </dgm:pt>
    <dgm:pt modelId="{FFA64065-882C-4296-8234-73B1A1EC7086}" type="pres">
      <dgm:prSet presAssocID="{694FE970-7F15-4068-B8B5-03A5F4C65837}" presName="sibTransNodeCircle" presStyleLbl="alignNode1" presStyleIdx="8" presStyleCnt="14">
        <dgm:presLayoutVars>
          <dgm:chMax val="0"/>
          <dgm:bulletEnabled/>
        </dgm:presLayoutVars>
      </dgm:prSet>
      <dgm:spPr/>
    </dgm:pt>
    <dgm:pt modelId="{F571F74D-21E5-4FD7-AE60-4D3BA0B5610C}" type="pres">
      <dgm:prSet presAssocID="{E2728098-6F6E-4EB9-BCE4-5766F18366B6}" presName="bottomLine" presStyleLbl="alignNode1" presStyleIdx="9" presStyleCnt="14">
        <dgm:presLayoutVars/>
      </dgm:prSet>
      <dgm:spPr/>
    </dgm:pt>
    <dgm:pt modelId="{951B8CAE-8DDA-4A25-8038-9B12DBE5E5F5}" type="pres">
      <dgm:prSet presAssocID="{E2728098-6F6E-4EB9-BCE4-5766F18366B6}" presName="nodeText" presStyleLbl="bgAccFollowNode1" presStyleIdx="4" presStyleCnt="7">
        <dgm:presLayoutVars>
          <dgm:bulletEnabled val="1"/>
        </dgm:presLayoutVars>
      </dgm:prSet>
      <dgm:spPr/>
    </dgm:pt>
    <dgm:pt modelId="{9FDF206B-37E3-474B-9794-82DEEB96DAF5}" type="pres">
      <dgm:prSet presAssocID="{694FE970-7F15-4068-B8B5-03A5F4C65837}" presName="sibTrans" presStyleCnt="0"/>
      <dgm:spPr/>
    </dgm:pt>
    <dgm:pt modelId="{4D983BDF-01F1-44A2-A25F-1D962179A8E7}" type="pres">
      <dgm:prSet presAssocID="{A8C0CD7D-6674-4C2B-9074-02D291FFB7B7}" presName="compositeNode" presStyleCnt="0">
        <dgm:presLayoutVars>
          <dgm:bulletEnabled val="1"/>
        </dgm:presLayoutVars>
      </dgm:prSet>
      <dgm:spPr/>
    </dgm:pt>
    <dgm:pt modelId="{52A1378B-1333-47E4-9611-AA3334BA92C0}" type="pres">
      <dgm:prSet presAssocID="{A8C0CD7D-6674-4C2B-9074-02D291FFB7B7}" presName="bgRect" presStyleLbl="bgAccFollowNode1" presStyleIdx="5" presStyleCnt="7"/>
      <dgm:spPr/>
    </dgm:pt>
    <dgm:pt modelId="{E62B93DA-1661-4665-87ED-611A8736CFA3}" type="pres">
      <dgm:prSet presAssocID="{5C08C6CA-CA0A-45B4-B03A-6C8ADDFD831B}" presName="sibTransNodeCircle" presStyleLbl="alignNode1" presStyleIdx="10" presStyleCnt="14">
        <dgm:presLayoutVars>
          <dgm:chMax val="0"/>
          <dgm:bulletEnabled/>
        </dgm:presLayoutVars>
      </dgm:prSet>
      <dgm:spPr/>
    </dgm:pt>
    <dgm:pt modelId="{1D1F696D-3FE4-4574-9D3C-DE856A9F9360}" type="pres">
      <dgm:prSet presAssocID="{A8C0CD7D-6674-4C2B-9074-02D291FFB7B7}" presName="bottomLine" presStyleLbl="alignNode1" presStyleIdx="11" presStyleCnt="14">
        <dgm:presLayoutVars/>
      </dgm:prSet>
      <dgm:spPr/>
    </dgm:pt>
    <dgm:pt modelId="{E23141A9-BD78-4242-AE2A-79AB89E8D6E1}" type="pres">
      <dgm:prSet presAssocID="{A8C0CD7D-6674-4C2B-9074-02D291FFB7B7}" presName="nodeText" presStyleLbl="bgAccFollowNode1" presStyleIdx="5" presStyleCnt="7">
        <dgm:presLayoutVars>
          <dgm:bulletEnabled val="1"/>
        </dgm:presLayoutVars>
      </dgm:prSet>
      <dgm:spPr/>
    </dgm:pt>
    <dgm:pt modelId="{40E10485-B4EE-4BF2-9E31-8D3509D30308}" type="pres">
      <dgm:prSet presAssocID="{5C08C6CA-CA0A-45B4-B03A-6C8ADDFD831B}" presName="sibTrans" presStyleCnt="0"/>
      <dgm:spPr/>
    </dgm:pt>
    <dgm:pt modelId="{BFB70F8E-8FA1-4DFB-AD3B-752B30FBB6E6}" type="pres">
      <dgm:prSet presAssocID="{1015219A-1EAC-4445-B3F1-458CA1BEA86F}" presName="compositeNode" presStyleCnt="0">
        <dgm:presLayoutVars>
          <dgm:bulletEnabled val="1"/>
        </dgm:presLayoutVars>
      </dgm:prSet>
      <dgm:spPr/>
    </dgm:pt>
    <dgm:pt modelId="{CC9B50E9-44E2-47BF-AAD5-D273F4046229}" type="pres">
      <dgm:prSet presAssocID="{1015219A-1EAC-4445-B3F1-458CA1BEA86F}" presName="bgRect" presStyleLbl="bgAccFollowNode1" presStyleIdx="6" presStyleCnt="7"/>
      <dgm:spPr/>
    </dgm:pt>
    <dgm:pt modelId="{DED90EF7-39F0-40CB-837E-5657C413FDE8}" type="pres">
      <dgm:prSet presAssocID="{59A74D33-0D29-43AC-941E-E29840A13DE8}" presName="sibTransNodeCircle" presStyleLbl="alignNode1" presStyleIdx="12" presStyleCnt="14">
        <dgm:presLayoutVars>
          <dgm:chMax val="0"/>
          <dgm:bulletEnabled/>
        </dgm:presLayoutVars>
      </dgm:prSet>
      <dgm:spPr/>
    </dgm:pt>
    <dgm:pt modelId="{6F54CF9C-E5FD-4888-AD1E-A136F817B50E}" type="pres">
      <dgm:prSet presAssocID="{1015219A-1EAC-4445-B3F1-458CA1BEA86F}" presName="bottomLine" presStyleLbl="alignNode1" presStyleIdx="13" presStyleCnt="14">
        <dgm:presLayoutVars/>
      </dgm:prSet>
      <dgm:spPr/>
    </dgm:pt>
    <dgm:pt modelId="{B027818F-0401-4AA4-9D01-735FC2B562C8}" type="pres">
      <dgm:prSet presAssocID="{1015219A-1EAC-4445-B3F1-458CA1BEA86F}" presName="nodeText" presStyleLbl="bgAccFollowNode1" presStyleIdx="6" presStyleCnt="7">
        <dgm:presLayoutVars>
          <dgm:bulletEnabled val="1"/>
        </dgm:presLayoutVars>
      </dgm:prSet>
      <dgm:spPr/>
    </dgm:pt>
  </dgm:ptLst>
  <dgm:cxnLst>
    <dgm:cxn modelId="{BDA96F0B-BFB1-4E36-A81C-4B6E9E16692B}" type="presOf" srcId="{1015219A-1EAC-4445-B3F1-458CA1BEA86F}" destId="{CC9B50E9-44E2-47BF-AAD5-D273F4046229}" srcOrd="0" destOrd="0" presId="urn:microsoft.com/office/officeart/2016/7/layout/BasicLinearProcessNumbered"/>
    <dgm:cxn modelId="{AEA51F13-AEA4-4AE5-A1B2-A0FEFCAD7D3B}" type="presOf" srcId="{957F3D48-DEBC-4AD9-A113-4F71DF499F3A}" destId="{18E94200-7BF4-4B96-A920-208B20696EAC}" srcOrd="1" destOrd="0" presId="urn:microsoft.com/office/officeart/2016/7/layout/BasicLinearProcessNumbered"/>
    <dgm:cxn modelId="{41FAFE17-A41F-4C07-94C2-059368A010E5}" srcId="{ADDF0566-2BBD-4C59-89A7-E0160E3D7757}" destId="{21DE133D-BCE8-40C1-947A-BB8BBB48A2A8}" srcOrd="1" destOrd="0" parTransId="{32B417B6-28BE-4FF7-A996-D55ECCBF8B57}" sibTransId="{A9B4AF2E-3B85-4230-9BC1-590E56BE5E6E}"/>
    <dgm:cxn modelId="{0184EE1E-9A6A-4AE6-8EE7-B2D5E388B156}" type="presOf" srcId="{ADDF0566-2BBD-4C59-89A7-E0160E3D7757}" destId="{D558937F-AA1F-4CF5-933A-033CC39CC3A7}" srcOrd="0" destOrd="0" presId="urn:microsoft.com/office/officeart/2016/7/layout/BasicLinearProcessNumbered"/>
    <dgm:cxn modelId="{EA22352F-C1AB-4584-BD04-D6ABAED6E8D2}" type="presOf" srcId="{694FE970-7F15-4068-B8B5-03A5F4C65837}" destId="{FFA64065-882C-4296-8234-73B1A1EC7086}" srcOrd="0" destOrd="0" presId="urn:microsoft.com/office/officeart/2016/7/layout/BasicLinearProcessNumbered"/>
    <dgm:cxn modelId="{8B3D8349-6D16-4988-B6F9-E089F41EB195}" type="presOf" srcId="{A8C0CD7D-6674-4C2B-9074-02D291FFB7B7}" destId="{E23141A9-BD78-4242-AE2A-79AB89E8D6E1}" srcOrd="1" destOrd="0" presId="urn:microsoft.com/office/officeart/2016/7/layout/BasicLinearProcessNumbered"/>
    <dgm:cxn modelId="{25B4944B-DC76-46FC-9862-91391618A374}" type="presOf" srcId="{E2728098-6F6E-4EB9-BCE4-5766F18366B6}" destId="{B6E6CE51-E0D8-4004-86B6-FA86F2ADF180}" srcOrd="0" destOrd="0" presId="urn:microsoft.com/office/officeart/2016/7/layout/BasicLinearProcessNumbered"/>
    <dgm:cxn modelId="{7BA9B94F-43E8-4F4B-8851-DCAFB279575C}" type="presOf" srcId="{21DE133D-BCE8-40C1-947A-BB8BBB48A2A8}" destId="{C2AD7138-3DA9-4200-88A6-8850EC7D7E06}" srcOrd="1" destOrd="0" presId="urn:microsoft.com/office/officeart/2016/7/layout/BasicLinearProcessNumbered"/>
    <dgm:cxn modelId="{8B0AC673-AA77-4250-9156-CC16B46F4A58}" type="presOf" srcId="{957F3D48-DEBC-4AD9-A113-4F71DF499F3A}" destId="{4D8CA63F-227D-43B7-B006-53C95AAF1C94}" srcOrd="0" destOrd="0" presId="urn:microsoft.com/office/officeart/2016/7/layout/BasicLinearProcessNumbered"/>
    <dgm:cxn modelId="{D2656C57-78B8-4A9A-B441-3912A53317BB}" type="presOf" srcId="{A9BE827B-B7D8-4614-8CD2-A68AC4A7D6AA}" destId="{1F35FDF9-3BD9-4443-8F27-1D70BB078B65}" srcOrd="0" destOrd="0" presId="urn:microsoft.com/office/officeart/2016/7/layout/BasicLinearProcessNumbered"/>
    <dgm:cxn modelId="{89327857-8ABA-4E6F-8CC4-25E5C0CC7F5B}" type="presOf" srcId="{A8C0CD7D-6674-4C2B-9074-02D291FFB7B7}" destId="{52A1378B-1333-47E4-9611-AA3334BA92C0}" srcOrd="0" destOrd="0" presId="urn:microsoft.com/office/officeart/2016/7/layout/BasicLinearProcessNumbered"/>
    <dgm:cxn modelId="{B9E4E07F-97C3-441C-836E-C36FF6B6C3DE}" type="presOf" srcId="{21DE133D-BCE8-40C1-947A-BB8BBB48A2A8}" destId="{2E3132B7-54C6-407F-8BD3-A3EBB4FDFD67}" srcOrd="0" destOrd="0" presId="urn:microsoft.com/office/officeart/2016/7/layout/BasicLinearProcessNumbered"/>
    <dgm:cxn modelId="{DC023E81-5110-4123-AE6C-48DCACDD63D2}" srcId="{ADDF0566-2BBD-4C59-89A7-E0160E3D7757}" destId="{1015219A-1EAC-4445-B3F1-458CA1BEA86F}" srcOrd="6" destOrd="0" parTransId="{DAB6FA60-565B-46B9-854E-81CF742184D7}" sibTransId="{59A74D33-0D29-43AC-941E-E29840A13DE8}"/>
    <dgm:cxn modelId="{6D673192-78E0-4E3C-81EE-006928EAA326}" type="presOf" srcId="{67FCB320-26EA-4C35-AC42-3F5D28E28A50}" destId="{5998E76C-3B26-4371-8FF2-ECC86C1710E6}" srcOrd="0" destOrd="0" presId="urn:microsoft.com/office/officeart/2016/7/layout/BasicLinearProcessNumbered"/>
    <dgm:cxn modelId="{FA672595-7484-4619-8E4D-CE8B7B98D640}" type="presOf" srcId="{1015219A-1EAC-4445-B3F1-458CA1BEA86F}" destId="{B027818F-0401-4AA4-9D01-735FC2B562C8}" srcOrd="1" destOrd="0" presId="urn:microsoft.com/office/officeart/2016/7/layout/BasicLinearProcessNumbered"/>
    <dgm:cxn modelId="{A49C659B-EB03-45DE-B36E-1CE57FA97456}" type="presOf" srcId="{1C98CF36-B298-4234-A3E0-045E3DD3A067}" destId="{C3B8DDF0-B211-422F-9BDF-3F06FABDA0E0}" srcOrd="0" destOrd="0" presId="urn:microsoft.com/office/officeart/2016/7/layout/BasicLinearProcessNumbered"/>
    <dgm:cxn modelId="{9619BCAA-A695-4801-9EAD-03BD4FC36E3D}" type="presOf" srcId="{1C98CF36-B298-4234-A3E0-045E3DD3A067}" destId="{644455A4-68CF-4D9E-8F22-B198818D0985}" srcOrd="1" destOrd="0" presId="urn:microsoft.com/office/officeart/2016/7/layout/BasicLinearProcessNumbered"/>
    <dgm:cxn modelId="{D594D2AB-22B1-4810-A5DC-055AC2A00AB6}" srcId="{ADDF0566-2BBD-4C59-89A7-E0160E3D7757}" destId="{A8C0CD7D-6674-4C2B-9074-02D291FFB7B7}" srcOrd="5" destOrd="0" parTransId="{DAC55D6F-79D1-423C-B2A8-A209315608CE}" sibTransId="{5C08C6CA-CA0A-45B4-B03A-6C8ADDFD831B}"/>
    <dgm:cxn modelId="{A5A8D5B3-F871-4C28-971A-6632299FC608}" type="presOf" srcId="{E2728098-6F6E-4EB9-BCE4-5766F18366B6}" destId="{951B8CAE-8DDA-4A25-8038-9B12DBE5E5F5}" srcOrd="1" destOrd="0" presId="urn:microsoft.com/office/officeart/2016/7/layout/BasicLinearProcessNumbered"/>
    <dgm:cxn modelId="{94D89EB5-D0B7-4F21-AF88-64F4E92A2935}" srcId="{ADDF0566-2BBD-4C59-89A7-E0160E3D7757}" destId="{E2728098-6F6E-4EB9-BCE4-5766F18366B6}" srcOrd="4" destOrd="0" parTransId="{5921484B-9A7A-4889-896B-08E2D0D57074}" sibTransId="{694FE970-7F15-4068-B8B5-03A5F4C65837}"/>
    <dgm:cxn modelId="{225A6BBA-4290-4D76-B51E-C67C991891D0}" type="presOf" srcId="{B4EEDDCB-4B58-4F22-94BC-BA2F1178E216}" destId="{E7F0E4F6-8958-4A23-B274-40B15105DD10}" srcOrd="0" destOrd="0" presId="urn:microsoft.com/office/officeart/2016/7/layout/BasicLinearProcessNumbered"/>
    <dgm:cxn modelId="{E92914BC-4D09-487B-AA96-3DDBF4608BB1}" type="presOf" srcId="{972318A1-D842-486E-A294-2E58429C9EA4}" destId="{643CDD06-F137-4048-85DC-F845BD17F264}" srcOrd="0" destOrd="0" presId="urn:microsoft.com/office/officeart/2016/7/layout/BasicLinearProcessNumbered"/>
    <dgm:cxn modelId="{DAA63CBF-9E91-4F54-836A-946D6F60ADBA}" srcId="{ADDF0566-2BBD-4C59-89A7-E0160E3D7757}" destId="{A9BE827B-B7D8-4614-8CD2-A68AC4A7D6AA}" srcOrd="0" destOrd="0" parTransId="{55AD421D-D139-43F1-B7B5-611C0F1F58E5}" sibTransId="{67FCB320-26EA-4C35-AC42-3F5D28E28A50}"/>
    <dgm:cxn modelId="{0CEFADC2-86B2-4BC8-BEF5-8553909283E5}" srcId="{ADDF0566-2BBD-4C59-89A7-E0160E3D7757}" destId="{1C98CF36-B298-4234-A3E0-045E3DD3A067}" srcOrd="2" destOrd="0" parTransId="{1311C556-91C8-4CF8-9CC1-8038791326C9}" sibTransId="{B4EEDDCB-4B58-4F22-94BC-BA2F1178E216}"/>
    <dgm:cxn modelId="{8FB507CA-CDB0-4812-BB33-6503A90BA6A6}" type="presOf" srcId="{A9BE827B-B7D8-4614-8CD2-A68AC4A7D6AA}" destId="{35575D6C-83F9-4206-B12D-8FB1C0AE573F}" srcOrd="1" destOrd="0" presId="urn:microsoft.com/office/officeart/2016/7/layout/BasicLinearProcessNumbered"/>
    <dgm:cxn modelId="{AD59D1D1-3051-45D5-BD8E-6496F065D5EF}" srcId="{ADDF0566-2BBD-4C59-89A7-E0160E3D7757}" destId="{957F3D48-DEBC-4AD9-A113-4F71DF499F3A}" srcOrd="3" destOrd="0" parTransId="{2DBF4AC8-2D16-4689-9039-C40BC3FBD764}" sibTransId="{972318A1-D842-486E-A294-2E58429C9EA4}"/>
    <dgm:cxn modelId="{D131AEDB-318E-4353-9C95-72BAE23E9965}" type="presOf" srcId="{A9B4AF2E-3B85-4230-9BC1-590E56BE5E6E}" destId="{D0F1B507-1223-42E4-B074-43D38496254E}" srcOrd="0" destOrd="0" presId="urn:microsoft.com/office/officeart/2016/7/layout/BasicLinearProcessNumbered"/>
    <dgm:cxn modelId="{8AFB97F1-16E9-4753-93DE-EF2A49734A78}" type="presOf" srcId="{5C08C6CA-CA0A-45B4-B03A-6C8ADDFD831B}" destId="{E62B93DA-1661-4665-87ED-611A8736CFA3}" srcOrd="0" destOrd="0" presId="urn:microsoft.com/office/officeart/2016/7/layout/BasicLinearProcessNumbered"/>
    <dgm:cxn modelId="{93F991F5-75C9-45B2-981E-24E9F057DD33}" type="presOf" srcId="{59A74D33-0D29-43AC-941E-E29840A13DE8}" destId="{DED90EF7-39F0-40CB-837E-5657C413FDE8}" srcOrd="0" destOrd="0" presId="urn:microsoft.com/office/officeart/2016/7/layout/BasicLinearProcessNumbered"/>
    <dgm:cxn modelId="{BA0C4FDD-2678-46F6-B14D-DC884C57B6E5}" type="presParOf" srcId="{D558937F-AA1F-4CF5-933A-033CC39CC3A7}" destId="{2E9C2BC7-B651-41F8-81DD-26FDA881E999}" srcOrd="0" destOrd="0" presId="urn:microsoft.com/office/officeart/2016/7/layout/BasicLinearProcessNumbered"/>
    <dgm:cxn modelId="{EB6F7064-D9D8-40A7-AFFE-F393FBF3EFC4}" type="presParOf" srcId="{2E9C2BC7-B651-41F8-81DD-26FDA881E999}" destId="{1F35FDF9-3BD9-4443-8F27-1D70BB078B65}" srcOrd="0" destOrd="0" presId="urn:microsoft.com/office/officeart/2016/7/layout/BasicLinearProcessNumbered"/>
    <dgm:cxn modelId="{ECAE9709-B59A-40BC-8911-E3EACF5AE8B3}" type="presParOf" srcId="{2E9C2BC7-B651-41F8-81DD-26FDA881E999}" destId="{5998E76C-3B26-4371-8FF2-ECC86C1710E6}" srcOrd="1" destOrd="0" presId="urn:microsoft.com/office/officeart/2016/7/layout/BasicLinearProcessNumbered"/>
    <dgm:cxn modelId="{D817C18D-4FDA-425D-9F11-5261B05B0099}" type="presParOf" srcId="{2E9C2BC7-B651-41F8-81DD-26FDA881E999}" destId="{56671F82-9685-445E-9958-5885D31AD050}" srcOrd="2" destOrd="0" presId="urn:microsoft.com/office/officeart/2016/7/layout/BasicLinearProcessNumbered"/>
    <dgm:cxn modelId="{C49DE80D-9275-4544-93BD-A5B828CD9826}" type="presParOf" srcId="{2E9C2BC7-B651-41F8-81DD-26FDA881E999}" destId="{35575D6C-83F9-4206-B12D-8FB1C0AE573F}" srcOrd="3" destOrd="0" presId="urn:microsoft.com/office/officeart/2016/7/layout/BasicLinearProcessNumbered"/>
    <dgm:cxn modelId="{5AA85F50-A926-499E-ABD2-238E48C202AA}" type="presParOf" srcId="{D558937F-AA1F-4CF5-933A-033CC39CC3A7}" destId="{DD371BF8-40B9-435B-B418-323D3FA9C136}" srcOrd="1" destOrd="0" presId="urn:microsoft.com/office/officeart/2016/7/layout/BasicLinearProcessNumbered"/>
    <dgm:cxn modelId="{71B1615A-7E9D-4158-88D2-9FE9632E9825}" type="presParOf" srcId="{D558937F-AA1F-4CF5-933A-033CC39CC3A7}" destId="{9F50E3C9-F6C8-49FA-8C40-AB38A5081470}" srcOrd="2" destOrd="0" presId="urn:microsoft.com/office/officeart/2016/7/layout/BasicLinearProcessNumbered"/>
    <dgm:cxn modelId="{22A2C3A5-9683-41B4-8E07-2B2E02139205}" type="presParOf" srcId="{9F50E3C9-F6C8-49FA-8C40-AB38A5081470}" destId="{2E3132B7-54C6-407F-8BD3-A3EBB4FDFD67}" srcOrd="0" destOrd="0" presId="urn:microsoft.com/office/officeart/2016/7/layout/BasicLinearProcessNumbered"/>
    <dgm:cxn modelId="{D23ECDA3-D34F-4218-B13F-585CBE4646CE}" type="presParOf" srcId="{9F50E3C9-F6C8-49FA-8C40-AB38A5081470}" destId="{D0F1B507-1223-42E4-B074-43D38496254E}" srcOrd="1" destOrd="0" presId="urn:microsoft.com/office/officeart/2016/7/layout/BasicLinearProcessNumbered"/>
    <dgm:cxn modelId="{621CABC0-17AA-4C36-AD61-D9D2ADE68767}" type="presParOf" srcId="{9F50E3C9-F6C8-49FA-8C40-AB38A5081470}" destId="{E670A18D-5E39-4979-9358-6558FD632863}" srcOrd="2" destOrd="0" presId="urn:microsoft.com/office/officeart/2016/7/layout/BasicLinearProcessNumbered"/>
    <dgm:cxn modelId="{5ED7976F-EAA0-4EDD-9D31-8CE7D077E1BA}" type="presParOf" srcId="{9F50E3C9-F6C8-49FA-8C40-AB38A5081470}" destId="{C2AD7138-3DA9-4200-88A6-8850EC7D7E06}" srcOrd="3" destOrd="0" presId="urn:microsoft.com/office/officeart/2016/7/layout/BasicLinearProcessNumbered"/>
    <dgm:cxn modelId="{7CAA0B93-7B21-446B-9C85-8A43925B2275}" type="presParOf" srcId="{D558937F-AA1F-4CF5-933A-033CC39CC3A7}" destId="{8BE70C0C-8992-4E63-8A96-A4AA72016BB6}" srcOrd="3" destOrd="0" presId="urn:microsoft.com/office/officeart/2016/7/layout/BasicLinearProcessNumbered"/>
    <dgm:cxn modelId="{3280EE7D-B453-4A1B-8E78-66AAF4800BF3}" type="presParOf" srcId="{D558937F-AA1F-4CF5-933A-033CC39CC3A7}" destId="{0BC486AD-40E8-413D-837E-10F420696E61}" srcOrd="4" destOrd="0" presId="urn:microsoft.com/office/officeart/2016/7/layout/BasicLinearProcessNumbered"/>
    <dgm:cxn modelId="{11E90052-AE0A-486E-A749-A0A08F832665}" type="presParOf" srcId="{0BC486AD-40E8-413D-837E-10F420696E61}" destId="{C3B8DDF0-B211-422F-9BDF-3F06FABDA0E0}" srcOrd="0" destOrd="0" presId="urn:microsoft.com/office/officeart/2016/7/layout/BasicLinearProcessNumbered"/>
    <dgm:cxn modelId="{97DCA34E-5B2C-4F79-8356-E29572C37C9E}" type="presParOf" srcId="{0BC486AD-40E8-413D-837E-10F420696E61}" destId="{E7F0E4F6-8958-4A23-B274-40B15105DD10}" srcOrd="1" destOrd="0" presId="urn:microsoft.com/office/officeart/2016/7/layout/BasicLinearProcessNumbered"/>
    <dgm:cxn modelId="{391CED9F-C890-4832-B05D-990D4843544B}" type="presParOf" srcId="{0BC486AD-40E8-413D-837E-10F420696E61}" destId="{B9474A45-DEB0-435C-95BA-8869E328E56E}" srcOrd="2" destOrd="0" presId="urn:microsoft.com/office/officeart/2016/7/layout/BasicLinearProcessNumbered"/>
    <dgm:cxn modelId="{319EC572-4027-4D89-90EA-FE068A55769C}" type="presParOf" srcId="{0BC486AD-40E8-413D-837E-10F420696E61}" destId="{644455A4-68CF-4D9E-8F22-B198818D0985}" srcOrd="3" destOrd="0" presId="urn:microsoft.com/office/officeart/2016/7/layout/BasicLinearProcessNumbered"/>
    <dgm:cxn modelId="{EEA30941-6564-4336-9C5F-D104E342C175}" type="presParOf" srcId="{D558937F-AA1F-4CF5-933A-033CC39CC3A7}" destId="{BEE9B556-6312-44D2-8981-2A284058F961}" srcOrd="5" destOrd="0" presId="urn:microsoft.com/office/officeart/2016/7/layout/BasicLinearProcessNumbered"/>
    <dgm:cxn modelId="{8EF5736E-7C8B-469A-B493-D1946C40F328}" type="presParOf" srcId="{D558937F-AA1F-4CF5-933A-033CC39CC3A7}" destId="{EF9DE2D6-C8F3-4D9B-94E5-BB10621A715B}" srcOrd="6" destOrd="0" presId="urn:microsoft.com/office/officeart/2016/7/layout/BasicLinearProcessNumbered"/>
    <dgm:cxn modelId="{F2504692-5BDC-43F3-924B-AD8059104DB9}" type="presParOf" srcId="{EF9DE2D6-C8F3-4D9B-94E5-BB10621A715B}" destId="{4D8CA63F-227D-43B7-B006-53C95AAF1C94}" srcOrd="0" destOrd="0" presId="urn:microsoft.com/office/officeart/2016/7/layout/BasicLinearProcessNumbered"/>
    <dgm:cxn modelId="{2821AC88-112B-4ACD-BDD6-2E3ED5CB63A3}" type="presParOf" srcId="{EF9DE2D6-C8F3-4D9B-94E5-BB10621A715B}" destId="{643CDD06-F137-4048-85DC-F845BD17F264}" srcOrd="1" destOrd="0" presId="urn:microsoft.com/office/officeart/2016/7/layout/BasicLinearProcessNumbered"/>
    <dgm:cxn modelId="{5068DCB2-CBBC-40C8-90DD-766CCAD05E31}" type="presParOf" srcId="{EF9DE2D6-C8F3-4D9B-94E5-BB10621A715B}" destId="{628B4830-54EB-4058-89B2-90EFBA9D403C}" srcOrd="2" destOrd="0" presId="urn:microsoft.com/office/officeart/2016/7/layout/BasicLinearProcessNumbered"/>
    <dgm:cxn modelId="{509CF22D-231A-4D29-965E-6D4A11A1F753}" type="presParOf" srcId="{EF9DE2D6-C8F3-4D9B-94E5-BB10621A715B}" destId="{18E94200-7BF4-4B96-A920-208B20696EAC}" srcOrd="3" destOrd="0" presId="urn:microsoft.com/office/officeart/2016/7/layout/BasicLinearProcessNumbered"/>
    <dgm:cxn modelId="{53E55269-3A8A-4791-87E2-66BD10047B48}" type="presParOf" srcId="{D558937F-AA1F-4CF5-933A-033CC39CC3A7}" destId="{9C5FD496-9923-4A9B-84E0-C77FA5C9D6C4}" srcOrd="7" destOrd="0" presId="urn:microsoft.com/office/officeart/2016/7/layout/BasicLinearProcessNumbered"/>
    <dgm:cxn modelId="{A121277B-3149-409F-8EB4-CF1CA7FD34EB}" type="presParOf" srcId="{D558937F-AA1F-4CF5-933A-033CC39CC3A7}" destId="{2551F16E-EC63-4261-9300-FC59BD951FCF}" srcOrd="8" destOrd="0" presId="urn:microsoft.com/office/officeart/2016/7/layout/BasicLinearProcessNumbered"/>
    <dgm:cxn modelId="{9218EE87-E007-491D-8224-834475019C2C}" type="presParOf" srcId="{2551F16E-EC63-4261-9300-FC59BD951FCF}" destId="{B6E6CE51-E0D8-4004-86B6-FA86F2ADF180}" srcOrd="0" destOrd="0" presId="urn:microsoft.com/office/officeart/2016/7/layout/BasicLinearProcessNumbered"/>
    <dgm:cxn modelId="{D70221D5-5E26-4A17-AB13-570B75FDCA36}" type="presParOf" srcId="{2551F16E-EC63-4261-9300-FC59BD951FCF}" destId="{FFA64065-882C-4296-8234-73B1A1EC7086}" srcOrd="1" destOrd="0" presId="urn:microsoft.com/office/officeart/2016/7/layout/BasicLinearProcessNumbered"/>
    <dgm:cxn modelId="{EBC9D384-2D2D-4AA8-BE2F-1C966C689B4E}" type="presParOf" srcId="{2551F16E-EC63-4261-9300-FC59BD951FCF}" destId="{F571F74D-21E5-4FD7-AE60-4D3BA0B5610C}" srcOrd="2" destOrd="0" presId="urn:microsoft.com/office/officeart/2016/7/layout/BasicLinearProcessNumbered"/>
    <dgm:cxn modelId="{41E31393-C7F9-4E30-AAA5-92399C56A012}" type="presParOf" srcId="{2551F16E-EC63-4261-9300-FC59BD951FCF}" destId="{951B8CAE-8DDA-4A25-8038-9B12DBE5E5F5}" srcOrd="3" destOrd="0" presId="urn:microsoft.com/office/officeart/2016/7/layout/BasicLinearProcessNumbered"/>
    <dgm:cxn modelId="{DA3D27E2-DFC9-4926-8F06-7BA065FAEB97}" type="presParOf" srcId="{D558937F-AA1F-4CF5-933A-033CC39CC3A7}" destId="{9FDF206B-37E3-474B-9794-82DEEB96DAF5}" srcOrd="9" destOrd="0" presId="urn:microsoft.com/office/officeart/2016/7/layout/BasicLinearProcessNumbered"/>
    <dgm:cxn modelId="{793CBDEB-4143-4FE3-B806-037870D403DD}" type="presParOf" srcId="{D558937F-AA1F-4CF5-933A-033CC39CC3A7}" destId="{4D983BDF-01F1-44A2-A25F-1D962179A8E7}" srcOrd="10" destOrd="0" presId="urn:microsoft.com/office/officeart/2016/7/layout/BasicLinearProcessNumbered"/>
    <dgm:cxn modelId="{751464BB-2E0B-4CBC-87B3-B8EE5B30A008}" type="presParOf" srcId="{4D983BDF-01F1-44A2-A25F-1D962179A8E7}" destId="{52A1378B-1333-47E4-9611-AA3334BA92C0}" srcOrd="0" destOrd="0" presId="urn:microsoft.com/office/officeart/2016/7/layout/BasicLinearProcessNumbered"/>
    <dgm:cxn modelId="{B9B1ADA8-0D2D-4BE4-A6A4-95807ED6DD8A}" type="presParOf" srcId="{4D983BDF-01F1-44A2-A25F-1D962179A8E7}" destId="{E62B93DA-1661-4665-87ED-611A8736CFA3}" srcOrd="1" destOrd="0" presId="urn:microsoft.com/office/officeart/2016/7/layout/BasicLinearProcessNumbered"/>
    <dgm:cxn modelId="{EEA4DBDD-AA59-4E95-8D80-F229B010C888}" type="presParOf" srcId="{4D983BDF-01F1-44A2-A25F-1D962179A8E7}" destId="{1D1F696D-3FE4-4574-9D3C-DE856A9F9360}" srcOrd="2" destOrd="0" presId="urn:microsoft.com/office/officeart/2016/7/layout/BasicLinearProcessNumbered"/>
    <dgm:cxn modelId="{9437B083-34C4-44BC-9B44-D2E364CD1959}" type="presParOf" srcId="{4D983BDF-01F1-44A2-A25F-1D962179A8E7}" destId="{E23141A9-BD78-4242-AE2A-79AB89E8D6E1}" srcOrd="3" destOrd="0" presId="urn:microsoft.com/office/officeart/2016/7/layout/BasicLinearProcessNumbered"/>
    <dgm:cxn modelId="{4259FDF0-DCE5-4E52-897A-4AD9DCD1ECFC}" type="presParOf" srcId="{D558937F-AA1F-4CF5-933A-033CC39CC3A7}" destId="{40E10485-B4EE-4BF2-9E31-8D3509D30308}" srcOrd="11" destOrd="0" presId="urn:microsoft.com/office/officeart/2016/7/layout/BasicLinearProcessNumbered"/>
    <dgm:cxn modelId="{AEB678FE-7209-4B15-8B10-FADB0E706C79}" type="presParOf" srcId="{D558937F-AA1F-4CF5-933A-033CC39CC3A7}" destId="{BFB70F8E-8FA1-4DFB-AD3B-752B30FBB6E6}" srcOrd="12" destOrd="0" presId="urn:microsoft.com/office/officeart/2016/7/layout/BasicLinearProcessNumbered"/>
    <dgm:cxn modelId="{34058A35-DD87-4237-AB55-E4C2FF586B52}" type="presParOf" srcId="{BFB70F8E-8FA1-4DFB-AD3B-752B30FBB6E6}" destId="{CC9B50E9-44E2-47BF-AAD5-D273F4046229}" srcOrd="0" destOrd="0" presId="urn:microsoft.com/office/officeart/2016/7/layout/BasicLinearProcessNumbered"/>
    <dgm:cxn modelId="{AA06E2F3-50F2-46E0-B791-BF93D531190C}" type="presParOf" srcId="{BFB70F8E-8FA1-4DFB-AD3B-752B30FBB6E6}" destId="{DED90EF7-39F0-40CB-837E-5657C413FDE8}" srcOrd="1" destOrd="0" presId="urn:microsoft.com/office/officeart/2016/7/layout/BasicLinearProcessNumbered"/>
    <dgm:cxn modelId="{12676898-F0C8-42F2-B3B2-A7D940443B53}" type="presParOf" srcId="{BFB70F8E-8FA1-4DFB-AD3B-752B30FBB6E6}" destId="{6F54CF9C-E5FD-4888-AD1E-A136F817B50E}" srcOrd="2" destOrd="0" presId="urn:microsoft.com/office/officeart/2016/7/layout/BasicLinearProcessNumbered"/>
    <dgm:cxn modelId="{436066C0-229E-45F1-91F4-2636986710A2}" type="presParOf" srcId="{BFB70F8E-8FA1-4DFB-AD3B-752B30FBB6E6}" destId="{B027818F-0401-4AA4-9D01-735FC2B562C8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A18CCB6-0D7D-4D51-B735-943BF3D6FB61}" type="doc">
      <dgm:prSet loTypeId="urn:microsoft.com/office/officeart/2005/8/layout/vList5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C0DE521-C868-4B42-9825-C615620A75ED}">
      <dgm:prSet/>
      <dgm:spPr/>
      <dgm:t>
        <a:bodyPr/>
        <a:lstStyle/>
        <a:p>
          <a:r>
            <a:rPr lang="en-US" b="0" i="0" dirty="0"/>
            <a:t>Every step of the way!</a:t>
          </a:r>
        </a:p>
      </dgm:t>
    </dgm:pt>
    <dgm:pt modelId="{7EF7C6F0-0EC1-4DA7-BF9F-1000B0F59672}" type="parTrans" cxnId="{EE778424-D7EA-45A0-ADDC-9DD4BAF3CD47}">
      <dgm:prSet/>
      <dgm:spPr/>
      <dgm:t>
        <a:bodyPr/>
        <a:lstStyle/>
        <a:p>
          <a:endParaRPr lang="en-US"/>
        </a:p>
      </dgm:t>
    </dgm:pt>
    <dgm:pt modelId="{6C11791E-289F-4D5E-8D54-6509ED118AB9}" type="sibTrans" cxnId="{EE778424-D7EA-45A0-ADDC-9DD4BAF3CD47}">
      <dgm:prSet/>
      <dgm:spPr/>
      <dgm:t>
        <a:bodyPr/>
        <a:lstStyle/>
        <a:p>
          <a:endParaRPr lang="en-US"/>
        </a:p>
      </dgm:t>
    </dgm:pt>
    <dgm:pt modelId="{EDC94450-E5DC-488F-A553-45F92B52C79B}">
      <dgm:prSet/>
      <dgm:spPr/>
      <dgm:t>
        <a:bodyPr/>
        <a:lstStyle/>
        <a:p>
          <a:r>
            <a:rPr lang="en-US" b="0" i="0" dirty="0"/>
            <a:t>Every Person</a:t>
          </a:r>
        </a:p>
      </dgm:t>
    </dgm:pt>
    <dgm:pt modelId="{2AF3B950-6FE7-48D0-9D21-B6614C827AA5}" type="parTrans" cxnId="{5FC6CE8E-8397-4A9A-B8C2-C9024DEBEB9B}">
      <dgm:prSet/>
      <dgm:spPr/>
      <dgm:t>
        <a:bodyPr/>
        <a:lstStyle/>
        <a:p>
          <a:endParaRPr lang="en-US"/>
        </a:p>
      </dgm:t>
    </dgm:pt>
    <dgm:pt modelId="{C8653242-4B51-4AA3-B6A4-286C7D4204DB}" type="sibTrans" cxnId="{5FC6CE8E-8397-4A9A-B8C2-C9024DEBEB9B}">
      <dgm:prSet/>
      <dgm:spPr/>
      <dgm:t>
        <a:bodyPr/>
        <a:lstStyle/>
        <a:p>
          <a:endParaRPr lang="en-US"/>
        </a:p>
      </dgm:t>
    </dgm:pt>
    <dgm:pt modelId="{577B8C6F-F1A3-43C3-A464-E59E4F887F18}">
      <dgm:prSet/>
      <dgm:spPr/>
      <dgm:t>
        <a:bodyPr/>
        <a:lstStyle/>
        <a:p>
          <a:r>
            <a:rPr lang="en-US" b="0" i="0" dirty="0"/>
            <a:t>Actions, E-Mail, Handwritten Notes</a:t>
          </a:r>
        </a:p>
      </dgm:t>
    </dgm:pt>
    <dgm:pt modelId="{400501CC-7120-4231-96B6-EED64E0B271A}" type="parTrans" cxnId="{AB350414-CB8F-4D09-BDC7-4E531E6884FA}">
      <dgm:prSet/>
      <dgm:spPr/>
      <dgm:t>
        <a:bodyPr/>
        <a:lstStyle/>
        <a:p>
          <a:endParaRPr lang="en-US"/>
        </a:p>
      </dgm:t>
    </dgm:pt>
    <dgm:pt modelId="{40747DD2-001A-4389-8BC9-4220D5EF14BE}" type="sibTrans" cxnId="{AB350414-CB8F-4D09-BDC7-4E531E6884FA}">
      <dgm:prSet/>
      <dgm:spPr/>
      <dgm:t>
        <a:bodyPr/>
        <a:lstStyle/>
        <a:p>
          <a:endParaRPr lang="en-US"/>
        </a:p>
      </dgm:t>
    </dgm:pt>
    <dgm:pt modelId="{F1A78589-2B7F-4816-B94D-784711FEFFE1}">
      <dgm:prSet/>
      <dgm:spPr/>
      <dgm:t>
        <a:bodyPr/>
        <a:lstStyle/>
        <a:p>
          <a:r>
            <a:rPr lang="en-US" b="0" i="0" dirty="0"/>
            <a:t>Keep your “team” involved/updated</a:t>
          </a:r>
        </a:p>
      </dgm:t>
    </dgm:pt>
    <dgm:pt modelId="{FBBCA8AD-3EDB-4780-9308-70B0921911AD}" type="parTrans" cxnId="{F19DA2B7-E5E6-478B-B32E-24AB2C45669C}">
      <dgm:prSet/>
      <dgm:spPr/>
      <dgm:t>
        <a:bodyPr/>
        <a:lstStyle/>
        <a:p>
          <a:endParaRPr lang="en-US"/>
        </a:p>
      </dgm:t>
    </dgm:pt>
    <dgm:pt modelId="{780F1200-4A12-4A9B-998D-CF5405A57774}" type="sibTrans" cxnId="{F19DA2B7-E5E6-478B-B32E-24AB2C45669C}">
      <dgm:prSet/>
      <dgm:spPr/>
      <dgm:t>
        <a:bodyPr/>
        <a:lstStyle/>
        <a:p>
          <a:endParaRPr lang="en-US"/>
        </a:p>
      </dgm:t>
    </dgm:pt>
    <dgm:pt modelId="{42FEE509-FC26-43BD-94CF-152CA2521C68}" type="pres">
      <dgm:prSet presAssocID="{2A18CCB6-0D7D-4D51-B735-943BF3D6FB61}" presName="Name0" presStyleCnt="0">
        <dgm:presLayoutVars>
          <dgm:dir/>
          <dgm:animLvl val="lvl"/>
          <dgm:resizeHandles val="exact"/>
        </dgm:presLayoutVars>
      </dgm:prSet>
      <dgm:spPr/>
    </dgm:pt>
    <dgm:pt modelId="{FC4B842B-0406-4ECB-98B7-C23A1B1591D9}" type="pres">
      <dgm:prSet presAssocID="{CC0DE521-C868-4B42-9825-C615620A75ED}" presName="linNode" presStyleCnt="0"/>
      <dgm:spPr/>
    </dgm:pt>
    <dgm:pt modelId="{D8EE814B-9762-40AF-9970-3725058E5CB1}" type="pres">
      <dgm:prSet presAssocID="{CC0DE521-C868-4B42-9825-C615620A75ED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6B08BC87-8A33-4361-BFB0-3CFDBA8AB94E}" type="pres">
      <dgm:prSet presAssocID="{6C11791E-289F-4D5E-8D54-6509ED118AB9}" presName="sp" presStyleCnt="0"/>
      <dgm:spPr/>
    </dgm:pt>
    <dgm:pt modelId="{9EC4B07B-D532-43C8-9FFC-E284F2A7D7DF}" type="pres">
      <dgm:prSet presAssocID="{EDC94450-E5DC-488F-A553-45F92B52C79B}" presName="linNode" presStyleCnt="0"/>
      <dgm:spPr/>
    </dgm:pt>
    <dgm:pt modelId="{9107E41D-7259-4234-B1B0-71A7FA6B8831}" type="pres">
      <dgm:prSet presAssocID="{EDC94450-E5DC-488F-A553-45F92B52C79B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5E2D445F-9856-435E-9C00-3CCFCA38FD9A}" type="pres">
      <dgm:prSet presAssocID="{C8653242-4B51-4AA3-B6A4-286C7D4204DB}" presName="sp" presStyleCnt="0"/>
      <dgm:spPr/>
    </dgm:pt>
    <dgm:pt modelId="{67AED67D-94E6-42DF-9EE4-17FEDA78816A}" type="pres">
      <dgm:prSet presAssocID="{577B8C6F-F1A3-43C3-A464-E59E4F887F18}" presName="linNode" presStyleCnt="0"/>
      <dgm:spPr/>
    </dgm:pt>
    <dgm:pt modelId="{DDE65BE3-32B9-4460-B9DC-0A6F0F0E63C0}" type="pres">
      <dgm:prSet presAssocID="{577B8C6F-F1A3-43C3-A464-E59E4F887F18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4523E4C4-D341-42FA-9BBA-97B878B792D9}" type="pres">
      <dgm:prSet presAssocID="{40747DD2-001A-4389-8BC9-4220D5EF14BE}" presName="sp" presStyleCnt="0"/>
      <dgm:spPr/>
    </dgm:pt>
    <dgm:pt modelId="{A6C3952B-0B64-4A07-A52D-9D216FE20EFF}" type="pres">
      <dgm:prSet presAssocID="{F1A78589-2B7F-4816-B94D-784711FEFFE1}" presName="linNode" presStyleCnt="0"/>
      <dgm:spPr/>
    </dgm:pt>
    <dgm:pt modelId="{4AC41CBE-A8B2-453B-8A3F-7494040515BC}" type="pres">
      <dgm:prSet presAssocID="{F1A78589-2B7F-4816-B94D-784711FEFFE1}" presName="parentText" presStyleLbl="node1" presStyleIdx="3" presStyleCnt="4">
        <dgm:presLayoutVars>
          <dgm:chMax val="1"/>
          <dgm:bulletEnabled val="1"/>
        </dgm:presLayoutVars>
      </dgm:prSet>
      <dgm:spPr/>
    </dgm:pt>
  </dgm:ptLst>
  <dgm:cxnLst>
    <dgm:cxn modelId="{27647608-1336-4196-B216-789AC0C28D8A}" type="presOf" srcId="{2A18CCB6-0D7D-4D51-B735-943BF3D6FB61}" destId="{42FEE509-FC26-43BD-94CF-152CA2521C68}" srcOrd="0" destOrd="0" presId="urn:microsoft.com/office/officeart/2005/8/layout/vList5"/>
    <dgm:cxn modelId="{AB350414-CB8F-4D09-BDC7-4E531E6884FA}" srcId="{2A18CCB6-0D7D-4D51-B735-943BF3D6FB61}" destId="{577B8C6F-F1A3-43C3-A464-E59E4F887F18}" srcOrd="2" destOrd="0" parTransId="{400501CC-7120-4231-96B6-EED64E0B271A}" sibTransId="{40747DD2-001A-4389-8BC9-4220D5EF14BE}"/>
    <dgm:cxn modelId="{EE778424-D7EA-45A0-ADDC-9DD4BAF3CD47}" srcId="{2A18CCB6-0D7D-4D51-B735-943BF3D6FB61}" destId="{CC0DE521-C868-4B42-9825-C615620A75ED}" srcOrd="0" destOrd="0" parTransId="{7EF7C6F0-0EC1-4DA7-BF9F-1000B0F59672}" sibTransId="{6C11791E-289F-4D5E-8D54-6509ED118AB9}"/>
    <dgm:cxn modelId="{02151927-D1D1-44C7-AEF1-B18E40BC2A54}" type="presOf" srcId="{F1A78589-2B7F-4816-B94D-784711FEFFE1}" destId="{4AC41CBE-A8B2-453B-8A3F-7494040515BC}" srcOrd="0" destOrd="0" presId="urn:microsoft.com/office/officeart/2005/8/layout/vList5"/>
    <dgm:cxn modelId="{78756166-8770-490B-9E1A-D62841181578}" type="presOf" srcId="{EDC94450-E5DC-488F-A553-45F92B52C79B}" destId="{9107E41D-7259-4234-B1B0-71A7FA6B8831}" srcOrd="0" destOrd="0" presId="urn:microsoft.com/office/officeart/2005/8/layout/vList5"/>
    <dgm:cxn modelId="{1D84D776-B16C-4AE8-9D15-5BE41F49FEAD}" type="presOf" srcId="{CC0DE521-C868-4B42-9825-C615620A75ED}" destId="{D8EE814B-9762-40AF-9970-3725058E5CB1}" srcOrd="0" destOrd="0" presId="urn:microsoft.com/office/officeart/2005/8/layout/vList5"/>
    <dgm:cxn modelId="{5FC6CE8E-8397-4A9A-B8C2-C9024DEBEB9B}" srcId="{2A18CCB6-0D7D-4D51-B735-943BF3D6FB61}" destId="{EDC94450-E5DC-488F-A553-45F92B52C79B}" srcOrd="1" destOrd="0" parTransId="{2AF3B950-6FE7-48D0-9D21-B6614C827AA5}" sibTransId="{C8653242-4B51-4AA3-B6A4-286C7D4204DB}"/>
    <dgm:cxn modelId="{F19DA2B7-E5E6-478B-B32E-24AB2C45669C}" srcId="{2A18CCB6-0D7D-4D51-B735-943BF3D6FB61}" destId="{F1A78589-2B7F-4816-B94D-784711FEFFE1}" srcOrd="3" destOrd="0" parTransId="{FBBCA8AD-3EDB-4780-9308-70B0921911AD}" sibTransId="{780F1200-4A12-4A9B-998D-CF5405A57774}"/>
    <dgm:cxn modelId="{914ACAB8-6FB1-4A2E-AA33-F56CCB1B244F}" type="presOf" srcId="{577B8C6F-F1A3-43C3-A464-E59E4F887F18}" destId="{DDE65BE3-32B9-4460-B9DC-0A6F0F0E63C0}" srcOrd="0" destOrd="0" presId="urn:microsoft.com/office/officeart/2005/8/layout/vList5"/>
    <dgm:cxn modelId="{00A08735-67F7-45A1-8475-158714FD3F5F}" type="presParOf" srcId="{42FEE509-FC26-43BD-94CF-152CA2521C68}" destId="{FC4B842B-0406-4ECB-98B7-C23A1B1591D9}" srcOrd="0" destOrd="0" presId="urn:microsoft.com/office/officeart/2005/8/layout/vList5"/>
    <dgm:cxn modelId="{710DF5A5-BC71-49CC-A1DB-FD4AF6FF2CF2}" type="presParOf" srcId="{FC4B842B-0406-4ECB-98B7-C23A1B1591D9}" destId="{D8EE814B-9762-40AF-9970-3725058E5CB1}" srcOrd="0" destOrd="0" presId="urn:microsoft.com/office/officeart/2005/8/layout/vList5"/>
    <dgm:cxn modelId="{CD60B65E-1253-4C76-864B-E351B045C7F7}" type="presParOf" srcId="{42FEE509-FC26-43BD-94CF-152CA2521C68}" destId="{6B08BC87-8A33-4361-BFB0-3CFDBA8AB94E}" srcOrd="1" destOrd="0" presId="urn:microsoft.com/office/officeart/2005/8/layout/vList5"/>
    <dgm:cxn modelId="{3B26F812-07A3-428F-B5CC-CD8ADAC34781}" type="presParOf" srcId="{42FEE509-FC26-43BD-94CF-152CA2521C68}" destId="{9EC4B07B-D532-43C8-9FFC-E284F2A7D7DF}" srcOrd="2" destOrd="0" presId="urn:microsoft.com/office/officeart/2005/8/layout/vList5"/>
    <dgm:cxn modelId="{478BBC8C-FA38-4DBA-B92A-2346F12BE7E2}" type="presParOf" srcId="{9EC4B07B-D532-43C8-9FFC-E284F2A7D7DF}" destId="{9107E41D-7259-4234-B1B0-71A7FA6B8831}" srcOrd="0" destOrd="0" presId="urn:microsoft.com/office/officeart/2005/8/layout/vList5"/>
    <dgm:cxn modelId="{833AFC47-84B0-43CA-A514-C84B07F3BBAE}" type="presParOf" srcId="{42FEE509-FC26-43BD-94CF-152CA2521C68}" destId="{5E2D445F-9856-435E-9C00-3CCFCA38FD9A}" srcOrd="3" destOrd="0" presId="urn:microsoft.com/office/officeart/2005/8/layout/vList5"/>
    <dgm:cxn modelId="{69A77821-A646-4FFA-AB80-4C59C4E399FF}" type="presParOf" srcId="{42FEE509-FC26-43BD-94CF-152CA2521C68}" destId="{67AED67D-94E6-42DF-9EE4-17FEDA78816A}" srcOrd="4" destOrd="0" presId="urn:microsoft.com/office/officeart/2005/8/layout/vList5"/>
    <dgm:cxn modelId="{E57FD786-CAC8-4322-A2C2-76396220833F}" type="presParOf" srcId="{67AED67D-94E6-42DF-9EE4-17FEDA78816A}" destId="{DDE65BE3-32B9-4460-B9DC-0A6F0F0E63C0}" srcOrd="0" destOrd="0" presId="urn:microsoft.com/office/officeart/2005/8/layout/vList5"/>
    <dgm:cxn modelId="{9BBCE16F-31BB-4731-9A60-6F3DD6BEB009}" type="presParOf" srcId="{42FEE509-FC26-43BD-94CF-152CA2521C68}" destId="{4523E4C4-D341-42FA-9BBA-97B878B792D9}" srcOrd="5" destOrd="0" presId="urn:microsoft.com/office/officeart/2005/8/layout/vList5"/>
    <dgm:cxn modelId="{047D955C-B342-43D2-A40E-7C4419F5C314}" type="presParOf" srcId="{42FEE509-FC26-43BD-94CF-152CA2521C68}" destId="{A6C3952B-0B64-4A07-A52D-9D216FE20EFF}" srcOrd="6" destOrd="0" presId="urn:microsoft.com/office/officeart/2005/8/layout/vList5"/>
    <dgm:cxn modelId="{7D988E77-A6FA-4FCF-B08F-7769EBCF56B4}" type="presParOf" srcId="{A6C3952B-0B64-4A07-A52D-9D216FE20EFF}" destId="{4AC41CBE-A8B2-453B-8A3F-7494040515BC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09D6901-AB1D-43B3-A9E6-9D2603AA1D35}" type="doc">
      <dgm:prSet loTypeId="urn:microsoft.com/office/officeart/2005/8/layout/default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88F9C7D0-BFC5-478D-A272-5A9C50149F21}">
      <dgm:prSet/>
      <dgm:spPr/>
      <dgm:t>
        <a:bodyPr/>
        <a:lstStyle/>
        <a:p>
          <a:r>
            <a:rPr lang="en-US" b="0" i="0"/>
            <a:t>Performances</a:t>
          </a:r>
        </a:p>
      </dgm:t>
    </dgm:pt>
    <dgm:pt modelId="{180D9880-8D67-40CA-969A-2AFC97E82235}" type="parTrans" cxnId="{640E17B4-98BD-4B6C-88B5-B862583958B3}">
      <dgm:prSet/>
      <dgm:spPr/>
      <dgm:t>
        <a:bodyPr/>
        <a:lstStyle/>
        <a:p>
          <a:endParaRPr lang="en-US"/>
        </a:p>
      </dgm:t>
    </dgm:pt>
    <dgm:pt modelId="{7B03E156-4C48-4504-8920-729ECC484D3A}" type="sibTrans" cxnId="{640E17B4-98BD-4B6C-88B5-B862583958B3}">
      <dgm:prSet/>
      <dgm:spPr/>
      <dgm:t>
        <a:bodyPr/>
        <a:lstStyle/>
        <a:p>
          <a:endParaRPr lang="en-US"/>
        </a:p>
      </dgm:t>
    </dgm:pt>
    <dgm:pt modelId="{9CB8880A-24E1-4886-9BD4-3A2A41C76F29}">
      <dgm:prSet/>
      <dgm:spPr/>
      <dgm:t>
        <a:bodyPr/>
        <a:lstStyle/>
        <a:p>
          <a:r>
            <a:rPr lang="en-US" b="0" i="0"/>
            <a:t>Elected Leadership Positions</a:t>
          </a:r>
        </a:p>
      </dgm:t>
    </dgm:pt>
    <dgm:pt modelId="{69FE3CA9-CEA8-4FD5-BA35-82A16182F80A}" type="parTrans" cxnId="{8618F501-24F8-4A82-B67F-88003B0C3517}">
      <dgm:prSet/>
      <dgm:spPr/>
      <dgm:t>
        <a:bodyPr/>
        <a:lstStyle/>
        <a:p>
          <a:endParaRPr lang="en-US"/>
        </a:p>
      </dgm:t>
    </dgm:pt>
    <dgm:pt modelId="{018C795C-67ED-4709-8228-0704B360C430}" type="sibTrans" cxnId="{8618F501-24F8-4A82-B67F-88003B0C3517}">
      <dgm:prSet/>
      <dgm:spPr/>
      <dgm:t>
        <a:bodyPr/>
        <a:lstStyle/>
        <a:p>
          <a:endParaRPr lang="en-US"/>
        </a:p>
      </dgm:t>
    </dgm:pt>
    <dgm:pt modelId="{A15193CC-CA2F-497C-89F6-F47CF87C5B76}">
      <dgm:prSet/>
      <dgm:spPr/>
      <dgm:t>
        <a:bodyPr/>
        <a:lstStyle/>
        <a:p>
          <a:r>
            <a:rPr lang="en-US" b="0" i="0"/>
            <a:t>Volunteer History</a:t>
          </a:r>
        </a:p>
      </dgm:t>
    </dgm:pt>
    <dgm:pt modelId="{B75B7384-7EC2-4C0E-BA7B-DEB23C246FDC}" type="parTrans" cxnId="{9490BDE0-BE05-43FE-BF6C-C7FD390BCBD2}">
      <dgm:prSet/>
      <dgm:spPr/>
      <dgm:t>
        <a:bodyPr/>
        <a:lstStyle/>
        <a:p>
          <a:endParaRPr lang="en-US"/>
        </a:p>
      </dgm:t>
    </dgm:pt>
    <dgm:pt modelId="{E9CCF343-3523-42E9-8A5F-C59677C6EEFD}" type="sibTrans" cxnId="{9490BDE0-BE05-43FE-BF6C-C7FD390BCBD2}">
      <dgm:prSet/>
      <dgm:spPr/>
      <dgm:t>
        <a:bodyPr/>
        <a:lstStyle/>
        <a:p>
          <a:endParaRPr lang="en-US"/>
        </a:p>
      </dgm:t>
    </dgm:pt>
    <dgm:pt modelId="{04E000B4-F8B2-4EA1-9B3E-D22780F81E4A}">
      <dgm:prSet/>
      <dgm:spPr/>
      <dgm:t>
        <a:bodyPr/>
        <a:lstStyle/>
        <a:p>
          <a:r>
            <a:rPr lang="en-US" b="0" i="0"/>
            <a:t>Handbooks</a:t>
          </a:r>
        </a:p>
      </dgm:t>
    </dgm:pt>
    <dgm:pt modelId="{66FF8B0C-1D1E-48B5-A985-20837F243A8D}" type="parTrans" cxnId="{7FDB11CE-52A7-41ED-BB07-1009EC15B406}">
      <dgm:prSet/>
      <dgm:spPr/>
      <dgm:t>
        <a:bodyPr/>
        <a:lstStyle/>
        <a:p>
          <a:endParaRPr lang="en-US"/>
        </a:p>
      </dgm:t>
    </dgm:pt>
    <dgm:pt modelId="{E4985E97-C115-4999-8B26-8AFD7DDEB33C}" type="sibTrans" cxnId="{7FDB11CE-52A7-41ED-BB07-1009EC15B406}">
      <dgm:prSet/>
      <dgm:spPr/>
      <dgm:t>
        <a:bodyPr/>
        <a:lstStyle/>
        <a:p>
          <a:endParaRPr lang="en-US"/>
        </a:p>
      </dgm:t>
    </dgm:pt>
    <dgm:pt modelId="{880005FF-9697-4E56-AFBC-B6267A9A5318}">
      <dgm:prSet/>
      <dgm:spPr/>
      <dgm:t>
        <a:bodyPr/>
        <a:lstStyle/>
        <a:p>
          <a:r>
            <a:rPr lang="en-US" b="0" i="0"/>
            <a:t>“Special/Unique Experiences”</a:t>
          </a:r>
        </a:p>
      </dgm:t>
    </dgm:pt>
    <dgm:pt modelId="{4BCC2A12-ACEB-49E0-9D34-78EC1E181ED1}" type="parTrans" cxnId="{B4A9177C-8684-46B3-90B9-71E5CB08C2F5}">
      <dgm:prSet/>
      <dgm:spPr/>
      <dgm:t>
        <a:bodyPr/>
        <a:lstStyle/>
        <a:p>
          <a:endParaRPr lang="en-US"/>
        </a:p>
      </dgm:t>
    </dgm:pt>
    <dgm:pt modelId="{2167F106-970E-46D4-B9EE-F596E014D32F}" type="sibTrans" cxnId="{B4A9177C-8684-46B3-90B9-71E5CB08C2F5}">
      <dgm:prSet/>
      <dgm:spPr/>
      <dgm:t>
        <a:bodyPr/>
        <a:lstStyle/>
        <a:p>
          <a:endParaRPr lang="en-US"/>
        </a:p>
      </dgm:t>
    </dgm:pt>
    <dgm:pt modelId="{A47E9656-8C1A-431F-804E-C4F09C637A4D}" type="pres">
      <dgm:prSet presAssocID="{F09D6901-AB1D-43B3-A9E6-9D2603AA1D35}" presName="diagram" presStyleCnt="0">
        <dgm:presLayoutVars>
          <dgm:dir/>
          <dgm:resizeHandles val="exact"/>
        </dgm:presLayoutVars>
      </dgm:prSet>
      <dgm:spPr/>
    </dgm:pt>
    <dgm:pt modelId="{79F68385-8224-4783-A7B9-CDFAEE71E549}" type="pres">
      <dgm:prSet presAssocID="{88F9C7D0-BFC5-478D-A272-5A9C50149F21}" presName="node" presStyleLbl="node1" presStyleIdx="0" presStyleCnt="5">
        <dgm:presLayoutVars>
          <dgm:bulletEnabled val="1"/>
        </dgm:presLayoutVars>
      </dgm:prSet>
      <dgm:spPr/>
    </dgm:pt>
    <dgm:pt modelId="{58A4283E-EEFD-4BC0-8110-82FF56D0D7B9}" type="pres">
      <dgm:prSet presAssocID="{7B03E156-4C48-4504-8920-729ECC484D3A}" presName="sibTrans" presStyleCnt="0"/>
      <dgm:spPr/>
    </dgm:pt>
    <dgm:pt modelId="{907C3856-31D7-478E-96E1-0DAC3536606A}" type="pres">
      <dgm:prSet presAssocID="{9CB8880A-24E1-4886-9BD4-3A2A41C76F29}" presName="node" presStyleLbl="node1" presStyleIdx="1" presStyleCnt="5">
        <dgm:presLayoutVars>
          <dgm:bulletEnabled val="1"/>
        </dgm:presLayoutVars>
      </dgm:prSet>
      <dgm:spPr/>
    </dgm:pt>
    <dgm:pt modelId="{802E5FEF-EB7C-452E-B7C4-2AA1F74A5610}" type="pres">
      <dgm:prSet presAssocID="{018C795C-67ED-4709-8228-0704B360C430}" presName="sibTrans" presStyleCnt="0"/>
      <dgm:spPr/>
    </dgm:pt>
    <dgm:pt modelId="{133C3854-6D3F-41FB-A6EC-DC4461EEF5DF}" type="pres">
      <dgm:prSet presAssocID="{A15193CC-CA2F-497C-89F6-F47CF87C5B76}" presName="node" presStyleLbl="node1" presStyleIdx="2" presStyleCnt="5">
        <dgm:presLayoutVars>
          <dgm:bulletEnabled val="1"/>
        </dgm:presLayoutVars>
      </dgm:prSet>
      <dgm:spPr/>
    </dgm:pt>
    <dgm:pt modelId="{EEF462FE-7852-4F35-B9E3-1F0C9D93E8F7}" type="pres">
      <dgm:prSet presAssocID="{E9CCF343-3523-42E9-8A5F-C59677C6EEFD}" presName="sibTrans" presStyleCnt="0"/>
      <dgm:spPr/>
    </dgm:pt>
    <dgm:pt modelId="{66DBB0AD-546B-419B-90E5-871A57966D35}" type="pres">
      <dgm:prSet presAssocID="{04E000B4-F8B2-4EA1-9B3E-D22780F81E4A}" presName="node" presStyleLbl="node1" presStyleIdx="3" presStyleCnt="5">
        <dgm:presLayoutVars>
          <dgm:bulletEnabled val="1"/>
        </dgm:presLayoutVars>
      </dgm:prSet>
      <dgm:spPr/>
    </dgm:pt>
    <dgm:pt modelId="{9654002E-AF71-413A-ADCA-5BD00099A81A}" type="pres">
      <dgm:prSet presAssocID="{E4985E97-C115-4999-8B26-8AFD7DDEB33C}" presName="sibTrans" presStyleCnt="0"/>
      <dgm:spPr/>
    </dgm:pt>
    <dgm:pt modelId="{F10E0040-3D25-480E-8AB8-96B300D7005B}" type="pres">
      <dgm:prSet presAssocID="{880005FF-9697-4E56-AFBC-B6267A9A5318}" presName="node" presStyleLbl="node1" presStyleIdx="4" presStyleCnt="5">
        <dgm:presLayoutVars>
          <dgm:bulletEnabled val="1"/>
        </dgm:presLayoutVars>
      </dgm:prSet>
      <dgm:spPr/>
    </dgm:pt>
  </dgm:ptLst>
  <dgm:cxnLst>
    <dgm:cxn modelId="{8618F501-24F8-4A82-B67F-88003B0C3517}" srcId="{F09D6901-AB1D-43B3-A9E6-9D2603AA1D35}" destId="{9CB8880A-24E1-4886-9BD4-3A2A41C76F29}" srcOrd="1" destOrd="0" parTransId="{69FE3CA9-CEA8-4FD5-BA35-82A16182F80A}" sibTransId="{018C795C-67ED-4709-8228-0704B360C430}"/>
    <dgm:cxn modelId="{B4A9177C-8684-46B3-90B9-71E5CB08C2F5}" srcId="{F09D6901-AB1D-43B3-A9E6-9D2603AA1D35}" destId="{880005FF-9697-4E56-AFBC-B6267A9A5318}" srcOrd="4" destOrd="0" parTransId="{4BCC2A12-ACEB-49E0-9D34-78EC1E181ED1}" sibTransId="{2167F106-970E-46D4-B9EE-F596E014D32F}"/>
    <dgm:cxn modelId="{3F12B495-B1C9-4933-B499-BD3C41D28537}" type="presOf" srcId="{9CB8880A-24E1-4886-9BD4-3A2A41C76F29}" destId="{907C3856-31D7-478E-96E1-0DAC3536606A}" srcOrd="0" destOrd="0" presId="urn:microsoft.com/office/officeart/2005/8/layout/default"/>
    <dgm:cxn modelId="{D56404A0-E3F1-4A04-9D1C-D6A1B96B565C}" type="presOf" srcId="{880005FF-9697-4E56-AFBC-B6267A9A5318}" destId="{F10E0040-3D25-480E-8AB8-96B300D7005B}" srcOrd="0" destOrd="0" presId="urn:microsoft.com/office/officeart/2005/8/layout/default"/>
    <dgm:cxn modelId="{1ADC1AB2-1F78-4218-AEAC-91E88AA7909F}" type="presOf" srcId="{04E000B4-F8B2-4EA1-9B3E-D22780F81E4A}" destId="{66DBB0AD-546B-419B-90E5-871A57966D35}" srcOrd="0" destOrd="0" presId="urn:microsoft.com/office/officeart/2005/8/layout/default"/>
    <dgm:cxn modelId="{640E17B4-98BD-4B6C-88B5-B862583958B3}" srcId="{F09D6901-AB1D-43B3-A9E6-9D2603AA1D35}" destId="{88F9C7D0-BFC5-478D-A272-5A9C50149F21}" srcOrd="0" destOrd="0" parTransId="{180D9880-8D67-40CA-969A-2AFC97E82235}" sibTransId="{7B03E156-4C48-4504-8920-729ECC484D3A}"/>
    <dgm:cxn modelId="{7FDB11CE-52A7-41ED-BB07-1009EC15B406}" srcId="{F09D6901-AB1D-43B3-A9E6-9D2603AA1D35}" destId="{04E000B4-F8B2-4EA1-9B3E-D22780F81E4A}" srcOrd="3" destOrd="0" parTransId="{66FF8B0C-1D1E-48B5-A985-20837F243A8D}" sibTransId="{E4985E97-C115-4999-8B26-8AFD7DDEB33C}"/>
    <dgm:cxn modelId="{9490BDE0-BE05-43FE-BF6C-C7FD390BCBD2}" srcId="{F09D6901-AB1D-43B3-A9E6-9D2603AA1D35}" destId="{A15193CC-CA2F-497C-89F6-F47CF87C5B76}" srcOrd="2" destOrd="0" parTransId="{B75B7384-7EC2-4C0E-BA7B-DEB23C246FDC}" sibTransId="{E9CCF343-3523-42E9-8A5F-C59677C6EEFD}"/>
    <dgm:cxn modelId="{B6D4FAE4-BDAF-48F4-B112-4B0D9BB0B4E5}" type="presOf" srcId="{F09D6901-AB1D-43B3-A9E6-9D2603AA1D35}" destId="{A47E9656-8C1A-431F-804E-C4F09C637A4D}" srcOrd="0" destOrd="0" presId="urn:microsoft.com/office/officeart/2005/8/layout/default"/>
    <dgm:cxn modelId="{BDE1F5F7-446F-4C98-9815-FFABD0143CE4}" type="presOf" srcId="{A15193CC-CA2F-497C-89F6-F47CF87C5B76}" destId="{133C3854-6D3F-41FB-A6EC-DC4461EEF5DF}" srcOrd="0" destOrd="0" presId="urn:microsoft.com/office/officeart/2005/8/layout/default"/>
    <dgm:cxn modelId="{3F71B4FC-82D5-4D4D-BA92-7AC77F517D37}" type="presOf" srcId="{88F9C7D0-BFC5-478D-A272-5A9C50149F21}" destId="{79F68385-8224-4783-A7B9-CDFAEE71E549}" srcOrd="0" destOrd="0" presId="urn:microsoft.com/office/officeart/2005/8/layout/default"/>
    <dgm:cxn modelId="{E639F3C5-8F3F-4550-8CBF-2EE7ADCA09CE}" type="presParOf" srcId="{A47E9656-8C1A-431F-804E-C4F09C637A4D}" destId="{79F68385-8224-4783-A7B9-CDFAEE71E549}" srcOrd="0" destOrd="0" presId="urn:microsoft.com/office/officeart/2005/8/layout/default"/>
    <dgm:cxn modelId="{07B77921-08B5-4307-A03A-708A0A1DA4F6}" type="presParOf" srcId="{A47E9656-8C1A-431F-804E-C4F09C637A4D}" destId="{58A4283E-EEFD-4BC0-8110-82FF56D0D7B9}" srcOrd="1" destOrd="0" presId="urn:microsoft.com/office/officeart/2005/8/layout/default"/>
    <dgm:cxn modelId="{A7D7A072-AFAD-41EA-B05E-10D5CCD80453}" type="presParOf" srcId="{A47E9656-8C1A-431F-804E-C4F09C637A4D}" destId="{907C3856-31D7-478E-96E1-0DAC3536606A}" srcOrd="2" destOrd="0" presId="urn:microsoft.com/office/officeart/2005/8/layout/default"/>
    <dgm:cxn modelId="{258F7F18-F5CF-410B-91CA-29459BA671FB}" type="presParOf" srcId="{A47E9656-8C1A-431F-804E-C4F09C637A4D}" destId="{802E5FEF-EB7C-452E-B7C4-2AA1F74A5610}" srcOrd="3" destOrd="0" presId="urn:microsoft.com/office/officeart/2005/8/layout/default"/>
    <dgm:cxn modelId="{C19F66E5-2802-49FB-9FED-6462991C4B25}" type="presParOf" srcId="{A47E9656-8C1A-431F-804E-C4F09C637A4D}" destId="{133C3854-6D3F-41FB-A6EC-DC4461EEF5DF}" srcOrd="4" destOrd="0" presId="urn:microsoft.com/office/officeart/2005/8/layout/default"/>
    <dgm:cxn modelId="{77FC206C-5699-40BC-A171-6711CE406D66}" type="presParOf" srcId="{A47E9656-8C1A-431F-804E-C4F09C637A4D}" destId="{EEF462FE-7852-4F35-B9E3-1F0C9D93E8F7}" srcOrd="5" destOrd="0" presId="urn:microsoft.com/office/officeart/2005/8/layout/default"/>
    <dgm:cxn modelId="{1EFFE7C7-B84D-427E-8C30-5D4FCA0141BA}" type="presParOf" srcId="{A47E9656-8C1A-431F-804E-C4F09C637A4D}" destId="{66DBB0AD-546B-419B-90E5-871A57966D35}" srcOrd="6" destOrd="0" presId="urn:microsoft.com/office/officeart/2005/8/layout/default"/>
    <dgm:cxn modelId="{4D530220-B85A-4790-B966-AAB80D868608}" type="presParOf" srcId="{A47E9656-8C1A-431F-804E-C4F09C637A4D}" destId="{9654002E-AF71-413A-ADCA-5BD00099A81A}" srcOrd="7" destOrd="0" presId="urn:microsoft.com/office/officeart/2005/8/layout/default"/>
    <dgm:cxn modelId="{478ED0D2-6131-40DA-88AA-03721C399772}" type="presParOf" srcId="{A47E9656-8C1A-431F-804E-C4F09C637A4D}" destId="{F10E0040-3D25-480E-8AB8-96B300D7005B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4B9F994-84C2-4123-8F59-BB06BA36B801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891085D2-0787-4060-BABF-52413D653D6D}">
      <dgm:prSet/>
      <dgm:spPr/>
      <dgm:t>
        <a:bodyPr/>
        <a:lstStyle/>
        <a:p>
          <a:r>
            <a:rPr lang="en-US"/>
            <a:t>Dr. Frank Tracz</a:t>
          </a:r>
        </a:p>
      </dgm:t>
    </dgm:pt>
    <dgm:pt modelId="{826FE295-431B-4764-875E-0CEC856AC759}" type="parTrans" cxnId="{F1716CA7-9012-46E3-A112-EB8CFFD89E15}">
      <dgm:prSet/>
      <dgm:spPr/>
      <dgm:t>
        <a:bodyPr/>
        <a:lstStyle/>
        <a:p>
          <a:endParaRPr lang="en-US"/>
        </a:p>
      </dgm:t>
    </dgm:pt>
    <dgm:pt modelId="{99DA4D77-DE35-43CC-94FF-2E3A0539716A}" type="sibTrans" cxnId="{F1716CA7-9012-46E3-A112-EB8CFFD89E15}">
      <dgm:prSet/>
      <dgm:spPr/>
      <dgm:t>
        <a:bodyPr/>
        <a:lstStyle/>
        <a:p>
          <a:endParaRPr lang="en-US"/>
        </a:p>
      </dgm:t>
    </dgm:pt>
    <dgm:pt modelId="{743D931E-FEA7-466C-9B25-74B005CB530C}">
      <dgm:prSet/>
      <dgm:spPr/>
      <dgm:t>
        <a:bodyPr/>
        <a:lstStyle/>
        <a:p>
          <a:r>
            <a:rPr lang="en-US" dirty="0"/>
            <a:t>ftracz@ksu.edu</a:t>
          </a:r>
        </a:p>
      </dgm:t>
    </dgm:pt>
    <dgm:pt modelId="{74083C15-912B-4DE7-86D2-342C4D33FDC8}" type="parTrans" cxnId="{076854F8-5134-4D57-85B3-367BD0507A12}">
      <dgm:prSet/>
      <dgm:spPr/>
      <dgm:t>
        <a:bodyPr/>
        <a:lstStyle/>
        <a:p>
          <a:endParaRPr lang="en-US"/>
        </a:p>
      </dgm:t>
    </dgm:pt>
    <dgm:pt modelId="{790EEA57-FB7E-461F-BF0E-5F8664C65405}" type="sibTrans" cxnId="{076854F8-5134-4D57-85B3-367BD0507A12}">
      <dgm:prSet/>
      <dgm:spPr/>
      <dgm:t>
        <a:bodyPr/>
        <a:lstStyle/>
        <a:p>
          <a:endParaRPr lang="en-US"/>
        </a:p>
      </dgm:t>
    </dgm:pt>
    <dgm:pt modelId="{4D388197-6800-4A00-BEF3-E051F14E3B0E}">
      <dgm:prSet/>
      <dgm:spPr/>
      <dgm:t>
        <a:bodyPr/>
        <a:lstStyle/>
        <a:p>
          <a:r>
            <a:rPr lang="en-US"/>
            <a:t>785-770-7873</a:t>
          </a:r>
        </a:p>
      </dgm:t>
    </dgm:pt>
    <dgm:pt modelId="{C09209F6-4C52-4AD1-82E2-E57EDA34D83F}" type="parTrans" cxnId="{03EE71CC-5939-4989-9E35-ABADDF313F35}">
      <dgm:prSet/>
      <dgm:spPr/>
      <dgm:t>
        <a:bodyPr/>
        <a:lstStyle/>
        <a:p>
          <a:endParaRPr lang="en-US"/>
        </a:p>
      </dgm:t>
    </dgm:pt>
    <dgm:pt modelId="{4900D546-6F8D-4151-BAC8-67C108D11B69}" type="sibTrans" cxnId="{03EE71CC-5939-4989-9E35-ABADDF313F35}">
      <dgm:prSet/>
      <dgm:spPr/>
      <dgm:t>
        <a:bodyPr/>
        <a:lstStyle/>
        <a:p>
          <a:endParaRPr lang="en-US"/>
        </a:p>
      </dgm:t>
    </dgm:pt>
    <dgm:pt modelId="{9D90DB71-1C93-4CF4-96AF-03A3FC77F92A}" type="pres">
      <dgm:prSet presAssocID="{04B9F994-84C2-4123-8F59-BB06BA36B801}" presName="linear" presStyleCnt="0">
        <dgm:presLayoutVars>
          <dgm:animLvl val="lvl"/>
          <dgm:resizeHandles val="exact"/>
        </dgm:presLayoutVars>
      </dgm:prSet>
      <dgm:spPr/>
    </dgm:pt>
    <dgm:pt modelId="{4EC28207-F323-4802-8628-1E0935B27F71}" type="pres">
      <dgm:prSet presAssocID="{891085D2-0787-4060-BABF-52413D653D6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2F84FD6-C6C1-4CD9-BCE0-55C2D069494A}" type="pres">
      <dgm:prSet presAssocID="{99DA4D77-DE35-43CC-94FF-2E3A0539716A}" presName="spacer" presStyleCnt="0"/>
      <dgm:spPr/>
    </dgm:pt>
    <dgm:pt modelId="{6B2DA85F-4EE1-4220-B0E8-F9018EFA19A2}" type="pres">
      <dgm:prSet presAssocID="{743D931E-FEA7-466C-9B25-74B005CB530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EB17294-F6FE-4EC3-B608-160585FCCD97}" type="pres">
      <dgm:prSet presAssocID="{790EEA57-FB7E-461F-BF0E-5F8664C65405}" presName="spacer" presStyleCnt="0"/>
      <dgm:spPr/>
    </dgm:pt>
    <dgm:pt modelId="{7B02D967-B612-48F5-B263-2D932BE84E48}" type="pres">
      <dgm:prSet presAssocID="{4D388197-6800-4A00-BEF3-E051F14E3B0E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BC6B0A0A-04DA-47A5-8E78-867E32BEC544}" type="presOf" srcId="{04B9F994-84C2-4123-8F59-BB06BA36B801}" destId="{9D90DB71-1C93-4CF4-96AF-03A3FC77F92A}" srcOrd="0" destOrd="0" presId="urn:microsoft.com/office/officeart/2005/8/layout/vList2"/>
    <dgm:cxn modelId="{C3E6F945-2016-4FD5-B4D1-61BEECB5B85D}" type="presOf" srcId="{4D388197-6800-4A00-BEF3-E051F14E3B0E}" destId="{7B02D967-B612-48F5-B263-2D932BE84E48}" srcOrd="0" destOrd="0" presId="urn:microsoft.com/office/officeart/2005/8/layout/vList2"/>
    <dgm:cxn modelId="{F1716CA7-9012-46E3-A112-EB8CFFD89E15}" srcId="{04B9F994-84C2-4123-8F59-BB06BA36B801}" destId="{891085D2-0787-4060-BABF-52413D653D6D}" srcOrd="0" destOrd="0" parTransId="{826FE295-431B-4764-875E-0CEC856AC759}" sibTransId="{99DA4D77-DE35-43CC-94FF-2E3A0539716A}"/>
    <dgm:cxn modelId="{A9AA41C5-5845-4DDF-BDC2-91C8C55EA5D4}" type="presOf" srcId="{743D931E-FEA7-466C-9B25-74B005CB530C}" destId="{6B2DA85F-4EE1-4220-B0E8-F9018EFA19A2}" srcOrd="0" destOrd="0" presId="urn:microsoft.com/office/officeart/2005/8/layout/vList2"/>
    <dgm:cxn modelId="{03EE71CC-5939-4989-9E35-ABADDF313F35}" srcId="{04B9F994-84C2-4123-8F59-BB06BA36B801}" destId="{4D388197-6800-4A00-BEF3-E051F14E3B0E}" srcOrd="2" destOrd="0" parTransId="{C09209F6-4C52-4AD1-82E2-E57EDA34D83F}" sibTransId="{4900D546-6F8D-4151-BAC8-67C108D11B69}"/>
    <dgm:cxn modelId="{4F6545D4-E579-4BE2-BAF9-14A072110E39}" type="presOf" srcId="{891085D2-0787-4060-BABF-52413D653D6D}" destId="{4EC28207-F323-4802-8628-1E0935B27F71}" srcOrd="0" destOrd="0" presId="urn:microsoft.com/office/officeart/2005/8/layout/vList2"/>
    <dgm:cxn modelId="{076854F8-5134-4D57-85B3-367BD0507A12}" srcId="{04B9F994-84C2-4123-8F59-BB06BA36B801}" destId="{743D931E-FEA7-466C-9B25-74B005CB530C}" srcOrd="1" destOrd="0" parTransId="{74083C15-912B-4DE7-86D2-342C4D33FDC8}" sibTransId="{790EEA57-FB7E-461F-BF0E-5F8664C65405}"/>
    <dgm:cxn modelId="{E998A48C-1D43-4FF3-8A8E-2AE51FB5707B}" type="presParOf" srcId="{9D90DB71-1C93-4CF4-96AF-03A3FC77F92A}" destId="{4EC28207-F323-4802-8628-1E0935B27F71}" srcOrd="0" destOrd="0" presId="urn:microsoft.com/office/officeart/2005/8/layout/vList2"/>
    <dgm:cxn modelId="{7CD330EA-EB13-40CE-9EA6-E4AEA1F3FCC4}" type="presParOf" srcId="{9D90DB71-1C93-4CF4-96AF-03A3FC77F92A}" destId="{22F84FD6-C6C1-4CD9-BCE0-55C2D069494A}" srcOrd="1" destOrd="0" presId="urn:microsoft.com/office/officeart/2005/8/layout/vList2"/>
    <dgm:cxn modelId="{DF07D64A-C482-4D39-8BF1-4F87A2B87E0F}" type="presParOf" srcId="{9D90DB71-1C93-4CF4-96AF-03A3FC77F92A}" destId="{6B2DA85F-4EE1-4220-B0E8-F9018EFA19A2}" srcOrd="2" destOrd="0" presId="urn:microsoft.com/office/officeart/2005/8/layout/vList2"/>
    <dgm:cxn modelId="{FEFC5924-5E63-453F-8549-9D82EF34AF54}" type="presParOf" srcId="{9D90DB71-1C93-4CF4-96AF-03A3FC77F92A}" destId="{2EB17294-F6FE-4EC3-B608-160585FCCD97}" srcOrd="3" destOrd="0" presId="urn:microsoft.com/office/officeart/2005/8/layout/vList2"/>
    <dgm:cxn modelId="{A9EE3AF2-9C2F-4364-9801-8BF1FEE764A2}" type="presParOf" srcId="{9D90DB71-1C93-4CF4-96AF-03A3FC77F92A}" destId="{7B02D967-B612-48F5-B263-2D932BE84E4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08D972-5917-457E-BE34-F43CA70B268B}">
      <dsp:nvSpPr>
        <dsp:cNvPr id="0" name=""/>
        <dsp:cNvSpPr/>
      </dsp:nvSpPr>
      <dsp:spPr>
        <a:xfrm>
          <a:off x="1174" y="642115"/>
          <a:ext cx="4276903" cy="21384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73660" rIns="110490" bIns="7366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800" b="0" i="0" kern="1200"/>
            <a:t>Undergrad</a:t>
          </a:r>
        </a:p>
      </dsp:txBody>
      <dsp:txXfrm>
        <a:off x="63807" y="704748"/>
        <a:ext cx="4151637" cy="2013185"/>
      </dsp:txXfrm>
    </dsp:sp>
    <dsp:sp modelId="{9FEBBFEB-57A3-4859-959D-808EB646494F}">
      <dsp:nvSpPr>
        <dsp:cNvPr id="0" name=""/>
        <dsp:cNvSpPr/>
      </dsp:nvSpPr>
      <dsp:spPr>
        <a:xfrm>
          <a:off x="5347304" y="642115"/>
          <a:ext cx="4276903" cy="21384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19765721"/>
                <a:satOff val="901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-19765721"/>
                <a:satOff val="901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73660" rIns="110490" bIns="7366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800" b="0" i="0" kern="1200" dirty="0"/>
            <a:t>Graduate School</a:t>
          </a:r>
        </a:p>
      </dsp:txBody>
      <dsp:txXfrm>
        <a:off x="5409937" y="704748"/>
        <a:ext cx="4151637" cy="20131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EE814B-9762-40AF-9970-3725058E5CB1}">
      <dsp:nvSpPr>
        <dsp:cNvPr id="0" name=""/>
        <dsp:cNvSpPr/>
      </dsp:nvSpPr>
      <dsp:spPr>
        <a:xfrm>
          <a:off x="3080122" y="1671"/>
          <a:ext cx="3465137" cy="110301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b="0" i="0" kern="1200"/>
            <a:t>Styles/Purposes</a:t>
          </a:r>
        </a:p>
      </dsp:txBody>
      <dsp:txXfrm>
        <a:off x="3133967" y="55516"/>
        <a:ext cx="3357447" cy="995323"/>
      </dsp:txXfrm>
    </dsp:sp>
    <dsp:sp modelId="{9107E41D-7259-4234-B1B0-71A7FA6B8831}">
      <dsp:nvSpPr>
        <dsp:cNvPr id="0" name=""/>
        <dsp:cNvSpPr/>
      </dsp:nvSpPr>
      <dsp:spPr>
        <a:xfrm>
          <a:off x="3080122" y="1159834"/>
          <a:ext cx="3465137" cy="1103013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b="0" i="0" kern="1200"/>
            <a:t>Format</a:t>
          </a:r>
        </a:p>
      </dsp:txBody>
      <dsp:txXfrm>
        <a:off x="3133967" y="1213679"/>
        <a:ext cx="3357447" cy="995323"/>
      </dsp:txXfrm>
    </dsp:sp>
    <dsp:sp modelId="{DDE65BE3-32B9-4460-B9DC-0A6F0F0E63C0}">
      <dsp:nvSpPr>
        <dsp:cNvPr id="0" name=""/>
        <dsp:cNvSpPr/>
      </dsp:nvSpPr>
      <dsp:spPr>
        <a:xfrm>
          <a:off x="3080122" y="2317998"/>
          <a:ext cx="3465137" cy="1103013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b="0" i="0" kern="1200"/>
            <a:t>References</a:t>
          </a:r>
        </a:p>
      </dsp:txBody>
      <dsp:txXfrm>
        <a:off x="3133967" y="2371843"/>
        <a:ext cx="3357447" cy="9953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EE814B-9762-40AF-9970-3725058E5CB1}">
      <dsp:nvSpPr>
        <dsp:cNvPr id="0" name=""/>
        <dsp:cNvSpPr/>
      </dsp:nvSpPr>
      <dsp:spPr>
        <a:xfrm>
          <a:off x="3080122" y="1713"/>
          <a:ext cx="3465137" cy="82391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b="0" i="0" kern="1200" dirty="0"/>
            <a:t>Contact Info</a:t>
          </a:r>
        </a:p>
      </dsp:txBody>
      <dsp:txXfrm>
        <a:off x="3120342" y="41933"/>
        <a:ext cx="3384697" cy="743477"/>
      </dsp:txXfrm>
    </dsp:sp>
    <dsp:sp modelId="{9107E41D-7259-4234-B1B0-71A7FA6B8831}">
      <dsp:nvSpPr>
        <dsp:cNvPr id="0" name=""/>
        <dsp:cNvSpPr/>
      </dsp:nvSpPr>
      <dsp:spPr>
        <a:xfrm>
          <a:off x="3080122" y="866826"/>
          <a:ext cx="3465137" cy="823917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b="0" i="0" kern="1200" dirty="0"/>
            <a:t>Form</a:t>
          </a:r>
        </a:p>
      </dsp:txBody>
      <dsp:txXfrm>
        <a:off x="3120342" y="907046"/>
        <a:ext cx="3384697" cy="743477"/>
      </dsp:txXfrm>
    </dsp:sp>
    <dsp:sp modelId="{DDE65BE3-32B9-4460-B9DC-0A6F0F0E63C0}">
      <dsp:nvSpPr>
        <dsp:cNvPr id="0" name=""/>
        <dsp:cNvSpPr/>
      </dsp:nvSpPr>
      <dsp:spPr>
        <a:xfrm>
          <a:off x="3080122" y="1731939"/>
          <a:ext cx="3465137" cy="823917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b="0" i="0" kern="1200" dirty="0"/>
            <a:t>Content</a:t>
          </a:r>
        </a:p>
      </dsp:txBody>
      <dsp:txXfrm>
        <a:off x="3120342" y="1772159"/>
        <a:ext cx="3384697" cy="743477"/>
      </dsp:txXfrm>
    </dsp:sp>
    <dsp:sp modelId="{4AC41CBE-A8B2-453B-8A3F-7494040515BC}">
      <dsp:nvSpPr>
        <dsp:cNvPr id="0" name=""/>
        <dsp:cNvSpPr/>
      </dsp:nvSpPr>
      <dsp:spPr>
        <a:xfrm>
          <a:off x="3080122" y="2597052"/>
          <a:ext cx="3465137" cy="823917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b="0" i="0" kern="1200" dirty="0"/>
            <a:t>Purpose</a:t>
          </a:r>
        </a:p>
      </dsp:txBody>
      <dsp:txXfrm>
        <a:off x="3120342" y="2637272"/>
        <a:ext cx="3384697" cy="74347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35FDF9-3BD9-4443-8F27-1D70BB078B65}">
      <dsp:nvSpPr>
        <dsp:cNvPr id="0" name=""/>
        <dsp:cNvSpPr/>
      </dsp:nvSpPr>
      <dsp:spPr>
        <a:xfrm>
          <a:off x="8459" y="826351"/>
          <a:ext cx="1264271" cy="17699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568" tIns="330200" rIns="98568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kern="1200"/>
            <a:t>Find a job</a:t>
          </a:r>
        </a:p>
      </dsp:txBody>
      <dsp:txXfrm>
        <a:off x="8459" y="1498943"/>
        <a:ext cx="1264271" cy="1061988"/>
      </dsp:txXfrm>
    </dsp:sp>
    <dsp:sp modelId="{5998E76C-3B26-4371-8FF2-ECC86C1710E6}">
      <dsp:nvSpPr>
        <dsp:cNvPr id="0" name=""/>
        <dsp:cNvSpPr/>
      </dsp:nvSpPr>
      <dsp:spPr>
        <a:xfrm>
          <a:off x="375098" y="1003349"/>
          <a:ext cx="530994" cy="53099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398" tIns="12700" rIns="41398" bIns="1270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1</a:t>
          </a:r>
        </a:p>
      </dsp:txBody>
      <dsp:txXfrm>
        <a:off x="452860" y="1081111"/>
        <a:ext cx="375470" cy="375470"/>
      </dsp:txXfrm>
    </dsp:sp>
    <dsp:sp modelId="{56671F82-9685-445E-9958-5885D31AD050}">
      <dsp:nvSpPr>
        <dsp:cNvPr id="0" name=""/>
        <dsp:cNvSpPr/>
      </dsp:nvSpPr>
      <dsp:spPr>
        <a:xfrm>
          <a:off x="8459" y="2596259"/>
          <a:ext cx="1264271" cy="7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E3132B7-54C6-407F-8BD3-A3EBB4FDFD67}">
      <dsp:nvSpPr>
        <dsp:cNvPr id="0" name=""/>
        <dsp:cNvSpPr/>
      </dsp:nvSpPr>
      <dsp:spPr>
        <a:xfrm>
          <a:off x="1399158" y="826351"/>
          <a:ext cx="1264271" cy="17699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568" tIns="330200" rIns="98568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kern="1200"/>
            <a:t>Gather support/build a job team!</a:t>
          </a:r>
        </a:p>
      </dsp:txBody>
      <dsp:txXfrm>
        <a:off x="1399158" y="1498943"/>
        <a:ext cx="1264271" cy="1061988"/>
      </dsp:txXfrm>
    </dsp:sp>
    <dsp:sp modelId="{D0F1B507-1223-42E4-B074-43D38496254E}">
      <dsp:nvSpPr>
        <dsp:cNvPr id="0" name=""/>
        <dsp:cNvSpPr/>
      </dsp:nvSpPr>
      <dsp:spPr>
        <a:xfrm>
          <a:off x="1765797" y="1003349"/>
          <a:ext cx="530994" cy="53099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398" tIns="12700" rIns="41398" bIns="1270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2</a:t>
          </a:r>
        </a:p>
      </dsp:txBody>
      <dsp:txXfrm>
        <a:off x="1843559" y="1081111"/>
        <a:ext cx="375470" cy="375470"/>
      </dsp:txXfrm>
    </dsp:sp>
    <dsp:sp modelId="{E670A18D-5E39-4979-9358-6558FD632863}">
      <dsp:nvSpPr>
        <dsp:cNvPr id="0" name=""/>
        <dsp:cNvSpPr/>
      </dsp:nvSpPr>
      <dsp:spPr>
        <a:xfrm>
          <a:off x="1399158" y="2596259"/>
          <a:ext cx="1264271" cy="7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3B8DDF0-B211-422F-9BDF-3F06FABDA0E0}">
      <dsp:nvSpPr>
        <dsp:cNvPr id="0" name=""/>
        <dsp:cNvSpPr/>
      </dsp:nvSpPr>
      <dsp:spPr>
        <a:xfrm>
          <a:off x="2789857" y="826351"/>
          <a:ext cx="1264271" cy="17699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568" tIns="330200" rIns="98568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kern="1200"/>
            <a:t>Develop CV/Resume</a:t>
          </a:r>
        </a:p>
      </dsp:txBody>
      <dsp:txXfrm>
        <a:off x="2789857" y="1498943"/>
        <a:ext cx="1264271" cy="1061988"/>
      </dsp:txXfrm>
    </dsp:sp>
    <dsp:sp modelId="{E7F0E4F6-8958-4A23-B274-40B15105DD10}">
      <dsp:nvSpPr>
        <dsp:cNvPr id="0" name=""/>
        <dsp:cNvSpPr/>
      </dsp:nvSpPr>
      <dsp:spPr>
        <a:xfrm>
          <a:off x="3156495" y="1003349"/>
          <a:ext cx="530994" cy="53099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398" tIns="12700" rIns="41398" bIns="1270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3</a:t>
          </a:r>
        </a:p>
      </dsp:txBody>
      <dsp:txXfrm>
        <a:off x="3234257" y="1081111"/>
        <a:ext cx="375470" cy="375470"/>
      </dsp:txXfrm>
    </dsp:sp>
    <dsp:sp modelId="{B9474A45-DEB0-435C-95BA-8869E328E56E}">
      <dsp:nvSpPr>
        <dsp:cNvPr id="0" name=""/>
        <dsp:cNvSpPr/>
      </dsp:nvSpPr>
      <dsp:spPr>
        <a:xfrm>
          <a:off x="2789857" y="2596259"/>
          <a:ext cx="1264271" cy="7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D8CA63F-227D-43B7-B006-53C95AAF1C94}">
      <dsp:nvSpPr>
        <dsp:cNvPr id="0" name=""/>
        <dsp:cNvSpPr/>
      </dsp:nvSpPr>
      <dsp:spPr>
        <a:xfrm>
          <a:off x="4180555" y="826351"/>
          <a:ext cx="1264271" cy="17699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568" tIns="330200" rIns="98568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kern="1200"/>
            <a:t>Talk with references</a:t>
          </a:r>
        </a:p>
      </dsp:txBody>
      <dsp:txXfrm>
        <a:off x="4180555" y="1498943"/>
        <a:ext cx="1264271" cy="1061988"/>
      </dsp:txXfrm>
    </dsp:sp>
    <dsp:sp modelId="{643CDD06-F137-4048-85DC-F845BD17F264}">
      <dsp:nvSpPr>
        <dsp:cNvPr id="0" name=""/>
        <dsp:cNvSpPr/>
      </dsp:nvSpPr>
      <dsp:spPr>
        <a:xfrm>
          <a:off x="4547194" y="1003349"/>
          <a:ext cx="530994" cy="53099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398" tIns="12700" rIns="41398" bIns="1270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4</a:t>
          </a:r>
        </a:p>
      </dsp:txBody>
      <dsp:txXfrm>
        <a:off x="4624956" y="1081111"/>
        <a:ext cx="375470" cy="375470"/>
      </dsp:txXfrm>
    </dsp:sp>
    <dsp:sp modelId="{628B4830-54EB-4058-89B2-90EFBA9D403C}">
      <dsp:nvSpPr>
        <dsp:cNvPr id="0" name=""/>
        <dsp:cNvSpPr/>
      </dsp:nvSpPr>
      <dsp:spPr>
        <a:xfrm>
          <a:off x="4180555" y="2596259"/>
          <a:ext cx="1264271" cy="7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6E6CE51-E0D8-4004-86B6-FA86F2ADF180}">
      <dsp:nvSpPr>
        <dsp:cNvPr id="0" name=""/>
        <dsp:cNvSpPr/>
      </dsp:nvSpPr>
      <dsp:spPr>
        <a:xfrm>
          <a:off x="5571254" y="826351"/>
          <a:ext cx="1264271" cy="17699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568" tIns="330200" rIns="98568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kern="1200"/>
            <a:t>Seek advice/wisdom</a:t>
          </a:r>
        </a:p>
      </dsp:txBody>
      <dsp:txXfrm>
        <a:off x="5571254" y="1498943"/>
        <a:ext cx="1264271" cy="1061988"/>
      </dsp:txXfrm>
    </dsp:sp>
    <dsp:sp modelId="{FFA64065-882C-4296-8234-73B1A1EC7086}">
      <dsp:nvSpPr>
        <dsp:cNvPr id="0" name=""/>
        <dsp:cNvSpPr/>
      </dsp:nvSpPr>
      <dsp:spPr>
        <a:xfrm>
          <a:off x="5937893" y="1003349"/>
          <a:ext cx="530994" cy="53099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398" tIns="12700" rIns="41398" bIns="1270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5</a:t>
          </a:r>
        </a:p>
      </dsp:txBody>
      <dsp:txXfrm>
        <a:off x="6015655" y="1081111"/>
        <a:ext cx="375470" cy="375470"/>
      </dsp:txXfrm>
    </dsp:sp>
    <dsp:sp modelId="{F571F74D-21E5-4FD7-AE60-4D3BA0B5610C}">
      <dsp:nvSpPr>
        <dsp:cNvPr id="0" name=""/>
        <dsp:cNvSpPr/>
      </dsp:nvSpPr>
      <dsp:spPr>
        <a:xfrm>
          <a:off x="5571254" y="2596259"/>
          <a:ext cx="1264271" cy="7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2A1378B-1333-47E4-9611-AA3334BA92C0}">
      <dsp:nvSpPr>
        <dsp:cNvPr id="0" name=""/>
        <dsp:cNvSpPr/>
      </dsp:nvSpPr>
      <dsp:spPr>
        <a:xfrm>
          <a:off x="6961953" y="826351"/>
          <a:ext cx="1264271" cy="17699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568" tIns="330200" rIns="98568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kern="1200"/>
            <a:t>Follow up</a:t>
          </a:r>
        </a:p>
      </dsp:txBody>
      <dsp:txXfrm>
        <a:off x="6961953" y="1498943"/>
        <a:ext cx="1264271" cy="1061988"/>
      </dsp:txXfrm>
    </dsp:sp>
    <dsp:sp modelId="{E62B93DA-1661-4665-87ED-611A8736CFA3}">
      <dsp:nvSpPr>
        <dsp:cNvPr id="0" name=""/>
        <dsp:cNvSpPr/>
      </dsp:nvSpPr>
      <dsp:spPr>
        <a:xfrm>
          <a:off x="7328591" y="1003349"/>
          <a:ext cx="530994" cy="53099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398" tIns="12700" rIns="41398" bIns="1270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6</a:t>
          </a:r>
        </a:p>
      </dsp:txBody>
      <dsp:txXfrm>
        <a:off x="7406353" y="1081111"/>
        <a:ext cx="375470" cy="375470"/>
      </dsp:txXfrm>
    </dsp:sp>
    <dsp:sp modelId="{1D1F696D-3FE4-4574-9D3C-DE856A9F9360}">
      <dsp:nvSpPr>
        <dsp:cNvPr id="0" name=""/>
        <dsp:cNvSpPr/>
      </dsp:nvSpPr>
      <dsp:spPr>
        <a:xfrm>
          <a:off x="6961953" y="2596259"/>
          <a:ext cx="1264271" cy="7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C9B50E9-44E2-47BF-AAD5-D273F4046229}">
      <dsp:nvSpPr>
        <dsp:cNvPr id="0" name=""/>
        <dsp:cNvSpPr/>
      </dsp:nvSpPr>
      <dsp:spPr>
        <a:xfrm>
          <a:off x="8352651" y="826351"/>
          <a:ext cx="1264271" cy="17699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568" tIns="330200" rIns="98568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kern="1200"/>
            <a:t>Persistence!!! </a:t>
          </a:r>
        </a:p>
      </dsp:txBody>
      <dsp:txXfrm>
        <a:off x="8352651" y="1498943"/>
        <a:ext cx="1264271" cy="1061988"/>
      </dsp:txXfrm>
    </dsp:sp>
    <dsp:sp modelId="{DED90EF7-39F0-40CB-837E-5657C413FDE8}">
      <dsp:nvSpPr>
        <dsp:cNvPr id="0" name=""/>
        <dsp:cNvSpPr/>
      </dsp:nvSpPr>
      <dsp:spPr>
        <a:xfrm>
          <a:off x="8719290" y="1003349"/>
          <a:ext cx="530994" cy="53099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398" tIns="12700" rIns="41398" bIns="1270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7</a:t>
          </a:r>
        </a:p>
      </dsp:txBody>
      <dsp:txXfrm>
        <a:off x="8797052" y="1081111"/>
        <a:ext cx="375470" cy="375470"/>
      </dsp:txXfrm>
    </dsp:sp>
    <dsp:sp modelId="{6F54CF9C-E5FD-4888-AD1E-A136F817B50E}">
      <dsp:nvSpPr>
        <dsp:cNvPr id="0" name=""/>
        <dsp:cNvSpPr/>
      </dsp:nvSpPr>
      <dsp:spPr>
        <a:xfrm>
          <a:off x="8352651" y="2596259"/>
          <a:ext cx="1264271" cy="7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EE814B-9762-40AF-9970-3725058E5CB1}">
      <dsp:nvSpPr>
        <dsp:cNvPr id="0" name=""/>
        <dsp:cNvSpPr/>
      </dsp:nvSpPr>
      <dsp:spPr>
        <a:xfrm>
          <a:off x="3080122" y="1713"/>
          <a:ext cx="3465137" cy="82391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 dirty="0"/>
            <a:t>Every step of the way!</a:t>
          </a:r>
        </a:p>
      </dsp:txBody>
      <dsp:txXfrm>
        <a:off x="3120342" y="41933"/>
        <a:ext cx="3384697" cy="743477"/>
      </dsp:txXfrm>
    </dsp:sp>
    <dsp:sp modelId="{9107E41D-7259-4234-B1B0-71A7FA6B8831}">
      <dsp:nvSpPr>
        <dsp:cNvPr id="0" name=""/>
        <dsp:cNvSpPr/>
      </dsp:nvSpPr>
      <dsp:spPr>
        <a:xfrm>
          <a:off x="3080122" y="866826"/>
          <a:ext cx="3465137" cy="823917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 dirty="0"/>
            <a:t>Every Person</a:t>
          </a:r>
        </a:p>
      </dsp:txBody>
      <dsp:txXfrm>
        <a:off x="3120342" y="907046"/>
        <a:ext cx="3384697" cy="743477"/>
      </dsp:txXfrm>
    </dsp:sp>
    <dsp:sp modelId="{DDE65BE3-32B9-4460-B9DC-0A6F0F0E63C0}">
      <dsp:nvSpPr>
        <dsp:cNvPr id="0" name=""/>
        <dsp:cNvSpPr/>
      </dsp:nvSpPr>
      <dsp:spPr>
        <a:xfrm>
          <a:off x="3080122" y="1731939"/>
          <a:ext cx="3465137" cy="823917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 dirty="0"/>
            <a:t>Actions, E-Mail, Handwritten Notes</a:t>
          </a:r>
        </a:p>
      </dsp:txBody>
      <dsp:txXfrm>
        <a:off x="3120342" y="1772159"/>
        <a:ext cx="3384697" cy="743477"/>
      </dsp:txXfrm>
    </dsp:sp>
    <dsp:sp modelId="{4AC41CBE-A8B2-453B-8A3F-7494040515BC}">
      <dsp:nvSpPr>
        <dsp:cNvPr id="0" name=""/>
        <dsp:cNvSpPr/>
      </dsp:nvSpPr>
      <dsp:spPr>
        <a:xfrm>
          <a:off x="3080122" y="2597052"/>
          <a:ext cx="3465137" cy="823917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 dirty="0"/>
            <a:t>Keep your “team” involved/updated</a:t>
          </a:r>
        </a:p>
      </dsp:txBody>
      <dsp:txXfrm>
        <a:off x="3120342" y="2637272"/>
        <a:ext cx="3384697" cy="74347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F68385-8224-4783-A7B9-CDFAEE71E549}">
      <dsp:nvSpPr>
        <dsp:cNvPr id="0" name=""/>
        <dsp:cNvSpPr/>
      </dsp:nvSpPr>
      <dsp:spPr>
        <a:xfrm>
          <a:off x="601586" y="580"/>
          <a:ext cx="2631940" cy="157916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/>
            <a:t>Performances</a:t>
          </a:r>
        </a:p>
      </dsp:txBody>
      <dsp:txXfrm>
        <a:off x="601586" y="580"/>
        <a:ext cx="2631940" cy="1579164"/>
      </dsp:txXfrm>
    </dsp:sp>
    <dsp:sp modelId="{907C3856-31D7-478E-96E1-0DAC3536606A}">
      <dsp:nvSpPr>
        <dsp:cNvPr id="0" name=""/>
        <dsp:cNvSpPr/>
      </dsp:nvSpPr>
      <dsp:spPr>
        <a:xfrm>
          <a:off x="3496721" y="580"/>
          <a:ext cx="2631940" cy="1579164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/>
            <a:t>Elected Leadership Positions</a:t>
          </a:r>
        </a:p>
      </dsp:txBody>
      <dsp:txXfrm>
        <a:off x="3496721" y="580"/>
        <a:ext cx="2631940" cy="1579164"/>
      </dsp:txXfrm>
    </dsp:sp>
    <dsp:sp modelId="{133C3854-6D3F-41FB-A6EC-DC4461EEF5DF}">
      <dsp:nvSpPr>
        <dsp:cNvPr id="0" name=""/>
        <dsp:cNvSpPr/>
      </dsp:nvSpPr>
      <dsp:spPr>
        <a:xfrm>
          <a:off x="6391855" y="580"/>
          <a:ext cx="2631940" cy="1579164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/>
            <a:t>Volunteer History</a:t>
          </a:r>
        </a:p>
      </dsp:txBody>
      <dsp:txXfrm>
        <a:off x="6391855" y="580"/>
        <a:ext cx="2631940" cy="1579164"/>
      </dsp:txXfrm>
    </dsp:sp>
    <dsp:sp modelId="{66DBB0AD-546B-419B-90E5-871A57966D35}">
      <dsp:nvSpPr>
        <dsp:cNvPr id="0" name=""/>
        <dsp:cNvSpPr/>
      </dsp:nvSpPr>
      <dsp:spPr>
        <a:xfrm>
          <a:off x="2049153" y="1842938"/>
          <a:ext cx="2631940" cy="157916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/>
            <a:t>Handbooks</a:t>
          </a:r>
        </a:p>
      </dsp:txBody>
      <dsp:txXfrm>
        <a:off x="2049153" y="1842938"/>
        <a:ext cx="2631940" cy="1579164"/>
      </dsp:txXfrm>
    </dsp:sp>
    <dsp:sp modelId="{F10E0040-3D25-480E-8AB8-96B300D7005B}">
      <dsp:nvSpPr>
        <dsp:cNvPr id="0" name=""/>
        <dsp:cNvSpPr/>
      </dsp:nvSpPr>
      <dsp:spPr>
        <a:xfrm>
          <a:off x="4944288" y="1842938"/>
          <a:ext cx="2631940" cy="1579164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/>
            <a:t>“Special/Unique Experiences”</a:t>
          </a:r>
        </a:p>
      </dsp:txBody>
      <dsp:txXfrm>
        <a:off x="4944288" y="1842938"/>
        <a:ext cx="2631940" cy="157916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C28207-F323-4802-8628-1E0935B27F71}">
      <dsp:nvSpPr>
        <dsp:cNvPr id="0" name=""/>
        <dsp:cNvSpPr/>
      </dsp:nvSpPr>
      <dsp:spPr>
        <a:xfrm>
          <a:off x="0" y="214178"/>
          <a:ext cx="6391275" cy="148707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marL="0" lvl="0" indent="0" algn="l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200" kern="1200"/>
            <a:t>Dr. Frank Tracz</a:t>
          </a:r>
        </a:p>
      </dsp:txBody>
      <dsp:txXfrm>
        <a:off x="72593" y="286771"/>
        <a:ext cx="6246089" cy="1341884"/>
      </dsp:txXfrm>
    </dsp:sp>
    <dsp:sp modelId="{6B2DA85F-4EE1-4220-B0E8-F9018EFA19A2}">
      <dsp:nvSpPr>
        <dsp:cNvPr id="0" name=""/>
        <dsp:cNvSpPr/>
      </dsp:nvSpPr>
      <dsp:spPr>
        <a:xfrm>
          <a:off x="0" y="1879808"/>
          <a:ext cx="6391275" cy="1487070"/>
        </a:xfrm>
        <a:prstGeom prst="roundRect">
          <a:avLst/>
        </a:prstGeom>
        <a:solidFill>
          <a:schemeClr val="accent5">
            <a:hueOff val="1219212"/>
            <a:satOff val="-9721"/>
            <a:lumOff val="-7353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marL="0" lvl="0" indent="0" algn="l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200" kern="1200" dirty="0"/>
            <a:t>ftracz@ksu.edu</a:t>
          </a:r>
        </a:p>
      </dsp:txBody>
      <dsp:txXfrm>
        <a:off x="72593" y="1952401"/>
        <a:ext cx="6246089" cy="1341884"/>
      </dsp:txXfrm>
    </dsp:sp>
    <dsp:sp modelId="{7B02D967-B612-48F5-B263-2D932BE84E48}">
      <dsp:nvSpPr>
        <dsp:cNvPr id="0" name=""/>
        <dsp:cNvSpPr/>
      </dsp:nvSpPr>
      <dsp:spPr>
        <a:xfrm>
          <a:off x="0" y="3545438"/>
          <a:ext cx="6391275" cy="1487070"/>
        </a:xfrm>
        <a:prstGeom prst="roundRect">
          <a:avLst/>
        </a:prstGeom>
        <a:solidFill>
          <a:schemeClr val="accent5">
            <a:hueOff val="2438425"/>
            <a:satOff val="-19443"/>
            <a:lumOff val="-1470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marL="0" lvl="0" indent="0" algn="l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200" kern="1200"/>
            <a:t>785-770-7873</a:t>
          </a:r>
        </a:p>
      </dsp:txBody>
      <dsp:txXfrm>
        <a:off x="72593" y="3618031"/>
        <a:ext cx="6246089" cy="13418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6B4AAF8F-C0F4-42E1-BB88-FAD1BE9EBB5F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EE779C82-C7FE-44A3-8D91-F299200E7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359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AF8F-C0F4-42E1-BB88-FAD1BE9EBB5F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79C82-C7FE-44A3-8D91-F299200E7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124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AF8F-C0F4-42E1-BB88-FAD1BE9EBB5F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79C82-C7FE-44A3-8D91-F299200E7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8915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AF8F-C0F4-42E1-BB88-FAD1BE9EBB5F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79C82-C7FE-44A3-8D91-F299200E7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863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AF8F-C0F4-42E1-BB88-FAD1BE9EBB5F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79C82-C7FE-44A3-8D91-F299200E7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2427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AF8F-C0F4-42E1-BB88-FAD1BE9EBB5F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79C82-C7FE-44A3-8D91-F299200E7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1671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AF8F-C0F4-42E1-BB88-FAD1BE9EBB5F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79C82-C7FE-44A3-8D91-F299200E7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7122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6B4AAF8F-C0F4-42E1-BB88-FAD1BE9EBB5F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79C82-C7FE-44A3-8D91-F299200E7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559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6B4AAF8F-C0F4-42E1-BB88-FAD1BE9EBB5F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79C82-C7FE-44A3-8D91-F299200E7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624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AF8F-C0F4-42E1-BB88-FAD1BE9EBB5F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79C82-C7FE-44A3-8D91-F299200E7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580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AF8F-C0F4-42E1-BB88-FAD1BE9EBB5F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79C82-C7FE-44A3-8D91-F299200E7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69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AF8F-C0F4-42E1-BB88-FAD1BE9EBB5F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79C82-C7FE-44A3-8D91-F299200E7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150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AF8F-C0F4-42E1-BB88-FAD1BE9EBB5F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79C82-C7FE-44A3-8D91-F299200E7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93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AF8F-C0F4-42E1-BB88-FAD1BE9EBB5F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79C82-C7FE-44A3-8D91-F299200E7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288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AF8F-C0F4-42E1-BB88-FAD1BE9EBB5F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79C82-C7FE-44A3-8D91-F299200E7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376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AF8F-C0F4-42E1-BB88-FAD1BE9EBB5F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79C82-C7FE-44A3-8D91-F299200E7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428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AF8F-C0F4-42E1-BB88-FAD1BE9EBB5F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79C82-C7FE-44A3-8D91-F299200E7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920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6B4AAF8F-C0F4-42E1-BB88-FAD1BE9EBB5F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EE779C82-C7FE-44A3-8D91-F299200E7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40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91000"/>
                <a:satMod val="164000"/>
                <a:lumMod val="74000"/>
              </a:schemeClr>
              <a:schemeClr val="bg2">
                <a:hueMod val="124000"/>
                <a:satMod val="140000"/>
                <a:lumMod val="14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D4EC3799-3F52-48CE-85CC-83AED368E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 useBgFill="1">
          <p:nvSpPr>
            <p:cNvPr id="20" name="Rectangle 19">
              <a:extLst>
                <a:ext uri="{FF2B5EF4-FFF2-40B4-BE49-F238E27FC236}">
                  <a16:creationId xmlns:a16="http://schemas.microsoft.com/office/drawing/2014/main" id="{F3FC2939-BF10-4CBC-904B-74A17D4B9C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>
              <a:extLst>
                <a:ext uri="{FF2B5EF4-FFF2-40B4-BE49-F238E27FC236}">
                  <a16:creationId xmlns:a16="http://schemas.microsoft.com/office/drawing/2014/main" id="{266B6D5D-11B6-40A6-9CEF-F0B0D104C5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0BAC39C-5C83-41A3-AE3C-D467562A94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78420" y="1370143"/>
            <a:ext cx="6391270" cy="4157446"/>
          </a:xfrm>
        </p:spPr>
        <p:txBody>
          <a:bodyPr anchor="ctr">
            <a:normAutofit/>
          </a:bodyPr>
          <a:lstStyle/>
          <a:p>
            <a:r>
              <a:rPr lang="en-US" sz="6600" dirty="0">
                <a:solidFill>
                  <a:schemeClr val="tx1"/>
                </a:solidFill>
              </a:rPr>
              <a:t>GET A JOB!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075BD4-B35E-45A5-8668-1D64BBD794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1861" y="1370143"/>
            <a:ext cx="2913091" cy="4157446"/>
          </a:xfrm>
        </p:spPr>
        <p:txBody>
          <a:bodyPr anchor="ctr">
            <a:normAutofit/>
          </a:bodyPr>
          <a:lstStyle/>
          <a:p>
            <a:pPr algn="r"/>
            <a:r>
              <a:rPr lang="en-US" sz="1600" dirty="0"/>
              <a:t>Dr. Frank Tracz</a:t>
            </a:r>
          </a:p>
          <a:p>
            <a:pPr algn="r"/>
            <a:r>
              <a:rPr lang="en-US" sz="1600" dirty="0"/>
              <a:t>Director of Bands</a:t>
            </a:r>
          </a:p>
          <a:p>
            <a:pPr algn="r"/>
            <a:r>
              <a:rPr lang="en-US" sz="1600" dirty="0"/>
              <a:t>Kansas State University</a:t>
            </a:r>
          </a:p>
          <a:p>
            <a:pPr algn="r"/>
            <a:r>
              <a:rPr lang="en-US" sz="1600" dirty="0"/>
              <a:t>ftracz@ksu.edu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89E20C7-BB50-4317-93C7-90C8ED80B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56687" y="1930986"/>
            <a:ext cx="0" cy="3200400"/>
          </a:xfrm>
          <a:prstGeom prst="line">
            <a:avLst/>
          </a:prstGeom>
          <a:ln w="15875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7313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219AE65-9B94-44EA-BEF3-EF4BFA169C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C81A57-9CD5-461B-8FFE-4A8CB6CFBE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7539" y="467397"/>
            <a:ext cx="695829" cy="591911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086C462-37F4-494D-8292-CCB95221CC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rgbClr val="FFFFFF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C7D2D64-353F-4802-AA48-A70CE6020B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30A6328F-CAA3-4052-BF4C-14BD47706E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ln>
              <a:noFill/>
            </a:ln>
          </p:spPr>
          <p:style>
            <a:lnRef idx="0">
              <a:scrgbClr r="0" g="0" b="0"/>
            </a:lnRef>
            <a:fillRef idx="1002">
              <a:schemeClr val="dk2"/>
            </a:fillRef>
            <a:effectRef idx="0">
              <a:scrgbClr r="0" g="0" b="0"/>
            </a:effectRef>
            <a:fontRef idx="major"/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8A42717-E507-4571-87FC-E1E7863FB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372" y="1209957"/>
            <a:ext cx="3034580" cy="4438087"/>
          </a:xfrm>
        </p:spPr>
        <p:txBody>
          <a:bodyPr anchor="ctr">
            <a:normAutofit/>
          </a:bodyPr>
          <a:lstStyle/>
          <a:p>
            <a:pPr algn="r"/>
            <a:r>
              <a:rPr lang="en-US" sz="3200" dirty="0">
                <a:solidFill>
                  <a:schemeClr val="tx1"/>
                </a:solidFill>
              </a:rPr>
              <a:t>II. CV/RESUME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D23B2CD-009B-425A-9616-1E1AD1D5A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56687" y="1930986"/>
            <a:ext cx="0" cy="3200400"/>
          </a:xfrm>
          <a:prstGeom prst="line">
            <a:avLst/>
          </a:prstGeom>
          <a:ln w="15875" cap="sq">
            <a:solidFill>
              <a:schemeClr val="tx2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CD51B2-93FB-4808-AC08-4B24A304F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8424" y="1059025"/>
            <a:ext cx="5302189" cy="4739950"/>
          </a:xfrm>
        </p:spPr>
        <p:txBody>
          <a:bodyPr anchor="ctr">
            <a:normAutofit/>
          </a:bodyPr>
          <a:lstStyle/>
          <a:p>
            <a:pPr marL="971550" lvl="1" indent="-514350">
              <a:buFont typeface="+mj-lt"/>
              <a:buAutoNum type="alphaUcPeriod"/>
            </a:pPr>
            <a:r>
              <a:rPr lang="en-US" u="sng">
                <a:solidFill>
                  <a:schemeClr val="tx1"/>
                </a:solidFill>
              </a:rPr>
              <a:t>Purpose</a:t>
            </a:r>
          </a:p>
          <a:p>
            <a:pPr lvl="2"/>
            <a:r>
              <a:rPr lang="en-US">
                <a:solidFill>
                  <a:schemeClr val="tx1"/>
                </a:solidFill>
              </a:rPr>
              <a:t>What job?</a:t>
            </a:r>
          </a:p>
          <a:p>
            <a:pPr lvl="2"/>
            <a:r>
              <a:rPr lang="en-US">
                <a:solidFill>
                  <a:schemeClr val="tx1"/>
                </a:solidFill>
              </a:rPr>
              <a:t>Who is reading this?</a:t>
            </a:r>
          </a:p>
          <a:p>
            <a:pPr lvl="2"/>
            <a:r>
              <a:rPr lang="en-US">
                <a:solidFill>
                  <a:schemeClr val="tx1"/>
                </a:solidFill>
              </a:rPr>
              <a:t>What is important content for this position?</a:t>
            </a:r>
          </a:p>
          <a:p>
            <a:pPr lvl="2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42744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219AE65-9B94-44EA-BEF3-EF4BFA169C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C81A57-9CD5-461B-8FFE-4A8CB6CFBE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7539" y="467397"/>
            <a:ext cx="695829" cy="591911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086C462-37F4-494D-8292-CCB95221CC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rgbClr val="FFFFFF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C7D2D64-353F-4802-AA48-A70CE6020B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30A6328F-CAA3-4052-BF4C-14BD47706E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ln>
              <a:noFill/>
            </a:ln>
          </p:spPr>
          <p:style>
            <a:lnRef idx="0">
              <a:scrgbClr r="0" g="0" b="0"/>
            </a:lnRef>
            <a:fillRef idx="1002">
              <a:schemeClr val="dk2"/>
            </a:fillRef>
            <a:effectRef idx="0">
              <a:scrgbClr r="0" g="0" b="0"/>
            </a:effectRef>
            <a:fontRef idx="major"/>
          </p:style>
        </p:sp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D23B2CD-009B-425A-9616-1E1AD1D5A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56687" y="1930986"/>
            <a:ext cx="0" cy="3200400"/>
          </a:xfrm>
          <a:prstGeom prst="line">
            <a:avLst/>
          </a:prstGeom>
          <a:ln w="15875" cap="sq">
            <a:solidFill>
              <a:schemeClr val="tx2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F9C324-1500-4FBD-AD66-64144F0042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8424" y="1059025"/>
            <a:ext cx="5302189" cy="4739950"/>
          </a:xfrm>
        </p:spPr>
        <p:txBody>
          <a:bodyPr anchor="ctr">
            <a:normAutofit/>
          </a:bodyPr>
          <a:lstStyle/>
          <a:p>
            <a:pPr marL="914400" lvl="1" indent="-457200">
              <a:buAutoNum type="alphaUcPeriod" startAt="2"/>
            </a:pPr>
            <a:r>
              <a:rPr lang="en-US" u="sng">
                <a:solidFill>
                  <a:schemeClr val="tx1"/>
                </a:solidFill>
              </a:rPr>
              <a:t>Style</a:t>
            </a:r>
            <a:endParaRPr lang="en-US">
              <a:solidFill>
                <a:schemeClr val="tx1"/>
              </a:solidFill>
            </a:endParaRPr>
          </a:p>
          <a:p>
            <a:pPr lvl="2"/>
            <a:r>
              <a:rPr lang="en-US">
                <a:solidFill>
                  <a:schemeClr val="tx1"/>
                </a:solidFill>
              </a:rPr>
              <a:t>Research this</a:t>
            </a:r>
          </a:p>
          <a:p>
            <a:pPr lvl="2"/>
            <a:r>
              <a:rPr lang="en-US">
                <a:solidFill>
                  <a:schemeClr val="tx1"/>
                </a:solidFill>
              </a:rPr>
              <a:t>Main Components</a:t>
            </a:r>
          </a:p>
          <a:p>
            <a:pPr lvl="2"/>
            <a:r>
              <a:rPr lang="en-US">
                <a:solidFill>
                  <a:schemeClr val="tx1"/>
                </a:solidFill>
              </a:rPr>
              <a:t>Readability</a:t>
            </a:r>
          </a:p>
          <a:p>
            <a:pPr lvl="2"/>
            <a:r>
              <a:rPr lang="en-US">
                <a:solidFill>
                  <a:schemeClr val="tx1"/>
                </a:solidFill>
              </a:rPr>
              <a:t>Statement made?</a:t>
            </a:r>
          </a:p>
          <a:p>
            <a:pPr lvl="2"/>
            <a:r>
              <a:rPr lang="en-US">
                <a:solidFill>
                  <a:schemeClr val="tx1"/>
                </a:solidFill>
              </a:rPr>
              <a:t>Sets you apart—professionally?</a:t>
            </a:r>
          </a:p>
          <a:p>
            <a:pPr lvl="2"/>
            <a:r>
              <a:rPr lang="en-US">
                <a:solidFill>
                  <a:schemeClr val="tx1"/>
                </a:solidFill>
              </a:rPr>
              <a:t>Quick, easy read, to the point?</a:t>
            </a:r>
          </a:p>
          <a:p>
            <a:pPr lvl="2"/>
            <a:r>
              <a:rPr lang="en-US">
                <a:solidFill>
                  <a:schemeClr val="tx1"/>
                </a:solidFill>
              </a:rPr>
              <a:t>Find examples</a:t>
            </a:r>
          </a:p>
          <a:p>
            <a:pPr lvl="2"/>
            <a:r>
              <a:rPr lang="en-US">
                <a:solidFill>
                  <a:schemeClr val="tx1"/>
                </a:solidFill>
              </a:rPr>
              <a:t>Seek advice/opinions from those that </a:t>
            </a:r>
            <a:r>
              <a:rPr lang="en-US" u="sng">
                <a:solidFill>
                  <a:schemeClr val="tx1"/>
                </a:solidFill>
              </a:rPr>
              <a:t>“KNOW”</a:t>
            </a:r>
            <a:endParaRPr lang="en-US">
              <a:solidFill>
                <a:schemeClr val="tx1"/>
              </a:solidFill>
            </a:endParaRPr>
          </a:p>
          <a:p>
            <a:pPr lvl="2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916D1AA-E6B0-4344-AEB7-FECA0D36E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372" y="1209957"/>
            <a:ext cx="3034580" cy="4438087"/>
          </a:xfrm>
        </p:spPr>
        <p:txBody>
          <a:bodyPr anchor="ctr">
            <a:normAutofit/>
          </a:bodyPr>
          <a:lstStyle/>
          <a:p>
            <a:pPr algn="r"/>
            <a:r>
              <a:rPr lang="en-US" sz="3200" dirty="0">
                <a:solidFill>
                  <a:schemeClr val="tx1"/>
                </a:solidFill>
              </a:rPr>
              <a:t>II. CV/RESUME</a:t>
            </a:r>
          </a:p>
        </p:txBody>
      </p:sp>
    </p:spTree>
    <p:extLst>
      <p:ext uri="{BB962C8B-B14F-4D97-AF65-F5344CB8AC3E}">
        <p14:creationId xmlns:p14="http://schemas.microsoft.com/office/powerpoint/2010/main" val="181456729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219AE65-9B94-44EA-BEF3-EF4BFA169C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C81A57-9CD5-461B-8FFE-4A8CB6CFBE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7539" y="467397"/>
            <a:ext cx="695829" cy="591911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086C462-37F4-494D-8292-CCB95221CC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rgbClr val="FFFFFF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C7D2D64-353F-4802-AA48-A70CE6020B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30A6328F-CAA3-4052-BF4C-14BD47706E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ln>
              <a:noFill/>
            </a:ln>
          </p:spPr>
          <p:style>
            <a:lnRef idx="0">
              <a:scrgbClr r="0" g="0" b="0"/>
            </a:lnRef>
            <a:fillRef idx="1002">
              <a:schemeClr val="dk2"/>
            </a:fillRef>
            <a:effectRef idx="0">
              <a:scrgbClr r="0" g="0" b="0"/>
            </a:effectRef>
            <a:fontRef idx="major"/>
          </p:style>
        </p:sp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D23B2CD-009B-425A-9616-1E1AD1D5A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56687" y="1930986"/>
            <a:ext cx="0" cy="3200400"/>
          </a:xfrm>
          <a:prstGeom prst="line">
            <a:avLst/>
          </a:prstGeom>
          <a:ln w="15875" cap="sq">
            <a:solidFill>
              <a:schemeClr val="tx2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DA125-8B19-4570-9787-3412BC9CE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8424" y="1059025"/>
            <a:ext cx="5302189" cy="4739950"/>
          </a:xfrm>
        </p:spPr>
        <p:txBody>
          <a:bodyPr anchor="ctr">
            <a:normAutofit/>
          </a:bodyPr>
          <a:lstStyle/>
          <a:p>
            <a:pPr marL="914400" lvl="1" indent="-457200">
              <a:buAutoNum type="alphaUcPeriod" startAt="3"/>
            </a:pPr>
            <a:r>
              <a:rPr lang="en-US" u="sng">
                <a:solidFill>
                  <a:schemeClr val="tx1"/>
                </a:solidFill>
              </a:rPr>
              <a:t>References</a:t>
            </a:r>
            <a:endParaRPr lang="en-US">
              <a:solidFill>
                <a:schemeClr val="tx1"/>
              </a:solidFill>
            </a:endParaRPr>
          </a:p>
          <a:p>
            <a:pPr lvl="2"/>
            <a:r>
              <a:rPr lang="en-US">
                <a:solidFill>
                  <a:schemeClr val="tx1"/>
                </a:solidFill>
              </a:rPr>
              <a:t>D. O. B., A. D. O. B.</a:t>
            </a:r>
          </a:p>
          <a:p>
            <a:pPr lvl="2"/>
            <a:r>
              <a:rPr lang="en-US">
                <a:solidFill>
                  <a:schemeClr val="tx1"/>
                </a:solidFill>
              </a:rPr>
              <a:t>Applied Teacher</a:t>
            </a:r>
          </a:p>
          <a:p>
            <a:pPr lvl="2"/>
            <a:r>
              <a:rPr lang="en-US">
                <a:solidFill>
                  <a:schemeClr val="tx1"/>
                </a:solidFill>
              </a:rPr>
              <a:t>Music Ed. Profession</a:t>
            </a:r>
          </a:p>
          <a:p>
            <a:pPr lvl="2"/>
            <a:r>
              <a:rPr lang="en-US">
                <a:solidFill>
                  <a:schemeClr val="tx1"/>
                </a:solidFill>
              </a:rPr>
              <a:t>“Power Pillars” in </a:t>
            </a:r>
            <a:r>
              <a:rPr lang="en-US" u="sng">
                <a:solidFill>
                  <a:schemeClr val="tx1"/>
                </a:solidFill>
              </a:rPr>
              <a:t>YOUR</a:t>
            </a:r>
            <a:r>
              <a:rPr lang="en-US">
                <a:solidFill>
                  <a:schemeClr val="tx1"/>
                </a:solidFill>
              </a:rPr>
              <a:t> life!!!</a:t>
            </a:r>
          </a:p>
          <a:p>
            <a:pPr lvl="2"/>
            <a:r>
              <a:rPr lang="en-US">
                <a:solidFill>
                  <a:schemeClr val="tx1"/>
                </a:solidFill>
              </a:rPr>
              <a:t>List them: most recent first!</a:t>
            </a:r>
          </a:p>
          <a:p>
            <a:pPr lvl="2"/>
            <a:r>
              <a:rPr lang="en-US">
                <a:solidFill>
                  <a:schemeClr val="tx1"/>
                </a:solidFill>
              </a:rPr>
              <a:t>Adjust for each position as necessary</a:t>
            </a:r>
          </a:p>
          <a:p>
            <a:pPr lvl="2"/>
            <a:r>
              <a:rPr lang="en-US">
                <a:solidFill>
                  <a:schemeClr val="tx1"/>
                </a:solidFill>
              </a:rPr>
              <a:t>Check with references first, correct info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702C2CBB-6537-4089-8FEF-4DF61C24A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372" y="1209957"/>
            <a:ext cx="3034580" cy="4438087"/>
          </a:xfrm>
        </p:spPr>
        <p:txBody>
          <a:bodyPr anchor="ctr">
            <a:normAutofit/>
          </a:bodyPr>
          <a:lstStyle/>
          <a:p>
            <a:pPr algn="r"/>
            <a:r>
              <a:rPr lang="en-US" sz="3200" dirty="0">
                <a:solidFill>
                  <a:schemeClr val="tx1"/>
                </a:solidFill>
              </a:rPr>
              <a:t>II. CV/RESUME</a:t>
            </a:r>
          </a:p>
        </p:txBody>
      </p:sp>
    </p:spTree>
    <p:extLst>
      <p:ext uri="{BB962C8B-B14F-4D97-AF65-F5344CB8AC3E}">
        <p14:creationId xmlns:p14="http://schemas.microsoft.com/office/powerpoint/2010/main" val="273116594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219AE65-9B94-44EA-BEF3-EF4BFA169C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C81A57-9CD5-461B-8FFE-4A8CB6CFBE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7539" y="467397"/>
            <a:ext cx="695829" cy="591911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086C462-37F4-494D-8292-CCB95221CC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rgbClr val="FFFFFF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C7D2D64-353F-4802-AA48-A70CE6020B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30A6328F-CAA3-4052-BF4C-14BD47706E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ln>
              <a:noFill/>
            </a:ln>
          </p:spPr>
          <p:style>
            <a:lnRef idx="0">
              <a:scrgbClr r="0" g="0" b="0"/>
            </a:lnRef>
            <a:fillRef idx="1002">
              <a:schemeClr val="dk2"/>
            </a:fillRef>
            <a:effectRef idx="0">
              <a:scrgbClr r="0" g="0" b="0"/>
            </a:effectRef>
            <a:fontRef idx="major"/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A65AB86-A73A-4242-A255-693802B20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372" y="1209957"/>
            <a:ext cx="3034580" cy="4438087"/>
          </a:xfrm>
        </p:spPr>
        <p:txBody>
          <a:bodyPr anchor="ctr">
            <a:normAutofit/>
          </a:bodyPr>
          <a:lstStyle/>
          <a:p>
            <a:pPr algn="r"/>
            <a:r>
              <a:rPr lang="en-US" sz="3200">
                <a:solidFill>
                  <a:schemeClr val="tx1"/>
                </a:solidFill>
              </a:rPr>
              <a:t>III. COVER LETTER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D23B2CD-009B-425A-9616-1E1AD1D5A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56687" y="1930986"/>
            <a:ext cx="0" cy="3200400"/>
          </a:xfrm>
          <a:prstGeom prst="line">
            <a:avLst/>
          </a:prstGeom>
          <a:ln w="15875" cap="sq">
            <a:solidFill>
              <a:schemeClr val="tx2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DA3B4E-18D9-4691-9D3F-B98C495684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8424" y="1059025"/>
            <a:ext cx="5302189" cy="4739950"/>
          </a:xfrm>
        </p:spPr>
        <p:txBody>
          <a:bodyPr anchor="ctr">
            <a:normAutofit/>
          </a:bodyPr>
          <a:lstStyle/>
          <a:p>
            <a:pPr lvl="1">
              <a:lnSpc>
                <a:spcPct val="90000"/>
              </a:lnSpc>
            </a:pPr>
            <a:r>
              <a:rPr lang="en-US">
                <a:solidFill>
                  <a:schemeClr val="tx1"/>
                </a:solidFill>
              </a:rPr>
              <a:t>Job specific</a:t>
            </a:r>
          </a:p>
          <a:p>
            <a:pPr lvl="1">
              <a:lnSpc>
                <a:spcPct val="90000"/>
              </a:lnSpc>
            </a:pPr>
            <a:r>
              <a:rPr lang="en-US">
                <a:solidFill>
                  <a:schemeClr val="tx1"/>
                </a:solidFill>
              </a:rPr>
              <a:t>Address your strengths and posted position</a:t>
            </a:r>
          </a:p>
          <a:p>
            <a:pPr lvl="1">
              <a:lnSpc>
                <a:spcPct val="90000"/>
              </a:lnSpc>
            </a:pPr>
            <a:r>
              <a:rPr lang="en-US">
                <a:solidFill>
                  <a:schemeClr val="tx1"/>
                </a:solidFill>
              </a:rPr>
              <a:t>Recognize areas of need and how </a:t>
            </a:r>
            <a:r>
              <a:rPr lang="en-US" u="sng">
                <a:solidFill>
                  <a:schemeClr val="tx1"/>
                </a:solidFill>
              </a:rPr>
              <a:t>this</a:t>
            </a:r>
            <a:r>
              <a:rPr lang="en-US">
                <a:solidFill>
                  <a:schemeClr val="tx1"/>
                </a:solidFill>
              </a:rPr>
              <a:t> position will help in in the process</a:t>
            </a:r>
          </a:p>
          <a:p>
            <a:pPr lvl="1">
              <a:lnSpc>
                <a:spcPct val="90000"/>
              </a:lnSpc>
            </a:pPr>
            <a:r>
              <a:rPr lang="en-US">
                <a:solidFill>
                  <a:schemeClr val="tx1"/>
                </a:solidFill>
              </a:rPr>
              <a:t>Concise/short/facts (meat!)—NO BS!!!</a:t>
            </a:r>
          </a:p>
          <a:p>
            <a:pPr lvl="1">
              <a:lnSpc>
                <a:spcPct val="90000"/>
              </a:lnSpc>
            </a:pPr>
            <a:r>
              <a:rPr lang="en-US">
                <a:solidFill>
                  <a:schemeClr val="tx1"/>
                </a:solidFill>
              </a:rPr>
              <a:t>Paragraph #1</a:t>
            </a:r>
          </a:p>
          <a:p>
            <a:pPr lvl="2">
              <a:lnSpc>
                <a:spcPct val="90000"/>
              </a:lnSpc>
            </a:pPr>
            <a:r>
              <a:rPr lang="en-US">
                <a:solidFill>
                  <a:schemeClr val="tx1"/>
                </a:solidFill>
              </a:rPr>
              <a:t>Intro, who are you, what are you applying for?</a:t>
            </a:r>
          </a:p>
          <a:p>
            <a:pPr lvl="1">
              <a:lnSpc>
                <a:spcPct val="90000"/>
              </a:lnSpc>
            </a:pPr>
            <a:r>
              <a:rPr lang="en-US">
                <a:solidFill>
                  <a:schemeClr val="tx1"/>
                </a:solidFill>
              </a:rPr>
              <a:t>Paragraph #2</a:t>
            </a:r>
          </a:p>
          <a:p>
            <a:pPr lvl="2">
              <a:lnSpc>
                <a:spcPct val="90000"/>
              </a:lnSpc>
            </a:pPr>
            <a:r>
              <a:rPr lang="en-US">
                <a:solidFill>
                  <a:schemeClr val="tx1"/>
                </a:solidFill>
              </a:rPr>
              <a:t>Your qualifications, strengths marching job posted description</a:t>
            </a:r>
          </a:p>
          <a:p>
            <a:pPr lvl="1">
              <a:lnSpc>
                <a:spcPct val="90000"/>
              </a:lnSpc>
            </a:pPr>
            <a:r>
              <a:rPr lang="en-US">
                <a:solidFill>
                  <a:schemeClr val="tx1"/>
                </a:solidFill>
              </a:rPr>
              <a:t>Paragraph #3</a:t>
            </a:r>
          </a:p>
          <a:p>
            <a:pPr lvl="2">
              <a:lnSpc>
                <a:spcPct val="90000"/>
              </a:lnSpc>
            </a:pPr>
            <a:r>
              <a:rPr lang="en-US">
                <a:solidFill>
                  <a:schemeClr val="tx1"/>
                </a:solidFill>
              </a:rPr>
              <a:t>Gratitude, why you are the person, closing statement</a:t>
            </a:r>
          </a:p>
          <a:p>
            <a:pPr lvl="2">
              <a:lnSpc>
                <a:spcPct val="90000"/>
              </a:lnSpc>
            </a:pPr>
            <a:r>
              <a:rPr lang="en-US">
                <a:solidFill>
                  <a:schemeClr val="tx1"/>
                </a:solidFill>
              </a:rPr>
              <a:t>(References Included)</a:t>
            </a:r>
          </a:p>
        </p:txBody>
      </p:sp>
    </p:spTree>
    <p:extLst>
      <p:ext uri="{BB962C8B-B14F-4D97-AF65-F5344CB8AC3E}">
        <p14:creationId xmlns:p14="http://schemas.microsoft.com/office/powerpoint/2010/main" val="316307585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219AE65-9B94-44EA-BEF3-EF4BFA169C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C81A57-9CD5-461B-8FFE-4A8CB6CFBE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7539" y="467397"/>
            <a:ext cx="695829" cy="591911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086C462-37F4-494D-8292-CCB95221CC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rgbClr val="FFFFFF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C7D2D64-353F-4802-AA48-A70CE6020B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30A6328F-CAA3-4052-BF4C-14BD47706E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ln>
              <a:noFill/>
            </a:ln>
          </p:spPr>
          <p:style>
            <a:lnRef idx="0">
              <a:scrgbClr r="0" g="0" b="0"/>
            </a:lnRef>
            <a:fillRef idx="1002">
              <a:schemeClr val="dk2"/>
            </a:fillRef>
            <a:effectRef idx="0">
              <a:scrgbClr r="0" g="0" b="0"/>
            </a:effectRef>
            <a:fontRef idx="major"/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0442321-0021-439D-AE31-CCCFEEFF5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372" y="1209957"/>
            <a:ext cx="3034580" cy="4438087"/>
          </a:xfrm>
        </p:spPr>
        <p:txBody>
          <a:bodyPr anchor="ctr">
            <a:norm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</a:rPr>
              <a:t>IV. APPLICATION/SEARCH STAGES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D23B2CD-009B-425A-9616-1E1AD1D5A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56687" y="1930986"/>
            <a:ext cx="0" cy="3200400"/>
          </a:xfrm>
          <a:prstGeom prst="line">
            <a:avLst/>
          </a:prstGeom>
          <a:ln w="15875" cap="sq">
            <a:solidFill>
              <a:schemeClr val="tx2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B7A5DA-EBDE-428D-80A7-96E9086EF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8424" y="1059025"/>
            <a:ext cx="5302189" cy="473995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>
                <a:solidFill>
                  <a:schemeClr val="tx1"/>
                </a:solidFill>
              </a:rPr>
              <a:t>STAGE 1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Know You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What are you looking for?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Can you handle the job?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What is </a:t>
            </a:r>
            <a:r>
              <a:rPr lang="en-US" u="sng">
                <a:solidFill>
                  <a:schemeClr val="tx1"/>
                </a:solidFill>
              </a:rPr>
              <a:t>your</a:t>
            </a:r>
            <a:r>
              <a:rPr lang="en-US">
                <a:solidFill>
                  <a:schemeClr val="tx1"/>
                </a:solidFill>
              </a:rPr>
              <a:t> plan, and how does this job fit in with you and your plan?</a:t>
            </a:r>
          </a:p>
          <a:p>
            <a:pPr lvl="1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79079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219AE65-9B94-44EA-BEF3-EF4BFA169C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C81A57-9CD5-461B-8FFE-4A8CB6CFBE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7539" y="467397"/>
            <a:ext cx="695829" cy="591911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086C462-37F4-494D-8292-CCB95221CC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rgbClr val="FFFFFF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C7D2D64-353F-4802-AA48-A70CE6020B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30A6328F-CAA3-4052-BF4C-14BD47706E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ln>
              <a:noFill/>
            </a:ln>
          </p:spPr>
          <p:style>
            <a:lnRef idx="0">
              <a:scrgbClr r="0" g="0" b="0"/>
            </a:lnRef>
            <a:fillRef idx="1002">
              <a:schemeClr val="dk2"/>
            </a:fillRef>
            <a:effectRef idx="0">
              <a:scrgbClr r="0" g="0" b="0"/>
            </a:effectRef>
            <a:fontRef idx="major"/>
          </p:style>
        </p:sp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D23B2CD-009B-425A-9616-1E1AD1D5A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56687" y="1930986"/>
            <a:ext cx="0" cy="3200400"/>
          </a:xfrm>
          <a:prstGeom prst="line">
            <a:avLst/>
          </a:prstGeom>
          <a:ln w="15875" cap="sq">
            <a:solidFill>
              <a:schemeClr val="tx2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90934B-1124-4A3A-9319-7F855906FF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8424" y="1059025"/>
            <a:ext cx="5302189" cy="473995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>
                <a:solidFill>
                  <a:schemeClr val="tx1"/>
                </a:solidFill>
              </a:rPr>
              <a:t>STAGE 2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Build the </a:t>
            </a:r>
            <a:r>
              <a:rPr lang="en-US" u="sng">
                <a:solidFill>
                  <a:schemeClr val="tx1"/>
                </a:solidFill>
              </a:rPr>
              <a:t>“Support Team”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References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Expert/Trusted opinions/advice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Research job and the people you would be working with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Research school/town/community</a:t>
            </a:r>
          </a:p>
          <a:p>
            <a:pPr lvl="1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7EBDAAC8-1006-453E-B084-9BB70A47F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372" y="1209957"/>
            <a:ext cx="3034580" cy="4438087"/>
          </a:xfrm>
        </p:spPr>
        <p:txBody>
          <a:bodyPr anchor="ctr">
            <a:norm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</a:rPr>
              <a:t>IV. APPLICATION/SEARCH STAGES</a:t>
            </a:r>
          </a:p>
        </p:txBody>
      </p:sp>
    </p:spTree>
    <p:extLst>
      <p:ext uri="{BB962C8B-B14F-4D97-AF65-F5344CB8AC3E}">
        <p14:creationId xmlns:p14="http://schemas.microsoft.com/office/powerpoint/2010/main" val="345946200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219AE65-9B94-44EA-BEF3-EF4BFA169C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C81A57-9CD5-461B-8FFE-4A8CB6CFBE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7539" y="467397"/>
            <a:ext cx="695829" cy="591911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086C462-37F4-494D-8292-CCB95221CC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rgbClr val="FFFFFF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C7D2D64-353F-4802-AA48-A70CE6020B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30A6328F-CAA3-4052-BF4C-14BD47706E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ln>
              <a:noFill/>
            </a:ln>
          </p:spPr>
          <p:style>
            <a:lnRef idx="0">
              <a:scrgbClr r="0" g="0" b="0"/>
            </a:lnRef>
            <a:fillRef idx="1002">
              <a:schemeClr val="dk2"/>
            </a:fillRef>
            <a:effectRef idx="0">
              <a:scrgbClr r="0" g="0" b="0"/>
            </a:effectRef>
            <a:fontRef idx="major"/>
          </p:style>
        </p:sp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D23B2CD-009B-425A-9616-1E1AD1D5A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56687" y="1930986"/>
            <a:ext cx="0" cy="3200400"/>
          </a:xfrm>
          <a:prstGeom prst="line">
            <a:avLst/>
          </a:prstGeom>
          <a:ln w="15875" cap="sq">
            <a:solidFill>
              <a:schemeClr val="tx2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5C7733-3DD8-4154-B537-A99A458D8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8424" y="1059025"/>
            <a:ext cx="5302189" cy="473995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>
                <a:solidFill>
                  <a:schemeClr val="tx1"/>
                </a:solidFill>
              </a:rPr>
              <a:t>STAGE 3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Build </a:t>
            </a:r>
            <a:r>
              <a:rPr lang="en-US" u="sng">
                <a:solidFill>
                  <a:schemeClr val="tx1"/>
                </a:solidFill>
              </a:rPr>
              <a:t>YOUR</a:t>
            </a:r>
            <a:r>
              <a:rPr lang="en-US">
                <a:solidFill>
                  <a:schemeClr val="tx1"/>
                </a:solidFill>
              </a:rPr>
              <a:t> Resume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Job applied for is crucial in deciding CV content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Seek opinions/advice from experts</a:t>
            </a:r>
          </a:p>
          <a:p>
            <a:pPr lvl="1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BEB38DDF-7A08-429E-838D-3E093C0FD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372" y="1209957"/>
            <a:ext cx="3034580" cy="4438087"/>
          </a:xfrm>
        </p:spPr>
        <p:txBody>
          <a:bodyPr anchor="ctr">
            <a:norm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</a:rPr>
              <a:t>IV. APPLICATION/SEARCH STAGES</a:t>
            </a:r>
          </a:p>
        </p:txBody>
      </p:sp>
    </p:spTree>
    <p:extLst>
      <p:ext uri="{BB962C8B-B14F-4D97-AF65-F5344CB8AC3E}">
        <p14:creationId xmlns:p14="http://schemas.microsoft.com/office/powerpoint/2010/main" val="152834200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219AE65-9B94-44EA-BEF3-EF4BFA169C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C81A57-9CD5-461B-8FFE-4A8CB6CFBE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7539" y="467397"/>
            <a:ext cx="695829" cy="591911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086C462-37F4-494D-8292-CCB95221CC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rgbClr val="FFFFFF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C7D2D64-353F-4802-AA48-A70CE6020B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30A6328F-CAA3-4052-BF4C-14BD47706E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ln>
              <a:noFill/>
            </a:ln>
          </p:spPr>
          <p:style>
            <a:lnRef idx="0">
              <a:scrgbClr r="0" g="0" b="0"/>
            </a:lnRef>
            <a:fillRef idx="1002">
              <a:schemeClr val="dk2"/>
            </a:fillRef>
            <a:effectRef idx="0">
              <a:scrgbClr r="0" g="0" b="0"/>
            </a:effectRef>
            <a:fontRef idx="major"/>
          </p:style>
        </p:sp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D23B2CD-009B-425A-9616-1E1AD1D5A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56687" y="1930986"/>
            <a:ext cx="0" cy="3200400"/>
          </a:xfrm>
          <a:prstGeom prst="line">
            <a:avLst/>
          </a:prstGeom>
          <a:ln w="15875" cap="sq">
            <a:solidFill>
              <a:schemeClr val="tx2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953D01-BF46-4C6B-9D3C-2DBCCFDF2A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8424" y="1059025"/>
            <a:ext cx="5302189" cy="473995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>
                <a:solidFill>
                  <a:schemeClr val="tx1"/>
                </a:solidFill>
              </a:rPr>
              <a:t>STAGE 4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Select references carefully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Speak with them first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Match references to the job</a:t>
            </a:r>
          </a:p>
          <a:p>
            <a:pPr lvl="1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B8EBCC0B-FF3B-4F2F-8CDE-FA4CA16951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372" y="1209957"/>
            <a:ext cx="3034580" cy="4438087"/>
          </a:xfrm>
        </p:spPr>
        <p:txBody>
          <a:bodyPr anchor="ctr">
            <a:norm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</a:rPr>
              <a:t>IV. APPLICATION/SEARCH STAGES</a:t>
            </a:r>
          </a:p>
        </p:txBody>
      </p:sp>
    </p:spTree>
    <p:extLst>
      <p:ext uri="{BB962C8B-B14F-4D97-AF65-F5344CB8AC3E}">
        <p14:creationId xmlns:p14="http://schemas.microsoft.com/office/powerpoint/2010/main" val="153329417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219AE65-9B94-44EA-BEF3-EF4BFA169C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C81A57-9CD5-461B-8FFE-4A8CB6CFBE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7539" y="467397"/>
            <a:ext cx="695829" cy="591911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086C462-37F4-494D-8292-CCB95221CC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rgbClr val="FFFFFF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C7D2D64-353F-4802-AA48-A70CE6020B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30A6328F-CAA3-4052-BF4C-14BD47706E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ln>
              <a:noFill/>
            </a:ln>
          </p:spPr>
          <p:style>
            <a:lnRef idx="0">
              <a:scrgbClr r="0" g="0" b="0"/>
            </a:lnRef>
            <a:fillRef idx="1002">
              <a:schemeClr val="dk2"/>
            </a:fillRef>
            <a:effectRef idx="0">
              <a:scrgbClr r="0" g="0" b="0"/>
            </a:effectRef>
            <a:fontRef idx="major"/>
          </p:style>
        </p:sp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D23B2CD-009B-425A-9616-1E1AD1D5A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56687" y="1930986"/>
            <a:ext cx="0" cy="3200400"/>
          </a:xfrm>
          <a:prstGeom prst="line">
            <a:avLst/>
          </a:prstGeom>
          <a:ln w="15875" cap="sq">
            <a:solidFill>
              <a:schemeClr val="tx2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A32A6-5403-4D27-ACE3-EAD429C2A1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8424" y="1059025"/>
            <a:ext cx="5302189" cy="473995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>
                <a:solidFill>
                  <a:schemeClr val="tx1"/>
                </a:solidFill>
              </a:rPr>
              <a:t>STAGE 5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Do your homework on the job!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Do what is best for you!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We all can’t work near our parents or a big city!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Seek wisdom from others!</a:t>
            </a:r>
          </a:p>
          <a:p>
            <a:pPr lvl="1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5CF8757-6687-407E-A6A1-DE6C6FBAF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372" y="1209957"/>
            <a:ext cx="3034580" cy="4438087"/>
          </a:xfrm>
        </p:spPr>
        <p:txBody>
          <a:bodyPr anchor="ctr">
            <a:norm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</a:rPr>
              <a:t>IV. APPLICATION/SEARCH STAGES</a:t>
            </a:r>
          </a:p>
        </p:txBody>
      </p:sp>
    </p:spTree>
    <p:extLst>
      <p:ext uri="{BB962C8B-B14F-4D97-AF65-F5344CB8AC3E}">
        <p14:creationId xmlns:p14="http://schemas.microsoft.com/office/powerpoint/2010/main" val="14634038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219AE65-9B94-44EA-BEF3-EF4BFA169C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C81A57-9CD5-461B-8FFE-4A8CB6CFBE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7539" y="467397"/>
            <a:ext cx="695829" cy="591911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086C462-37F4-494D-8292-CCB95221CC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rgbClr val="FFFFFF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C7D2D64-353F-4802-AA48-A70CE6020B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30A6328F-CAA3-4052-BF4C-14BD47706E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ln>
              <a:noFill/>
            </a:ln>
          </p:spPr>
          <p:style>
            <a:lnRef idx="0">
              <a:scrgbClr r="0" g="0" b="0"/>
            </a:lnRef>
            <a:fillRef idx="1002">
              <a:schemeClr val="dk2"/>
            </a:fillRef>
            <a:effectRef idx="0">
              <a:scrgbClr r="0" g="0" b="0"/>
            </a:effectRef>
            <a:fontRef idx="major"/>
          </p:style>
        </p:sp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D23B2CD-009B-425A-9616-1E1AD1D5A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56687" y="1930986"/>
            <a:ext cx="0" cy="3200400"/>
          </a:xfrm>
          <a:prstGeom prst="line">
            <a:avLst/>
          </a:prstGeom>
          <a:ln w="15875" cap="sq">
            <a:solidFill>
              <a:schemeClr val="tx2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4019F8-F0CF-4FBD-8E2A-EC241E3206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8424" y="1059025"/>
            <a:ext cx="5302189" cy="473995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>
                <a:solidFill>
                  <a:schemeClr val="tx1"/>
                </a:solidFill>
              </a:rPr>
              <a:t>STAGE 6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Follow up application:</a:t>
            </a:r>
          </a:p>
          <a:p>
            <a:pPr lvl="2"/>
            <a:r>
              <a:rPr lang="en-US">
                <a:solidFill>
                  <a:schemeClr val="tx1"/>
                </a:solidFill>
              </a:rPr>
              <a:t>Email</a:t>
            </a:r>
          </a:p>
          <a:p>
            <a:pPr lvl="2"/>
            <a:r>
              <a:rPr lang="en-US">
                <a:solidFill>
                  <a:schemeClr val="tx1"/>
                </a:solidFill>
              </a:rPr>
              <a:t>Phone Call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Express gratitude and ask for updates on process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What does “silence” mean?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Did they call your references?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You will not get all the jobs!</a:t>
            </a:r>
          </a:p>
          <a:p>
            <a:pPr lvl="1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00FD8902-8262-497F-9A60-6B015C425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372" y="1209957"/>
            <a:ext cx="3034580" cy="4438087"/>
          </a:xfrm>
        </p:spPr>
        <p:txBody>
          <a:bodyPr anchor="ctr">
            <a:norm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</a:rPr>
              <a:t>IV. APPLICATION/SEARCH STAGES</a:t>
            </a:r>
          </a:p>
        </p:txBody>
      </p:sp>
    </p:spTree>
    <p:extLst>
      <p:ext uri="{BB962C8B-B14F-4D97-AF65-F5344CB8AC3E}">
        <p14:creationId xmlns:p14="http://schemas.microsoft.com/office/powerpoint/2010/main" val="41065547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>
            <a:extLst>
              <a:ext uri="{FF2B5EF4-FFF2-40B4-BE49-F238E27FC236}">
                <a16:creationId xmlns:a16="http://schemas.microsoft.com/office/drawing/2014/main" id="{2F448CB3-7B4F-45D7-B7C0-DF553DF61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C5305EA-7A88-413D-BE8A-47A02476F0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Freeform 5">
              <a:extLst>
                <a:ext uri="{FF2B5EF4-FFF2-40B4-BE49-F238E27FC236}">
                  <a16:creationId xmlns:a16="http://schemas.microsoft.com/office/drawing/2014/main" id="{FCA94DB5-FE56-4A3D-BC48-31B559519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78615F7-DDF6-4CC8-BA9E-A838569F6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I. EXPERIENCE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9ED434F-8767-46CC-B26B-5AF62FF01E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E75559F-D2C6-4DE1-8470-1803EDE5B7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8085019"/>
              </p:ext>
            </p:extLst>
          </p:nvPr>
        </p:nvGraphicFramePr>
        <p:xfrm>
          <a:off x="1286934" y="2324100"/>
          <a:ext cx="9625383" cy="3422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691956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219AE65-9B94-44EA-BEF3-EF4BFA169C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C81A57-9CD5-461B-8FFE-4A8CB6CFBE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7539" y="467397"/>
            <a:ext cx="695829" cy="591911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086C462-37F4-494D-8292-CCB95221CC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rgbClr val="FFFFFF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C7D2D64-353F-4802-AA48-A70CE6020B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30A6328F-CAA3-4052-BF4C-14BD47706E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ln>
              <a:noFill/>
            </a:ln>
          </p:spPr>
          <p:style>
            <a:lnRef idx="0">
              <a:scrgbClr r="0" g="0" b="0"/>
            </a:lnRef>
            <a:fillRef idx="1002">
              <a:schemeClr val="dk2"/>
            </a:fillRef>
            <a:effectRef idx="0">
              <a:scrgbClr r="0" g="0" b="0"/>
            </a:effectRef>
            <a:fontRef idx="major"/>
          </p:style>
        </p:sp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D23B2CD-009B-425A-9616-1E1AD1D5A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56687" y="1930986"/>
            <a:ext cx="0" cy="3200400"/>
          </a:xfrm>
          <a:prstGeom prst="line">
            <a:avLst/>
          </a:prstGeom>
          <a:ln w="15875" cap="sq">
            <a:solidFill>
              <a:schemeClr val="tx2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F165B-C30D-4BBB-BB0B-FAED05307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8424" y="1059025"/>
            <a:ext cx="5302189" cy="473995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>
                <a:solidFill>
                  <a:schemeClr val="tx1"/>
                </a:solidFill>
              </a:rPr>
              <a:t>STAGE 7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Be a P. S. O. B.!!!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Learn from losses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Regroup/Rethink/Redo/Re-Apply!</a:t>
            </a:r>
          </a:p>
          <a:p>
            <a:pPr lvl="1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13CAD2D-1BD1-4DD0-A5FC-20F23D193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372" y="1209957"/>
            <a:ext cx="3034580" cy="4438087"/>
          </a:xfrm>
        </p:spPr>
        <p:txBody>
          <a:bodyPr anchor="ctr">
            <a:norm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</a:rPr>
              <a:t>IV. APPLICATION/SEARCH STAGES</a:t>
            </a:r>
          </a:p>
        </p:txBody>
      </p:sp>
    </p:spTree>
    <p:extLst>
      <p:ext uri="{BB962C8B-B14F-4D97-AF65-F5344CB8AC3E}">
        <p14:creationId xmlns:p14="http://schemas.microsoft.com/office/powerpoint/2010/main" val="174163381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219AE65-9B94-44EA-BEF3-EF4BFA169C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C81A57-9CD5-461B-8FFE-4A8CB6CFBE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7539" y="467397"/>
            <a:ext cx="695829" cy="591911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086C462-37F4-494D-8292-CCB95221CC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rgbClr val="FFFFFF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C7D2D64-353F-4802-AA48-A70CE6020B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30A6328F-CAA3-4052-BF4C-14BD47706E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ln>
              <a:noFill/>
            </a:ln>
          </p:spPr>
          <p:style>
            <a:lnRef idx="0">
              <a:scrgbClr r="0" g="0" b="0"/>
            </a:lnRef>
            <a:fillRef idx="1002">
              <a:schemeClr val="dk2"/>
            </a:fillRef>
            <a:effectRef idx="0">
              <a:scrgbClr r="0" g="0" b="0"/>
            </a:effectRef>
            <a:fontRef idx="major"/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A19EEB9-BE13-4E04-A100-B383E0C09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372" y="1209957"/>
            <a:ext cx="3034580" cy="4438087"/>
          </a:xfrm>
        </p:spPr>
        <p:txBody>
          <a:bodyPr anchor="ctr">
            <a:normAutofit/>
          </a:bodyPr>
          <a:lstStyle/>
          <a:p>
            <a:pPr algn="r"/>
            <a:r>
              <a:rPr lang="en-US" sz="3200">
                <a:solidFill>
                  <a:schemeClr val="tx1"/>
                </a:solidFill>
              </a:rPr>
              <a:t>V. GRATITUDE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D23B2CD-009B-425A-9616-1E1AD1D5A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56687" y="1930986"/>
            <a:ext cx="0" cy="3200400"/>
          </a:xfrm>
          <a:prstGeom prst="line">
            <a:avLst/>
          </a:prstGeom>
          <a:ln w="15875" cap="sq">
            <a:solidFill>
              <a:schemeClr val="tx2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17575-BD0B-46E7-B320-2781810ED1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8424" y="1059025"/>
            <a:ext cx="5302189" cy="4739950"/>
          </a:xfrm>
        </p:spPr>
        <p:txBody>
          <a:bodyPr anchor="ctr">
            <a:normAutofit/>
          </a:bodyPr>
          <a:lstStyle/>
          <a:p>
            <a:pPr lvl="1"/>
            <a:r>
              <a:rPr lang="en-US">
                <a:solidFill>
                  <a:schemeClr val="tx1"/>
                </a:solidFill>
              </a:rPr>
              <a:t>Crucial!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Build </a:t>
            </a:r>
            <a:r>
              <a:rPr lang="en-US" u="sng">
                <a:solidFill>
                  <a:schemeClr val="tx1"/>
                </a:solidFill>
              </a:rPr>
              <a:t>YOU</a:t>
            </a:r>
            <a:r>
              <a:rPr lang="en-US">
                <a:solidFill>
                  <a:schemeClr val="tx1"/>
                </a:solidFill>
              </a:rPr>
              <a:t>!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Paint “your” picture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Appreciate and learn from the process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2 words: THANK YOU!</a:t>
            </a:r>
          </a:p>
        </p:txBody>
      </p:sp>
    </p:spTree>
    <p:extLst>
      <p:ext uri="{BB962C8B-B14F-4D97-AF65-F5344CB8AC3E}">
        <p14:creationId xmlns:p14="http://schemas.microsoft.com/office/powerpoint/2010/main" val="283403121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219AE65-9B94-44EA-BEF3-EF4BFA169C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C81A57-9CD5-461B-8FFE-4A8CB6CFBE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7539" y="467397"/>
            <a:ext cx="695829" cy="591911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086C462-37F4-494D-8292-CCB95221CC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rgbClr val="FFFFFF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C7D2D64-353F-4802-AA48-A70CE6020B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30A6328F-CAA3-4052-BF4C-14BD47706E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ln>
              <a:noFill/>
            </a:ln>
          </p:spPr>
          <p:style>
            <a:lnRef idx="0">
              <a:scrgbClr r="0" g="0" b="0"/>
            </a:lnRef>
            <a:fillRef idx="1002">
              <a:schemeClr val="dk2"/>
            </a:fillRef>
            <a:effectRef idx="0">
              <a:scrgbClr r="0" g="0" b="0"/>
            </a:effectRef>
            <a:fontRef idx="major"/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0BC431F-074A-4CF6-BB5D-45B485591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372" y="1209957"/>
            <a:ext cx="3034580" cy="4438087"/>
          </a:xfrm>
        </p:spPr>
        <p:txBody>
          <a:bodyPr anchor="ctr">
            <a:normAutofit/>
          </a:bodyPr>
          <a:lstStyle/>
          <a:p>
            <a:pPr algn="r"/>
            <a:r>
              <a:rPr lang="en-US" sz="2800" dirty="0">
                <a:solidFill>
                  <a:schemeClr val="tx1"/>
                </a:solidFill>
              </a:rPr>
              <a:t>VI. ADDITIONAL MATERIALS—RELATED!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D23B2CD-009B-425A-9616-1E1AD1D5A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56687" y="1930986"/>
            <a:ext cx="0" cy="3200400"/>
          </a:xfrm>
          <a:prstGeom prst="line">
            <a:avLst/>
          </a:prstGeom>
          <a:ln w="15875" cap="sq">
            <a:solidFill>
              <a:schemeClr val="tx2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EC4336-A0FA-45B6-84B7-FAA42302D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8424" y="1059025"/>
            <a:ext cx="5302189" cy="4739950"/>
          </a:xfrm>
        </p:spPr>
        <p:txBody>
          <a:bodyPr anchor="ctr">
            <a:normAutofit/>
          </a:bodyPr>
          <a:lstStyle/>
          <a:p>
            <a:pPr marL="914400" lvl="1" indent="-457200">
              <a:buFont typeface="+mj-lt"/>
              <a:buAutoNum type="alphaUcPeriod"/>
            </a:pPr>
            <a:r>
              <a:rPr lang="en-US">
                <a:solidFill>
                  <a:schemeClr val="tx1"/>
                </a:solidFill>
              </a:rPr>
              <a:t>Performances</a:t>
            </a:r>
          </a:p>
          <a:p>
            <a:pPr lvl="2"/>
            <a:r>
              <a:rPr lang="en-US">
                <a:solidFill>
                  <a:schemeClr val="tx1"/>
                </a:solidFill>
              </a:rPr>
              <a:t>Ensembles required</a:t>
            </a:r>
          </a:p>
          <a:p>
            <a:pPr lvl="2"/>
            <a:r>
              <a:rPr lang="en-US">
                <a:solidFill>
                  <a:schemeClr val="tx1"/>
                </a:solidFill>
              </a:rPr>
              <a:t>Ensembles chosen</a:t>
            </a:r>
          </a:p>
          <a:p>
            <a:pPr lvl="2"/>
            <a:r>
              <a:rPr lang="en-US">
                <a:solidFill>
                  <a:schemeClr val="tx1"/>
                </a:solidFill>
              </a:rPr>
              <a:t>Specify performances</a:t>
            </a:r>
          </a:p>
          <a:p>
            <a:pPr lvl="2"/>
            <a:r>
              <a:rPr lang="en-US">
                <a:solidFill>
                  <a:schemeClr val="tx1"/>
                </a:solidFill>
              </a:rPr>
              <a:t>Tours, Trips, etc.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>
                <a:solidFill>
                  <a:schemeClr val="tx1"/>
                </a:solidFill>
              </a:rPr>
              <a:t>Leadership Positions:</a:t>
            </a:r>
          </a:p>
          <a:p>
            <a:pPr lvl="2"/>
            <a:r>
              <a:rPr lang="en-US">
                <a:solidFill>
                  <a:schemeClr val="tx1"/>
                </a:solidFill>
              </a:rPr>
              <a:t>Elected/Appointed</a:t>
            </a:r>
          </a:p>
          <a:p>
            <a:pPr lvl="2"/>
            <a:r>
              <a:rPr lang="en-US">
                <a:solidFill>
                  <a:schemeClr val="tx1"/>
                </a:solidFill>
              </a:rPr>
              <a:t>Marching Band</a:t>
            </a:r>
          </a:p>
          <a:p>
            <a:pPr lvl="2"/>
            <a:r>
              <a:rPr lang="en-US">
                <a:solidFill>
                  <a:schemeClr val="tx1"/>
                </a:solidFill>
              </a:rPr>
              <a:t>Concert Ensembles</a:t>
            </a:r>
          </a:p>
          <a:p>
            <a:pPr lvl="2"/>
            <a:r>
              <a:rPr lang="en-US">
                <a:solidFill>
                  <a:schemeClr val="tx1"/>
                </a:solidFill>
              </a:rPr>
              <a:t>KKY/TBS/PMA/SAI (Honor)</a:t>
            </a:r>
          </a:p>
          <a:p>
            <a:pPr lvl="2"/>
            <a:r>
              <a:rPr lang="en-US">
                <a:solidFill>
                  <a:schemeClr val="tx1"/>
                </a:solidFill>
              </a:rPr>
              <a:t>Social Fraternity/Sorority</a:t>
            </a:r>
          </a:p>
        </p:txBody>
      </p:sp>
    </p:spTree>
    <p:extLst>
      <p:ext uri="{BB962C8B-B14F-4D97-AF65-F5344CB8AC3E}">
        <p14:creationId xmlns:p14="http://schemas.microsoft.com/office/powerpoint/2010/main" val="343867400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219AE65-9B94-44EA-BEF3-EF4BFA169C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C81A57-9CD5-461B-8FFE-4A8CB6CFBE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7539" y="467397"/>
            <a:ext cx="695829" cy="591911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086C462-37F4-494D-8292-CCB95221CC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rgbClr val="FFFFFF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C7D2D64-353F-4802-AA48-A70CE6020B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30A6328F-CAA3-4052-BF4C-14BD47706E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ln>
              <a:noFill/>
            </a:ln>
          </p:spPr>
          <p:style>
            <a:lnRef idx="0">
              <a:scrgbClr r="0" g="0" b="0"/>
            </a:lnRef>
            <a:fillRef idx="1002">
              <a:schemeClr val="dk2"/>
            </a:fillRef>
            <a:effectRef idx="0">
              <a:scrgbClr r="0" g="0" b="0"/>
            </a:effectRef>
            <a:fontRef idx="major"/>
          </p:style>
        </p:sp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D23B2CD-009B-425A-9616-1E1AD1D5A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56687" y="1930986"/>
            <a:ext cx="0" cy="3200400"/>
          </a:xfrm>
          <a:prstGeom prst="line">
            <a:avLst/>
          </a:prstGeom>
          <a:ln w="15875" cap="sq">
            <a:solidFill>
              <a:schemeClr val="tx2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4DAC8-D467-4F4F-989A-54E1A50B8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8424" y="1059025"/>
            <a:ext cx="5302189" cy="4739950"/>
          </a:xfrm>
        </p:spPr>
        <p:txBody>
          <a:bodyPr anchor="ctr">
            <a:normAutofit/>
          </a:bodyPr>
          <a:lstStyle/>
          <a:p>
            <a:pPr marL="914400" lvl="1" indent="-457200">
              <a:buAutoNum type="alphaUcPeriod" startAt="3"/>
            </a:pPr>
            <a:r>
              <a:rPr lang="en-US">
                <a:solidFill>
                  <a:schemeClr val="tx1"/>
                </a:solidFill>
              </a:rPr>
              <a:t>Volunteer History</a:t>
            </a:r>
          </a:p>
          <a:p>
            <a:pPr lvl="2"/>
            <a:r>
              <a:rPr lang="en-US">
                <a:solidFill>
                  <a:schemeClr val="tx1"/>
                </a:solidFill>
              </a:rPr>
              <a:t>Big Brothers/Big Sisters</a:t>
            </a:r>
          </a:p>
          <a:p>
            <a:pPr lvl="2"/>
            <a:r>
              <a:rPr lang="en-US">
                <a:solidFill>
                  <a:schemeClr val="tx1"/>
                </a:solidFill>
              </a:rPr>
              <a:t>Food Bank</a:t>
            </a:r>
          </a:p>
          <a:p>
            <a:pPr lvl="2"/>
            <a:r>
              <a:rPr lang="en-US">
                <a:solidFill>
                  <a:schemeClr val="tx1"/>
                </a:solidFill>
              </a:rPr>
              <a:t>Etc.</a:t>
            </a:r>
          </a:p>
          <a:p>
            <a:pPr lvl="2"/>
            <a:r>
              <a:rPr lang="en-US">
                <a:solidFill>
                  <a:schemeClr val="tx1"/>
                </a:solidFill>
              </a:rPr>
              <a:t>Nursing Home Performances</a:t>
            </a:r>
          </a:p>
          <a:p>
            <a:pPr lvl="2"/>
            <a:r>
              <a:rPr lang="en-US">
                <a:solidFill>
                  <a:schemeClr val="tx1"/>
                </a:solidFill>
              </a:rPr>
              <a:t>Band Manager, etc.?</a:t>
            </a:r>
          </a:p>
          <a:p>
            <a:pPr lvl="2"/>
            <a:r>
              <a:rPr lang="en-US">
                <a:solidFill>
                  <a:schemeClr val="tx1"/>
                </a:solidFill>
              </a:rPr>
              <a:t>What else “outside” requirements have you done?</a:t>
            </a:r>
          </a:p>
          <a:p>
            <a:pPr marL="914400" lvl="1" indent="-457200">
              <a:buAutoNum type="alphaUcPeriod" startAt="4"/>
            </a:pPr>
            <a:r>
              <a:rPr lang="en-US">
                <a:solidFill>
                  <a:schemeClr val="tx1"/>
                </a:solidFill>
              </a:rPr>
              <a:t>Handbooks</a:t>
            </a:r>
          </a:p>
          <a:p>
            <a:pPr lvl="2"/>
            <a:r>
              <a:rPr lang="en-US">
                <a:solidFill>
                  <a:schemeClr val="tx1"/>
                </a:solidFill>
              </a:rPr>
              <a:t>Group?</a:t>
            </a:r>
          </a:p>
          <a:p>
            <a:pPr lvl="2"/>
            <a:r>
              <a:rPr lang="en-US">
                <a:solidFill>
                  <a:schemeClr val="tx1"/>
                </a:solidFill>
              </a:rPr>
              <a:t>Student Staff?</a:t>
            </a:r>
          </a:p>
          <a:p>
            <a:pPr lvl="2"/>
            <a:r>
              <a:rPr lang="en-US">
                <a:solidFill>
                  <a:schemeClr val="tx1"/>
                </a:solidFill>
              </a:rPr>
              <a:t>Band Ambassadors?</a:t>
            </a:r>
          </a:p>
          <a:p>
            <a:pPr lvl="2"/>
            <a:r>
              <a:rPr lang="en-US">
                <a:solidFill>
                  <a:schemeClr val="tx1"/>
                </a:solidFill>
              </a:rPr>
              <a:t>Section Leaders?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DD6D3D1-B6CE-4B5C-A4AE-A7CDE5D3D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372" y="1209957"/>
            <a:ext cx="3034580" cy="4438087"/>
          </a:xfrm>
        </p:spPr>
        <p:txBody>
          <a:bodyPr anchor="ctr">
            <a:normAutofit/>
          </a:bodyPr>
          <a:lstStyle/>
          <a:p>
            <a:pPr algn="r"/>
            <a:r>
              <a:rPr lang="en-US" sz="2800" dirty="0">
                <a:solidFill>
                  <a:schemeClr val="tx1"/>
                </a:solidFill>
              </a:rPr>
              <a:t>VI. ADDITIONAL MATERIALS—RELATED!</a:t>
            </a:r>
          </a:p>
        </p:txBody>
      </p:sp>
    </p:spTree>
    <p:extLst>
      <p:ext uri="{BB962C8B-B14F-4D97-AF65-F5344CB8AC3E}">
        <p14:creationId xmlns:p14="http://schemas.microsoft.com/office/powerpoint/2010/main" val="315558504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219AE65-9B94-44EA-BEF3-EF4BFA169C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C81A57-9CD5-461B-8FFE-4A8CB6CFBE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7539" y="467397"/>
            <a:ext cx="695829" cy="591911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086C462-37F4-494D-8292-CCB95221CC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rgbClr val="FFFFFF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C7D2D64-353F-4802-AA48-A70CE6020B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30A6328F-CAA3-4052-BF4C-14BD47706E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ln>
              <a:noFill/>
            </a:ln>
          </p:spPr>
          <p:style>
            <a:lnRef idx="0">
              <a:scrgbClr r="0" g="0" b="0"/>
            </a:lnRef>
            <a:fillRef idx="1002">
              <a:schemeClr val="dk2"/>
            </a:fillRef>
            <a:effectRef idx="0">
              <a:scrgbClr r="0" g="0" b="0"/>
            </a:effectRef>
            <a:fontRef idx="major"/>
          </p:style>
        </p:sp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D23B2CD-009B-425A-9616-1E1AD1D5A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56687" y="1930986"/>
            <a:ext cx="0" cy="3200400"/>
          </a:xfrm>
          <a:prstGeom prst="line">
            <a:avLst/>
          </a:prstGeom>
          <a:ln w="15875" cap="sq">
            <a:solidFill>
              <a:schemeClr val="tx2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A51D89-4C9D-40F5-9C3C-2F2277552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8424" y="1059025"/>
            <a:ext cx="5302189" cy="4739950"/>
          </a:xfrm>
        </p:spPr>
        <p:txBody>
          <a:bodyPr anchor="ctr">
            <a:normAutofit/>
          </a:bodyPr>
          <a:lstStyle/>
          <a:p>
            <a:pPr marL="914400" lvl="1" indent="-457200">
              <a:buAutoNum type="alphaUcPeriod" startAt="5"/>
            </a:pPr>
            <a:r>
              <a:rPr lang="en-US">
                <a:solidFill>
                  <a:schemeClr val="tx1"/>
                </a:solidFill>
              </a:rPr>
              <a:t>“Special/Unique Experiences”</a:t>
            </a:r>
          </a:p>
          <a:p>
            <a:pPr lvl="2"/>
            <a:r>
              <a:rPr lang="en-US">
                <a:solidFill>
                  <a:schemeClr val="tx1"/>
                </a:solidFill>
              </a:rPr>
              <a:t>Nursing Home?</a:t>
            </a:r>
          </a:p>
          <a:p>
            <a:pPr lvl="2"/>
            <a:r>
              <a:rPr lang="en-US">
                <a:solidFill>
                  <a:schemeClr val="tx1"/>
                </a:solidFill>
              </a:rPr>
              <a:t>Food Bank</a:t>
            </a:r>
          </a:p>
          <a:p>
            <a:pPr lvl="2"/>
            <a:r>
              <a:rPr lang="en-US">
                <a:solidFill>
                  <a:schemeClr val="tx1"/>
                </a:solidFill>
              </a:rPr>
              <a:t>Etc.? (Non-Musical)</a:t>
            </a:r>
          </a:p>
          <a:p>
            <a:pPr lvl="2"/>
            <a:r>
              <a:rPr lang="en-US">
                <a:solidFill>
                  <a:schemeClr val="tx1"/>
                </a:solidFill>
              </a:rPr>
              <a:t>Lessons with Professionals</a:t>
            </a:r>
          </a:p>
          <a:p>
            <a:pPr lvl="2"/>
            <a:r>
              <a:rPr lang="en-US">
                <a:solidFill>
                  <a:schemeClr val="tx1"/>
                </a:solidFill>
              </a:rPr>
              <a:t>Conducting Symposiums</a:t>
            </a:r>
          </a:p>
          <a:p>
            <a:pPr lvl="2"/>
            <a:r>
              <a:rPr lang="en-US">
                <a:solidFill>
                  <a:schemeClr val="tx1"/>
                </a:solidFill>
              </a:rPr>
              <a:t>Etc.? (Musical)</a:t>
            </a:r>
          </a:p>
          <a:p>
            <a:pPr lvl="2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10B65DB-4042-4E1D-8E25-C0B5C7CF3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372" y="1209957"/>
            <a:ext cx="3034580" cy="4438087"/>
          </a:xfrm>
        </p:spPr>
        <p:txBody>
          <a:bodyPr anchor="ctr">
            <a:normAutofit/>
          </a:bodyPr>
          <a:lstStyle/>
          <a:p>
            <a:pPr algn="r"/>
            <a:r>
              <a:rPr lang="en-US" sz="2800" dirty="0">
                <a:solidFill>
                  <a:schemeClr val="tx1"/>
                </a:solidFill>
              </a:rPr>
              <a:t>VI. ADDITIONAL MATERIALS—RELATED!</a:t>
            </a:r>
          </a:p>
        </p:txBody>
      </p:sp>
    </p:spTree>
    <p:extLst>
      <p:ext uri="{BB962C8B-B14F-4D97-AF65-F5344CB8AC3E}">
        <p14:creationId xmlns:p14="http://schemas.microsoft.com/office/powerpoint/2010/main" val="424633274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219AE65-9B94-44EA-BEF3-EF4BFA169C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C81A57-9CD5-461B-8FFE-4A8CB6CFBE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7539" y="467397"/>
            <a:ext cx="695829" cy="591911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086C462-37F4-494D-8292-CCB95221CC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rgbClr val="FFFFFF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C7D2D64-353F-4802-AA48-A70CE6020B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30A6328F-CAA3-4052-BF4C-14BD47706E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ln>
              <a:noFill/>
            </a:ln>
          </p:spPr>
          <p:style>
            <a:lnRef idx="0">
              <a:scrgbClr r="0" g="0" b="0"/>
            </a:lnRef>
            <a:fillRef idx="1002">
              <a:schemeClr val="dk2"/>
            </a:fillRef>
            <a:effectRef idx="0">
              <a:scrgbClr r="0" g="0" b="0"/>
            </a:effectRef>
            <a:fontRef idx="major"/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21C6DE4-1CB1-4CBB-87A0-DD5454C8E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372" y="1209957"/>
            <a:ext cx="3034580" cy="4438087"/>
          </a:xfrm>
        </p:spPr>
        <p:txBody>
          <a:bodyPr anchor="ctr">
            <a:normAutofit/>
          </a:bodyPr>
          <a:lstStyle/>
          <a:p>
            <a:pPr algn="r"/>
            <a:r>
              <a:rPr lang="en-US" sz="3200">
                <a:solidFill>
                  <a:schemeClr val="tx1"/>
                </a:solidFill>
              </a:rPr>
              <a:t>CONCLUSION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D23B2CD-009B-425A-9616-1E1AD1D5A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56687" y="1930986"/>
            <a:ext cx="0" cy="3200400"/>
          </a:xfrm>
          <a:prstGeom prst="line">
            <a:avLst/>
          </a:prstGeom>
          <a:ln w="15875" cap="sq">
            <a:solidFill>
              <a:schemeClr val="tx2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DFFB0-CCCE-4BA3-81D8-9FB216B5CD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8424" y="1059025"/>
            <a:ext cx="5302189" cy="4739950"/>
          </a:xfrm>
        </p:spPr>
        <p:txBody>
          <a:bodyPr anchor="ctr">
            <a:normAutofit/>
          </a:bodyPr>
          <a:lstStyle/>
          <a:p>
            <a:pPr lvl="1"/>
            <a:r>
              <a:rPr lang="en-US">
                <a:solidFill>
                  <a:schemeClr val="tx1"/>
                </a:solidFill>
              </a:rPr>
              <a:t>Be prepared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Do your homework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Ask questions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Seek advice—from the right people!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Remove </a:t>
            </a:r>
            <a:r>
              <a:rPr lang="en-US" u="sng">
                <a:solidFill>
                  <a:schemeClr val="tx1"/>
                </a:solidFill>
              </a:rPr>
              <a:t>road blocks!</a:t>
            </a:r>
            <a:endParaRPr lang="en-US">
              <a:solidFill>
                <a:schemeClr val="tx1"/>
              </a:solidFill>
            </a:endParaRPr>
          </a:p>
          <a:p>
            <a:pPr lvl="1"/>
            <a:r>
              <a:rPr lang="en-US">
                <a:solidFill>
                  <a:schemeClr val="tx1"/>
                </a:solidFill>
              </a:rPr>
              <a:t>Spread your wings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Bounce, Roll, Laugh, Cry, Scream, Enjoy!</a:t>
            </a:r>
          </a:p>
          <a:p>
            <a:pPr lvl="1"/>
            <a:r>
              <a:rPr lang="en-US" b="1" u="sng">
                <a:solidFill>
                  <a:schemeClr val="tx1"/>
                </a:solidFill>
              </a:rPr>
              <a:t>Grow and Build!</a:t>
            </a:r>
          </a:p>
        </p:txBody>
      </p:sp>
    </p:spTree>
    <p:extLst>
      <p:ext uri="{BB962C8B-B14F-4D97-AF65-F5344CB8AC3E}">
        <p14:creationId xmlns:p14="http://schemas.microsoft.com/office/powerpoint/2010/main" val="145421604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08BCF048-8940-4354-B9EC-5AD74E283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024C14A-78BD-44B0-82BE-6A0D0A2706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09F3D29-EDB1-4F1C-A0E0-36F28CE171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5282F4AB-C7B8-4A86-9927-AA106AA27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0B26874-5AFA-4D1E-94A9-53AF9790D7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A1DA6C95-40F8-4305-89F6-17F6167C0B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A2FA2D29-AEEE-4FFA-B233-94FBE84C9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6DA5143E-FA8E-4EC1-99F7-35AE5AD4E3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CC28BCC9-4093-4FD5-83EB-7EC297F513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06EF1E4-A67F-4D82-AC41-E406334F28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4604318"/>
              </p:ext>
            </p:extLst>
          </p:nvPr>
        </p:nvGraphicFramePr>
        <p:xfrm>
          <a:off x="5194300" y="808038"/>
          <a:ext cx="6391275" cy="5246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3874747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">
            <a:extLst>
              <a:ext uri="{FF2B5EF4-FFF2-40B4-BE49-F238E27FC236}">
                <a16:creationId xmlns:a16="http://schemas.microsoft.com/office/drawing/2014/main" id="{2F448CB3-7B4F-45D7-B7C0-DF553DF61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5C5305EA-7A88-413D-BE8A-47A02476F0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FCA94DB5-FE56-4A3D-BC48-31B559519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8280343-C54D-4D8A-89B5-828352E62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II. CV/RESUME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9ED434F-8767-46CC-B26B-5AF62FF01E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23F7696-7F35-49F4-917D-57478D6861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5527042"/>
              </p:ext>
            </p:extLst>
          </p:nvPr>
        </p:nvGraphicFramePr>
        <p:xfrm>
          <a:off x="1286934" y="2324100"/>
          <a:ext cx="9625383" cy="3422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704544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">
            <a:extLst>
              <a:ext uri="{FF2B5EF4-FFF2-40B4-BE49-F238E27FC236}">
                <a16:creationId xmlns:a16="http://schemas.microsoft.com/office/drawing/2014/main" id="{2F448CB3-7B4F-45D7-B7C0-DF553DF61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5C5305EA-7A88-413D-BE8A-47A02476F0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FCA94DB5-FE56-4A3D-BC48-31B559519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8280343-C54D-4D8A-89B5-828352E62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tx1"/>
                </a:solidFill>
              </a:rPr>
              <a:t>III. COVER LETTER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9ED434F-8767-46CC-B26B-5AF62FF01E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23F7696-7F35-49F4-917D-57478D6861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9449342"/>
              </p:ext>
            </p:extLst>
          </p:nvPr>
        </p:nvGraphicFramePr>
        <p:xfrm>
          <a:off x="1286934" y="2324100"/>
          <a:ext cx="9625383" cy="3422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751689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2F448CB3-7B4F-45D7-B7C0-DF553DF61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C5305EA-7A88-413D-BE8A-47A02476F0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FCA94DB5-FE56-4A3D-BC48-31B559519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214A9FB-D02B-4853-911E-AC2F99D89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IV. APPLICATION/SEARCH STAGES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9ED434F-8767-46CC-B26B-5AF62FF01E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3B57395-B065-4543-A11D-BA377A37A2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2546193"/>
              </p:ext>
            </p:extLst>
          </p:nvPr>
        </p:nvGraphicFramePr>
        <p:xfrm>
          <a:off x="1286934" y="2324100"/>
          <a:ext cx="9625383" cy="3422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966187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">
            <a:extLst>
              <a:ext uri="{FF2B5EF4-FFF2-40B4-BE49-F238E27FC236}">
                <a16:creationId xmlns:a16="http://schemas.microsoft.com/office/drawing/2014/main" id="{2F448CB3-7B4F-45D7-B7C0-DF553DF61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5C5305EA-7A88-413D-BE8A-47A02476F0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FCA94DB5-FE56-4A3D-BC48-31B559519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8280343-C54D-4D8A-89B5-828352E62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V. GRATITUDE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9ED434F-8767-46CC-B26B-5AF62FF01E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23F7696-7F35-49F4-917D-57478D6861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7347220"/>
              </p:ext>
            </p:extLst>
          </p:nvPr>
        </p:nvGraphicFramePr>
        <p:xfrm>
          <a:off x="1286934" y="2324100"/>
          <a:ext cx="9625383" cy="3422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367467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2F448CB3-7B4F-45D7-B7C0-DF553DF61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C5305EA-7A88-413D-BE8A-47A02476F0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FCA94DB5-FE56-4A3D-BC48-31B559519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689EBCD-44BE-4F90-A987-F7F6AE637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>
            <a:normAutofit/>
          </a:bodyPr>
          <a:lstStyle/>
          <a:p>
            <a:r>
              <a:rPr lang="en-US" sz="3300">
                <a:solidFill>
                  <a:srgbClr val="FFFFFF"/>
                </a:solidFill>
              </a:rPr>
              <a:t>VI. “ADDITIONAL MATERIALS” – RELATED!!!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9ED434F-8767-46CC-B26B-5AF62FF01E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CAC70BC-C7E6-4A9D-B826-816734B469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569736"/>
              </p:ext>
            </p:extLst>
          </p:nvPr>
        </p:nvGraphicFramePr>
        <p:xfrm>
          <a:off x="1286934" y="2324100"/>
          <a:ext cx="9625383" cy="3422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157872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219AE65-9B94-44EA-BEF3-EF4BFA169C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C81A57-9CD5-461B-8FFE-4A8CB6CFBE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7539" y="467397"/>
            <a:ext cx="695829" cy="591911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086C462-37F4-494D-8292-CCB95221CC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rgbClr val="FFFFFF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C7D2D64-353F-4802-AA48-A70CE6020B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30A6328F-CAA3-4052-BF4C-14BD47706E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ln>
              <a:noFill/>
            </a:ln>
          </p:spPr>
          <p:style>
            <a:lnRef idx="0">
              <a:scrgbClr r="0" g="0" b="0"/>
            </a:lnRef>
            <a:fillRef idx="1002">
              <a:schemeClr val="dk2"/>
            </a:fillRef>
            <a:effectRef idx="0">
              <a:scrgbClr r="0" g="0" b="0"/>
            </a:effectRef>
            <a:fontRef idx="major"/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F7369D6-F123-461B-9CBE-AFA6FC3CF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372" y="1209957"/>
            <a:ext cx="3034580" cy="4438087"/>
          </a:xfrm>
        </p:spPr>
        <p:txBody>
          <a:bodyPr anchor="ctr">
            <a:normAutofit/>
          </a:bodyPr>
          <a:lstStyle/>
          <a:p>
            <a:pPr algn="r"/>
            <a:r>
              <a:rPr lang="en-US" sz="3200" dirty="0">
                <a:solidFill>
                  <a:schemeClr val="tx1"/>
                </a:solidFill>
              </a:rPr>
              <a:t>I. EXPERIENCE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D23B2CD-009B-425A-9616-1E1AD1D5A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56687" y="1930986"/>
            <a:ext cx="0" cy="3200400"/>
          </a:xfrm>
          <a:prstGeom prst="line">
            <a:avLst/>
          </a:prstGeom>
          <a:ln w="15875" cap="sq">
            <a:solidFill>
              <a:schemeClr val="tx2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C9D6D-62EE-4036-AD1B-9831676E6A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8424" y="1059025"/>
            <a:ext cx="5302189" cy="4739950"/>
          </a:xfrm>
        </p:spPr>
        <p:txBody>
          <a:bodyPr anchor="ctr">
            <a:normAutofit/>
          </a:bodyPr>
          <a:lstStyle/>
          <a:p>
            <a:pPr marL="971550" lvl="1" indent="-514350">
              <a:buFont typeface="+mj-lt"/>
              <a:buAutoNum type="alphaUcPeriod"/>
            </a:pPr>
            <a:r>
              <a:rPr lang="en-US" u="sng" dirty="0">
                <a:solidFill>
                  <a:schemeClr val="tx1"/>
                </a:solidFill>
              </a:rPr>
              <a:t>Undergrad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Classes Required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Ensembles played in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“Extra” classes taken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“Extra” responsibility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“Extra” Opportunities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Build/Develop YOU!</a:t>
            </a:r>
          </a:p>
        </p:txBody>
      </p:sp>
    </p:spTree>
    <p:extLst>
      <p:ext uri="{BB962C8B-B14F-4D97-AF65-F5344CB8AC3E}">
        <p14:creationId xmlns:p14="http://schemas.microsoft.com/office/powerpoint/2010/main" val="238358945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219AE65-9B94-44EA-BEF3-EF4BFA169C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C81A57-9CD5-461B-8FFE-4A8CB6CFBE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7539" y="467397"/>
            <a:ext cx="695829" cy="591911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086C462-37F4-494D-8292-CCB95221CC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rgbClr val="FFFFFF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C7D2D64-353F-4802-AA48-A70CE6020B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30A6328F-CAA3-4052-BF4C-14BD47706E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ln>
              <a:noFill/>
            </a:ln>
          </p:spPr>
          <p:style>
            <a:lnRef idx="0">
              <a:scrgbClr r="0" g="0" b="0"/>
            </a:lnRef>
            <a:fillRef idx="1002">
              <a:schemeClr val="dk2"/>
            </a:fillRef>
            <a:effectRef idx="0">
              <a:scrgbClr r="0" g="0" b="0"/>
            </a:effectRef>
            <a:fontRef idx="major"/>
          </p:style>
        </p:sp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D23B2CD-009B-425A-9616-1E1AD1D5A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56687" y="1930986"/>
            <a:ext cx="0" cy="3200400"/>
          </a:xfrm>
          <a:prstGeom prst="line">
            <a:avLst/>
          </a:prstGeom>
          <a:ln w="15875" cap="sq">
            <a:solidFill>
              <a:schemeClr val="tx2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C74E38-F437-43D7-ACC6-BA6A7D6753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9057" y="1059025"/>
            <a:ext cx="5302189" cy="4739950"/>
          </a:xfrm>
        </p:spPr>
        <p:txBody>
          <a:bodyPr anchor="ctr">
            <a:normAutofit/>
          </a:bodyPr>
          <a:lstStyle/>
          <a:p>
            <a:pPr marL="914400" lvl="1" indent="-457200">
              <a:buAutoNum type="alphaUcPeriod" startAt="2"/>
            </a:pPr>
            <a:r>
              <a:rPr lang="en-US" u="sng" dirty="0">
                <a:solidFill>
                  <a:schemeClr val="tx1"/>
                </a:solidFill>
              </a:rPr>
              <a:t>Graduate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Why that school?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Why that Director of Bands?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Assistantship?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Duties/Responsibilities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Titles?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Above and Beyond?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Connections?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Results of your initial decision?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05A39A7-5376-47FD-AB4E-374982731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372" y="1209957"/>
            <a:ext cx="3034580" cy="4438087"/>
          </a:xfrm>
        </p:spPr>
        <p:txBody>
          <a:bodyPr anchor="ctr">
            <a:normAutofit/>
          </a:bodyPr>
          <a:lstStyle/>
          <a:p>
            <a:pPr algn="r"/>
            <a:r>
              <a:rPr lang="en-US" sz="3200" dirty="0">
                <a:solidFill>
                  <a:schemeClr val="tx1"/>
                </a:solidFill>
              </a:rPr>
              <a:t>I. EXPERIENCE</a:t>
            </a:r>
          </a:p>
        </p:txBody>
      </p:sp>
    </p:spTree>
    <p:extLst>
      <p:ext uri="{BB962C8B-B14F-4D97-AF65-F5344CB8AC3E}">
        <p14:creationId xmlns:p14="http://schemas.microsoft.com/office/powerpoint/2010/main" val="155140925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821</Words>
  <Application>Microsoft Office PowerPoint</Application>
  <PresentationFormat>Widescreen</PresentationFormat>
  <Paragraphs>191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Century Gothic</vt:lpstr>
      <vt:lpstr>Wingdings 3</vt:lpstr>
      <vt:lpstr>Ion Boardroom</vt:lpstr>
      <vt:lpstr>GET A JOB!</vt:lpstr>
      <vt:lpstr>I. EXPERIENCE</vt:lpstr>
      <vt:lpstr>II. CV/RESUME</vt:lpstr>
      <vt:lpstr>III. COVER LETTER</vt:lpstr>
      <vt:lpstr>IV. APPLICATION/SEARCH STAGES</vt:lpstr>
      <vt:lpstr>V. GRATITUDE</vt:lpstr>
      <vt:lpstr>VI. “ADDITIONAL MATERIALS” – RELATED!!!</vt:lpstr>
      <vt:lpstr>I. EXPERIENCE</vt:lpstr>
      <vt:lpstr>I. EXPERIENCE</vt:lpstr>
      <vt:lpstr>II. CV/RESUME</vt:lpstr>
      <vt:lpstr>II. CV/RESUME</vt:lpstr>
      <vt:lpstr>II. CV/RESUME</vt:lpstr>
      <vt:lpstr>III. COVER LETTER</vt:lpstr>
      <vt:lpstr>IV. APPLICATION/SEARCH STAGES</vt:lpstr>
      <vt:lpstr>IV. APPLICATION/SEARCH STAGES</vt:lpstr>
      <vt:lpstr>IV. APPLICATION/SEARCH STAGES</vt:lpstr>
      <vt:lpstr>IV. APPLICATION/SEARCH STAGES</vt:lpstr>
      <vt:lpstr>IV. APPLICATION/SEARCH STAGES</vt:lpstr>
      <vt:lpstr>IV. APPLICATION/SEARCH STAGES</vt:lpstr>
      <vt:lpstr>IV. APPLICATION/SEARCH STAGES</vt:lpstr>
      <vt:lpstr>V. GRATITUDE</vt:lpstr>
      <vt:lpstr>VI. ADDITIONAL MATERIALS—RELATED!</vt:lpstr>
      <vt:lpstr>VI. ADDITIONAL MATERIALS—RELATED!</vt:lpstr>
      <vt:lpstr>VI. ADDITIONAL MATERIALS—RELATED!</vt:lpstr>
      <vt:lpstr>CONCLUSION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 A JOB!</dc:title>
  <dc:creator>sophiashaar@outlook.com</dc:creator>
  <cp:lastModifiedBy>sophiashaar@outlook.com</cp:lastModifiedBy>
  <cp:revision>1</cp:revision>
  <dcterms:created xsi:type="dcterms:W3CDTF">2020-12-09T17:33:44Z</dcterms:created>
  <dcterms:modified xsi:type="dcterms:W3CDTF">2020-12-09T17:38:43Z</dcterms:modified>
</cp:coreProperties>
</file>