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4630400" cy="8229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63"/>
  </p:normalViewPr>
  <p:slideViewPr>
    <p:cSldViewPr snapToGrid="0" snapToObjects="1">
      <p:cViewPr varScale="1">
        <p:scale>
          <a:sx n="94" d="100"/>
          <a:sy n="94" d="100"/>
        </p:scale>
        <p:origin x="45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346836"/>
            <a:ext cx="10972800" cy="2865120"/>
          </a:xfrm>
        </p:spPr>
        <p:txBody>
          <a:bodyPr anchor="b"/>
          <a:lstStyle>
            <a:lvl1pPr algn="ctr"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322446"/>
            <a:ext cx="10972800" cy="1986914"/>
          </a:xfrm>
        </p:spPr>
        <p:txBody>
          <a:bodyPr/>
          <a:lstStyle>
            <a:lvl1pPr marL="0" indent="0" algn="ctr">
              <a:buNone/>
              <a:defRPr sz="2880"/>
            </a:lvl1pPr>
            <a:lvl2pPr marL="548640" indent="0" algn="ctr">
              <a:buNone/>
              <a:defRPr sz="2400"/>
            </a:lvl2pPr>
            <a:lvl3pPr marL="1097280" indent="0" algn="ctr">
              <a:buNone/>
              <a:defRPr sz="2160"/>
            </a:lvl3pPr>
            <a:lvl4pPr marL="1645920" indent="0" algn="ctr">
              <a:buNone/>
              <a:defRPr sz="1920"/>
            </a:lvl4pPr>
            <a:lvl5pPr marL="2194560" indent="0" algn="ctr">
              <a:buNone/>
              <a:defRPr sz="1920"/>
            </a:lvl5pPr>
            <a:lvl6pPr marL="2743200" indent="0" algn="ctr">
              <a:buNone/>
              <a:defRPr sz="1920"/>
            </a:lvl6pPr>
            <a:lvl7pPr marL="3291840" indent="0" algn="ctr">
              <a:buNone/>
              <a:defRPr sz="1920"/>
            </a:lvl7pPr>
            <a:lvl8pPr marL="3840480" indent="0" algn="ctr">
              <a:buNone/>
              <a:defRPr sz="1920"/>
            </a:lvl8pPr>
            <a:lvl9pPr marL="4389120" indent="0" algn="ctr">
              <a:buNone/>
              <a:defRPr sz="19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E86B-85AA-AD4B-8AA0-A2157EFC8CB9}" type="datetimeFigureOut">
              <a:rPr lang="en-US" smtClean="0"/>
              <a:t>4/27/20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4A4FF-62FB-2B4D-A96F-ECD7BAF65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886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E86B-85AA-AD4B-8AA0-A2157EFC8CB9}" type="datetimeFigureOut">
              <a:rPr lang="en-US" smtClean="0"/>
              <a:t>4/27/20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4A4FF-62FB-2B4D-A96F-ECD7BAF65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187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469880" y="438150"/>
            <a:ext cx="3154680" cy="697420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5840" y="438150"/>
            <a:ext cx="9281160" cy="697420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E86B-85AA-AD4B-8AA0-A2157EFC8CB9}" type="datetimeFigureOut">
              <a:rPr lang="en-US" smtClean="0"/>
              <a:t>4/27/20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4A4FF-62FB-2B4D-A96F-ECD7BAF65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533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E86B-85AA-AD4B-8AA0-A2157EFC8CB9}" type="datetimeFigureOut">
              <a:rPr lang="en-US" smtClean="0"/>
              <a:t>4/27/20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4A4FF-62FB-2B4D-A96F-ECD7BAF65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370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8220" y="2051686"/>
            <a:ext cx="12618720" cy="3423284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8220" y="5507356"/>
            <a:ext cx="12618720" cy="1800224"/>
          </a:xfrm>
        </p:spPr>
        <p:txBody>
          <a:bodyPr/>
          <a:lstStyle>
            <a:lvl1pPr marL="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1pPr>
            <a:lvl2pPr marL="54864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E86B-85AA-AD4B-8AA0-A2157EFC8CB9}" type="datetimeFigureOut">
              <a:rPr lang="en-US" smtClean="0"/>
              <a:t>4/27/20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4A4FF-62FB-2B4D-A96F-ECD7BAF65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425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5840" y="2190750"/>
            <a:ext cx="6217920" cy="52216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0" y="2190750"/>
            <a:ext cx="6217920" cy="52216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E86B-85AA-AD4B-8AA0-A2157EFC8CB9}" type="datetimeFigureOut">
              <a:rPr lang="en-US" smtClean="0"/>
              <a:t>4/27/20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4A4FF-62FB-2B4D-A96F-ECD7BAF65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673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438150"/>
            <a:ext cx="12618720" cy="15906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7746" y="2017396"/>
            <a:ext cx="6189344" cy="988694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7746" y="3006090"/>
            <a:ext cx="6189344" cy="44215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06640" y="2017396"/>
            <a:ext cx="6219826" cy="988694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06640" y="3006090"/>
            <a:ext cx="6219826" cy="44215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E86B-85AA-AD4B-8AA0-A2157EFC8CB9}" type="datetimeFigureOut">
              <a:rPr lang="en-US" smtClean="0"/>
              <a:t>4/27/20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4A4FF-62FB-2B4D-A96F-ECD7BAF65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060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E86B-85AA-AD4B-8AA0-A2157EFC8CB9}" type="datetimeFigureOut">
              <a:rPr lang="en-US" smtClean="0"/>
              <a:t>4/27/20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4A4FF-62FB-2B4D-A96F-ECD7BAF65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373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E86B-85AA-AD4B-8AA0-A2157EFC8CB9}" type="datetimeFigureOut">
              <a:rPr lang="en-US" smtClean="0"/>
              <a:t>4/27/20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4A4FF-62FB-2B4D-A96F-ECD7BAF65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823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548640"/>
            <a:ext cx="4718684" cy="192024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9826" y="1184911"/>
            <a:ext cx="7406640" cy="5848350"/>
          </a:xfrm>
        </p:spPr>
        <p:txBody>
          <a:bodyPr/>
          <a:lstStyle>
            <a:lvl1pPr>
              <a:defRPr sz="3840"/>
            </a:lvl1pPr>
            <a:lvl2pPr>
              <a:defRPr sz="3360"/>
            </a:lvl2pPr>
            <a:lvl3pPr>
              <a:defRPr sz="288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7746" y="2468880"/>
            <a:ext cx="4718684" cy="4573906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E86B-85AA-AD4B-8AA0-A2157EFC8CB9}" type="datetimeFigureOut">
              <a:rPr lang="en-US" smtClean="0"/>
              <a:t>4/27/20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4A4FF-62FB-2B4D-A96F-ECD7BAF65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384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548640"/>
            <a:ext cx="4718684" cy="192024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19826" y="1184911"/>
            <a:ext cx="7406640" cy="5848350"/>
          </a:xfrm>
        </p:spPr>
        <p:txBody>
          <a:bodyPr anchor="t"/>
          <a:lstStyle>
            <a:lvl1pPr marL="0" indent="0">
              <a:buNone/>
              <a:defRPr sz="3840"/>
            </a:lvl1pPr>
            <a:lvl2pPr marL="548640" indent="0">
              <a:buNone/>
              <a:defRPr sz="3360"/>
            </a:lvl2pPr>
            <a:lvl3pPr marL="1097280" indent="0">
              <a:buNone/>
              <a:defRPr sz="288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7746" y="2468880"/>
            <a:ext cx="4718684" cy="4573906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E86B-85AA-AD4B-8AA0-A2157EFC8CB9}" type="datetimeFigureOut">
              <a:rPr lang="en-US" smtClean="0"/>
              <a:t>4/27/20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4A4FF-62FB-2B4D-A96F-ECD7BAF65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192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5840" y="438150"/>
            <a:ext cx="12618720" cy="15906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40" y="2190750"/>
            <a:ext cx="12618720" cy="5221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05840" y="7627621"/>
            <a:ext cx="329184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AE86B-85AA-AD4B-8AA0-A2157EFC8CB9}" type="datetimeFigureOut">
              <a:rPr lang="en-US" smtClean="0"/>
              <a:t>4/27/20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6320" y="7627621"/>
            <a:ext cx="49377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32720" y="7627621"/>
            <a:ext cx="329184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4A4FF-62FB-2B4D-A96F-ECD7BAF65B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285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97280" rtl="0" eaLnBrk="1" latinLnBrk="0" hangingPunct="1">
        <a:lnSpc>
          <a:spcPct val="90000"/>
        </a:lnSpc>
        <a:spcBef>
          <a:spcPct val="0"/>
        </a:spcBef>
        <a:buNone/>
        <a:defRPr sz="52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109728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2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Kansas State Univerity live event template - purple background, wordmark and portion of official university seal.">
            <a:extLst>
              <a:ext uri="{FF2B5EF4-FFF2-40B4-BE49-F238E27FC236}">
                <a16:creationId xmlns:a16="http://schemas.microsoft.com/office/drawing/2014/main" id="{403A07EC-F2D3-4640-81D4-1871443206DD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4630400" cy="82296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25AE7C5-5354-9147-A8D9-04C2AE6216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118649"/>
            <a:ext cx="14630400" cy="141609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Myriad Pro" panose="020B0503030403020204" pitchFamily="34" charset="0"/>
              </a:rPr>
              <a:t>Event Name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E92C47-C049-2A4B-B60B-3E233D7E31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926841"/>
            <a:ext cx="14630400" cy="1416091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Myriad Pro" panose="020B0503030403020204" pitchFamily="34" charset="0"/>
              </a:rPr>
              <a:t>Monday, April 27, 2020</a:t>
            </a:r>
          </a:p>
          <a:p>
            <a:r>
              <a:rPr lang="en-US" sz="3600" b="1" dirty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Myriad Pro" panose="020B0503030403020204" pitchFamily="34" charset="0"/>
              </a:rPr>
              <a:t>8:30 a.m. or p.m., Host Location (omit if </a:t>
            </a:r>
            <a:r>
              <a:rPr lang="en-US" sz="3600" b="1" dirty="0" err="1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Myriad Pro" panose="020B0503030403020204" pitchFamily="34" charset="0"/>
              </a:rPr>
              <a:t>nec</a:t>
            </a:r>
            <a:r>
              <a:rPr lang="en-US" sz="3600" b="1" dirty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Myriad Pro" panose="020B0503030403020204" pitchFamily="34" charset="0"/>
              </a:rPr>
              <a:t>.)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45476A-5837-9D4F-B3C3-DAAD9C9D26C4}"/>
              </a:ext>
            </a:extLst>
          </p:cNvPr>
          <p:cNvSpPr txBox="1"/>
          <p:nvPr/>
        </p:nvSpPr>
        <p:spPr>
          <a:xfrm>
            <a:off x="0" y="668740"/>
            <a:ext cx="1463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Myriad Pro" panose="020B0503030403020204" pitchFamily="34" charset="0"/>
              </a:rPr>
              <a:t>Sponsoring Office/Host</a:t>
            </a:r>
            <a:endParaRPr lang="en-US" sz="3600" u="sng" dirty="0">
              <a:solidFill>
                <a:schemeClr val="bg1"/>
              </a:solidFill>
              <a:uFill>
                <a:solidFill>
                  <a:schemeClr val="bg1"/>
                </a:solidFill>
              </a:uFill>
              <a:latin typeface="Myriad Pro" panose="020B050303040302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923434C-7E40-0C48-9A20-69853D924B8C}"/>
              </a:ext>
            </a:extLst>
          </p:cNvPr>
          <p:cNvSpPr txBox="1">
            <a:spLocks/>
          </p:cNvSpPr>
          <p:nvPr/>
        </p:nvSpPr>
        <p:spPr>
          <a:xfrm>
            <a:off x="0" y="1489080"/>
            <a:ext cx="14630400" cy="15020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109728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7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US" sz="4200" b="1" dirty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Myriad Pro" panose="020B0503030403020204" pitchFamily="34" charset="0"/>
              </a:rPr>
              <a:t>Additional Information</a:t>
            </a:r>
          </a:p>
          <a:p>
            <a:pPr>
              <a:lnSpc>
                <a:spcPct val="100000"/>
              </a:lnSpc>
            </a:pPr>
            <a:r>
              <a:rPr lang="en-US" sz="4200" b="1" dirty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Myriad Pro" panose="020B0503030403020204" pitchFamily="34" charset="0"/>
              </a:rPr>
              <a:t>(speaker, etc., if appl.)</a:t>
            </a:r>
          </a:p>
        </p:txBody>
      </p:sp>
    </p:spTree>
    <p:extLst>
      <p:ext uri="{BB962C8B-B14F-4D97-AF65-F5344CB8AC3E}">
        <p14:creationId xmlns:p14="http://schemas.microsoft.com/office/powerpoint/2010/main" val="4101557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39</Words>
  <Application>Microsoft Macintosh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Myriad Pro</vt:lpstr>
      <vt:lpstr>Office Theme</vt:lpstr>
      <vt:lpstr>Event Name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Nelson</dc:creator>
  <cp:lastModifiedBy>Robert Nelson</cp:lastModifiedBy>
  <cp:revision>7</cp:revision>
  <dcterms:created xsi:type="dcterms:W3CDTF">2020-04-27T19:28:19Z</dcterms:created>
  <dcterms:modified xsi:type="dcterms:W3CDTF">2020-04-27T19:47:28Z</dcterms:modified>
</cp:coreProperties>
</file>