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058400" cy="7772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99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66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97E30-17EB-407C-969A-5C648BB6E550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A6799-C96E-490F-8850-2910AAEFD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043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97E30-17EB-407C-969A-5C648BB6E550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A6799-C96E-490F-8850-2910AAEFD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382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97E30-17EB-407C-969A-5C648BB6E550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A6799-C96E-490F-8850-2910AAEFD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259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97E30-17EB-407C-969A-5C648BB6E550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A6799-C96E-490F-8850-2910AAEFD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490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97E30-17EB-407C-969A-5C648BB6E550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A6799-C96E-490F-8850-2910AAEFD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419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97E30-17EB-407C-969A-5C648BB6E550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A6799-C96E-490F-8850-2910AAEFD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894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97E30-17EB-407C-969A-5C648BB6E550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A6799-C96E-490F-8850-2910AAEFD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02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97E30-17EB-407C-969A-5C648BB6E550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A6799-C96E-490F-8850-2910AAEFD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226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97E30-17EB-407C-969A-5C648BB6E550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A6799-C96E-490F-8850-2910AAEFD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59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97E30-17EB-407C-969A-5C648BB6E550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A6799-C96E-490F-8850-2910AAEFD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845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97E30-17EB-407C-969A-5C648BB6E550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A6799-C96E-490F-8850-2910AAEFD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037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97E30-17EB-407C-969A-5C648BB6E550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A6799-C96E-490F-8850-2910AAEFD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028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360" y="426720"/>
            <a:ext cx="9113520" cy="6929120"/>
          </a:xfrm>
          <a:prstGeom prst="rect">
            <a:avLst/>
          </a:prstGeom>
          <a:noFill/>
          <a:ln w="28575">
            <a:solidFill>
              <a:srgbClr val="4799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67360" y="426720"/>
            <a:ext cx="9113520" cy="1118478"/>
          </a:xfrm>
          <a:prstGeom prst="rect">
            <a:avLst/>
          </a:prstGeom>
          <a:solidFill>
            <a:srgbClr val="4799B5"/>
          </a:solidFill>
          <a:ln>
            <a:solidFill>
              <a:srgbClr val="4799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67360" y="7223760"/>
            <a:ext cx="9113520" cy="132080"/>
          </a:xfrm>
          <a:prstGeom prst="rect">
            <a:avLst/>
          </a:prstGeom>
          <a:solidFill>
            <a:srgbClr val="4799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360" y="612967"/>
            <a:ext cx="3909617" cy="102279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326640" y="1679767"/>
            <a:ext cx="5394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Gill Sans MT" panose="020B0502020104020203" pitchFamily="34" charset="0"/>
              </a:rPr>
              <a:t>CERTIFICATE OF PARTICIPATION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513080" y="2097971"/>
            <a:ext cx="9022080" cy="1157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600" dirty="0">
                <a:solidFill>
                  <a:srgbClr val="7030A0"/>
                </a:solidFill>
                <a:latin typeface="Gill Sans MT" panose="020B0502020104020203" pitchFamily="34" charset="0"/>
                <a:ea typeface="Calibri" panose="020F0502020204030204" pitchFamily="34" charset="0"/>
                <a:cs typeface="DaunPenh" panose="01010101010101010101" pitchFamily="2" charset="0"/>
              </a:rPr>
              <a:t>Awarding Institution Name(s)</a:t>
            </a:r>
          </a:p>
          <a:p>
            <a:pPr algn="ctr"/>
            <a:r>
              <a:rPr lang="en-US" sz="1600" dirty="0">
                <a:latin typeface="Gill Sans MT" panose="020B0502020104020203" pitchFamily="34" charset="0"/>
                <a:ea typeface="Calibri" panose="020F0502020204030204" pitchFamily="34" charset="0"/>
                <a:cs typeface="DaunPenh" panose="01010101010101010101" pitchFamily="2" charset="0"/>
              </a:rPr>
              <a:t> </a:t>
            </a:r>
          </a:p>
          <a:p>
            <a:pPr algn="ctr"/>
            <a:r>
              <a:rPr lang="en-US" sz="1600" dirty="0">
                <a:latin typeface="Gill Sans MT" panose="020B0502020104020203" pitchFamily="34" charset="0"/>
                <a:ea typeface="Calibri" panose="020F0502020204030204" pitchFamily="34" charset="0"/>
                <a:cs typeface="DaunPenh" panose="01010101010101010101" pitchFamily="2" charset="0"/>
              </a:rPr>
              <a:t>hereby present this certificate to:</a:t>
            </a:r>
          </a:p>
          <a:p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DaunPenh" panose="01010101010101010101" pitchFamily="2" charset="0"/>
              </a:rPr>
              <a:t> </a:t>
            </a:r>
            <a:endParaRPr lang="en-US" sz="1400" i="1" dirty="0">
              <a:latin typeface="Calibri" panose="020F0502020204030204" pitchFamily="34" charset="0"/>
              <a:ea typeface="Calibri" panose="020F0502020204030204" pitchFamily="34" charset="0"/>
              <a:cs typeface="DaunPenh" panose="01010101010101010101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91840" y="3450515"/>
            <a:ext cx="3464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rgbClr val="7030A0"/>
                </a:solidFill>
                <a:latin typeface="Gill Sans MT" panose="020B0502020104020203" pitchFamily="34" charset="0"/>
              </a:rPr>
              <a:t>FirstName</a:t>
            </a:r>
            <a:r>
              <a:rPr lang="en-US" sz="2400" b="1" dirty="0">
                <a:solidFill>
                  <a:srgbClr val="7030A0"/>
                </a:solidFill>
                <a:latin typeface="Gill Sans MT" panose="020B0502020104020203" pitchFamily="34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Gill Sans MT" panose="020B0502020104020203" pitchFamily="34" charset="0"/>
              </a:rPr>
              <a:t>LastName</a:t>
            </a:r>
            <a:endParaRPr lang="en-US" sz="2400" b="1" dirty="0">
              <a:solidFill>
                <a:srgbClr val="7030A0"/>
              </a:solidFill>
              <a:latin typeface="Gill Sans MT" panose="020B0502020104020203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19480" y="4138189"/>
            <a:ext cx="8209280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4605" algn="ctr">
              <a:lnSpc>
                <a:spcPct val="120000"/>
              </a:lnSpc>
            </a:pPr>
            <a:r>
              <a:rPr lang="en-US" sz="1600" dirty="0">
                <a:latin typeface="Gill Sans MT" panose="020B0502020104020203" pitchFamily="34" charset="0"/>
                <a:ea typeface="Calibri" panose="020F0502020204030204" pitchFamily="34" charset="0"/>
                <a:cs typeface="DaunPenh" panose="01010101010101010101" pitchFamily="2" charset="0"/>
              </a:rPr>
              <a:t>For </a:t>
            </a:r>
            <a:r>
              <a:rPr lang="en-US" sz="1600" dirty="0">
                <a:solidFill>
                  <a:srgbClr val="7030A0"/>
                </a:solidFill>
                <a:latin typeface="Gill Sans MT" panose="020B0502020104020203" pitchFamily="34" charset="0"/>
                <a:ea typeface="Calibri" panose="020F0502020204030204" pitchFamily="34" charset="0"/>
                <a:cs typeface="DaunPenh" panose="01010101010101010101" pitchFamily="2" charset="0"/>
              </a:rPr>
              <a:t>his/her</a:t>
            </a:r>
            <a:r>
              <a:rPr lang="en-US" sz="1600" dirty="0">
                <a:latin typeface="Gill Sans MT" panose="020B0502020104020203" pitchFamily="34" charset="0"/>
                <a:ea typeface="Calibri" panose="020F0502020204030204" pitchFamily="34" charset="0"/>
                <a:cs typeface="DaunPenh" panose="01010101010101010101" pitchFamily="2" charset="0"/>
              </a:rPr>
              <a:t> participation in the</a:t>
            </a:r>
            <a:br>
              <a:rPr lang="en-US" sz="1600" dirty="0">
                <a:latin typeface="Gill Sans MT" panose="020B0502020104020203" pitchFamily="34" charset="0"/>
                <a:ea typeface="Calibri" panose="020F0502020204030204" pitchFamily="34" charset="0"/>
                <a:cs typeface="DaunPenh" panose="01010101010101010101" pitchFamily="2" charset="0"/>
              </a:rPr>
            </a:br>
            <a:r>
              <a:rPr lang="en-US" sz="1600" b="1" dirty="0">
                <a:solidFill>
                  <a:srgbClr val="7030A0"/>
                </a:solidFill>
                <a:latin typeface="Gill Sans MT" panose="020B0502020104020203" pitchFamily="34" charset="0"/>
                <a:ea typeface="Calibri" panose="020F0502020204030204" pitchFamily="34" charset="0"/>
                <a:cs typeface="DaunPenh" panose="01010101010101010101" pitchFamily="2" charset="0"/>
              </a:rPr>
              <a:t>Title of event/training</a:t>
            </a:r>
          </a:p>
          <a:p>
            <a:pPr marR="14605" algn="ctr">
              <a:lnSpc>
                <a:spcPct val="120000"/>
              </a:lnSpc>
            </a:pPr>
            <a:r>
              <a:rPr lang="en-US" sz="1600" dirty="0">
                <a:latin typeface="Gill Sans MT" panose="020B0502020104020203" pitchFamily="34" charset="0"/>
              </a:rPr>
              <a:t>on </a:t>
            </a:r>
            <a:r>
              <a:rPr lang="en-US" sz="1600" b="1" dirty="0">
                <a:solidFill>
                  <a:srgbClr val="7030A0"/>
                </a:solidFill>
                <a:latin typeface="Gill Sans MT" panose="020B0502020104020203" pitchFamily="34" charset="0"/>
              </a:rPr>
              <a:t>Dates</a:t>
            </a:r>
            <a:r>
              <a:rPr lang="en-US" sz="1600" dirty="0">
                <a:latin typeface="Gill Sans MT" panose="020B0502020104020203" pitchFamily="34" charset="0"/>
              </a:rPr>
              <a:t> at </a:t>
            </a:r>
            <a:r>
              <a:rPr lang="en-US" sz="1600" b="1" dirty="0">
                <a:solidFill>
                  <a:srgbClr val="7030A0"/>
                </a:solidFill>
                <a:latin typeface="Gill Sans MT" panose="020B0502020104020203" pitchFamily="34" charset="0"/>
              </a:rPr>
              <a:t>Institution</a:t>
            </a:r>
            <a:r>
              <a:rPr lang="en-US" sz="1600" dirty="0">
                <a:latin typeface="Gill Sans MT" panose="020B0502020104020203" pitchFamily="34" charset="0"/>
              </a:rPr>
              <a:t>, </a:t>
            </a:r>
            <a:r>
              <a:rPr lang="en-US" sz="1600" b="1" dirty="0">
                <a:solidFill>
                  <a:srgbClr val="7030A0"/>
                </a:solidFill>
                <a:latin typeface="Gill Sans MT" panose="020B0502020104020203" pitchFamily="34" charset="0"/>
              </a:rPr>
              <a:t>Location</a:t>
            </a:r>
            <a:endParaRPr lang="en-US" sz="1200" b="1" dirty="0">
              <a:solidFill>
                <a:srgbClr val="7030A0"/>
              </a:solidFill>
              <a:effectLst/>
              <a:latin typeface="Gill Sans MT" panose="020B0502020104020203" pitchFamily="34" charset="0"/>
              <a:ea typeface="Calibri" panose="020F0502020204030204" pitchFamily="34" charset="0"/>
              <a:cs typeface="DaunPenh" panose="01010101010101010101" pitchFamily="2" charset="0"/>
            </a:endParaRPr>
          </a:p>
        </p:txBody>
      </p:sp>
      <p:pic>
        <p:nvPicPr>
          <p:cNvPr id="12" name="Picture 11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72" r="6666" b="9850"/>
          <a:stretch/>
        </p:blipFill>
        <p:spPr>
          <a:xfrm>
            <a:off x="812799" y="6432794"/>
            <a:ext cx="1859281" cy="760828"/>
          </a:xfrm>
          <a:prstGeom prst="rect">
            <a:avLst/>
          </a:prstGeom>
        </p:spPr>
      </p:pic>
      <p:pic>
        <p:nvPicPr>
          <p:cNvPr id="13" name="Picture 12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1713" y="6616687"/>
            <a:ext cx="1691201" cy="393041"/>
          </a:xfrm>
          <a:prstGeom prst="rect">
            <a:avLst/>
          </a:prstGeom>
        </p:spPr>
      </p:pic>
      <p:pic>
        <p:nvPicPr>
          <p:cNvPr id="14" name="Picture 13" descr="C:\Users\LYDA\Desktop\SIIL Logo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56400" y="6432794"/>
            <a:ext cx="884678" cy="762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Straight Connector 15"/>
          <p:cNvCxnSpPr/>
          <p:nvPr/>
        </p:nvCxnSpPr>
        <p:spPr>
          <a:xfrm>
            <a:off x="919480" y="5720080"/>
            <a:ext cx="2174241" cy="0"/>
          </a:xfrm>
          <a:prstGeom prst="line">
            <a:avLst/>
          </a:prstGeom>
          <a:ln w="12700">
            <a:solidFill>
              <a:srgbClr val="4799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936999" y="5720080"/>
            <a:ext cx="2174241" cy="0"/>
          </a:xfrm>
          <a:prstGeom prst="line">
            <a:avLst/>
          </a:prstGeom>
          <a:ln w="12700">
            <a:solidFill>
              <a:srgbClr val="4799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883020" y="5699760"/>
            <a:ext cx="2174241" cy="0"/>
          </a:xfrm>
          <a:prstGeom prst="line">
            <a:avLst/>
          </a:prstGeom>
          <a:ln w="12700">
            <a:solidFill>
              <a:srgbClr val="4799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96810" y="5699760"/>
            <a:ext cx="273812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rgbClr val="7030A0"/>
                </a:solidFill>
                <a:latin typeface="Gill Sans MT" panose="020B0502020104020203" pitchFamily="34" charset="0"/>
              </a:rPr>
              <a:t>Name </a:t>
            </a:r>
          </a:p>
          <a:p>
            <a:r>
              <a:rPr lang="en-US" sz="1100" dirty="0">
                <a:solidFill>
                  <a:srgbClr val="7030A0"/>
                </a:solidFill>
                <a:latin typeface="Gill Sans MT" panose="020B0502020104020203" pitchFamily="34" charset="0"/>
              </a:rPr>
              <a:t>Title</a:t>
            </a:r>
          </a:p>
          <a:p>
            <a:r>
              <a:rPr lang="en-US" sz="1100" dirty="0">
                <a:solidFill>
                  <a:srgbClr val="7030A0"/>
                </a:solidFill>
                <a:latin typeface="Gill Sans MT" panose="020B0502020104020203" pitchFamily="34" charset="0"/>
              </a:rPr>
              <a:t>Institution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869785" y="5729899"/>
            <a:ext cx="273812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rgbClr val="7030A0"/>
                </a:solidFill>
                <a:latin typeface="Gill Sans MT" panose="020B0502020104020203" pitchFamily="34" charset="0"/>
              </a:rPr>
              <a:t>Name </a:t>
            </a:r>
          </a:p>
          <a:p>
            <a:r>
              <a:rPr lang="en-US" sz="1100" dirty="0">
                <a:solidFill>
                  <a:srgbClr val="7030A0"/>
                </a:solidFill>
                <a:latin typeface="Gill Sans MT" panose="020B0502020104020203" pitchFamily="34" charset="0"/>
              </a:rPr>
              <a:t>Title</a:t>
            </a:r>
          </a:p>
          <a:p>
            <a:r>
              <a:rPr lang="en-US" sz="1100" dirty="0">
                <a:solidFill>
                  <a:srgbClr val="7030A0"/>
                </a:solidFill>
                <a:latin typeface="Gill Sans MT" panose="020B0502020104020203" pitchFamily="34" charset="0"/>
              </a:rPr>
              <a:t>Institution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842760" y="5740672"/>
            <a:ext cx="273812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rgbClr val="7030A0"/>
                </a:solidFill>
                <a:latin typeface="Gill Sans MT" panose="020B0502020104020203" pitchFamily="34" charset="0"/>
              </a:rPr>
              <a:t>Name </a:t>
            </a:r>
          </a:p>
          <a:p>
            <a:r>
              <a:rPr lang="en-US" sz="1100" dirty="0">
                <a:solidFill>
                  <a:srgbClr val="7030A0"/>
                </a:solidFill>
                <a:latin typeface="Gill Sans MT" panose="020B0502020104020203" pitchFamily="34" charset="0"/>
              </a:rPr>
              <a:t>Title</a:t>
            </a:r>
          </a:p>
          <a:p>
            <a:r>
              <a:rPr lang="en-US" sz="1100" dirty="0">
                <a:solidFill>
                  <a:srgbClr val="7030A0"/>
                </a:solidFill>
                <a:latin typeface="Gill Sans MT" panose="020B0502020104020203" pitchFamily="34" charset="0"/>
              </a:rPr>
              <a:t>Institution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08800" y="2261634"/>
            <a:ext cx="2519680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All </a:t>
            </a:r>
            <a:r>
              <a:rPr lang="en-US" b="1" dirty="0">
                <a:solidFill>
                  <a:srgbClr val="7030A0"/>
                </a:solidFill>
              </a:rPr>
              <a:t>purple</a:t>
            </a:r>
            <a:r>
              <a:rPr lang="en-US" dirty="0"/>
              <a:t> text should be replaced with appropriate wording and changed to </a:t>
            </a:r>
            <a:r>
              <a:rPr lang="en-US" b="1" dirty="0"/>
              <a:t>black</a:t>
            </a:r>
            <a:r>
              <a:rPr lang="en-US" dirty="0"/>
              <a:t> text.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591560" y="6509591"/>
            <a:ext cx="2519680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Your institution’s logo should go here.</a:t>
            </a:r>
          </a:p>
        </p:txBody>
      </p:sp>
    </p:spTree>
    <p:extLst>
      <p:ext uri="{BB962C8B-B14F-4D97-AF65-F5344CB8AC3E}">
        <p14:creationId xmlns:p14="http://schemas.microsoft.com/office/powerpoint/2010/main" val="3107565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264</TotalTime>
  <Words>69</Words>
  <Application>Microsoft Office PowerPoint</Application>
  <PresentationFormat>Custom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Gill Sans MT</vt:lpstr>
      <vt:lpstr>Times New Roman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Molly McKneight</dc:creator>
  <cp:lastModifiedBy>Andra Williams</cp:lastModifiedBy>
  <cp:revision>13</cp:revision>
  <cp:lastPrinted>2016-11-04T17:58:53Z</cp:lastPrinted>
  <dcterms:created xsi:type="dcterms:W3CDTF">2016-11-04T15:52:44Z</dcterms:created>
  <dcterms:modified xsi:type="dcterms:W3CDTF">2020-07-14T16:39:24Z</dcterms:modified>
</cp:coreProperties>
</file>