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  <p:sldMasterId id="2147483686" r:id="rId2"/>
    <p:sldMasterId id="2147483706" r:id="rId3"/>
    <p:sldMasterId id="2147483701" r:id="rId4"/>
  </p:sldMasterIdLst>
  <p:notesMasterIdLst>
    <p:notesMasterId r:id="rId8"/>
  </p:notesMasterIdLst>
  <p:handoutMasterIdLst>
    <p:handoutMasterId r:id="rId9"/>
  </p:handoutMasterIdLst>
  <p:sldIdLst>
    <p:sldId id="390" r:id="rId5"/>
    <p:sldId id="385" r:id="rId6"/>
    <p:sldId id="288" r:id="rId7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lly McKneight" initials="MM" lastIdx="1" clrIdx="0">
    <p:extLst>
      <p:ext uri="{19B8F6BF-5375-455C-9EA6-DF929625EA0E}">
        <p15:presenceInfo xmlns:p15="http://schemas.microsoft.com/office/powerpoint/2012/main" userId="S-1-5-21-3222061595-732799848-2956756862-3082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7D28"/>
    <a:srgbClr val="94A545"/>
    <a:srgbClr val="4799B5"/>
    <a:srgbClr val="000000"/>
    <a:srgbClr val="3C7E94"/>
    <a:srgbClr val="BA6324"/>
    <a:srgbClr val="788D36"/>
    <a:srgbClr val="878A8B"/>
    <a:srgbClr val="558BFF"/>
    <a:srgbClr val="2C55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90" autoAdjust="0"/>
    <p:restoredTop sz="84831" autoAdjust="0"/>
  </p:normalViewPr>
  <p:slideViewPr>
    <p:cSldViewPr snapToGrid="0" showGuides="1">
      <p:cViewPr varScale="1">
        <p:scale>
          <a:sx n="93" d="100"/>
          <a:sy n="93" d="100"/>
        </p:scale>
        <p:origin x="23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7F5253C-9A75-AF46-ACEE-EAEE5B05D801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1A940B9-CD79-EF4A-961D-7F81D59A9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193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B0B5A0C-4C94-FA4D-AE3B-06DAC0064AF4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D154D62-D7A5-D248-8B93-7A8623E100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173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insert your implementing partner </a:t>
            </a:r>
            <a:r>
              <a:rPr lang="en-US" b="1" dirty="0"/>
              <a:t>institutional</a:t>
            </a:r>
            <a:r>
              <a:rPr lang="en-US" dirty="0"/>
              <a:t> logos, go to View</a:t>
            </a:r>
            <a:r>
              <a:rPr lang="en-US" baseline="0" dirty="0"/>
              <a:t> &gt;&gt; Slide Master, and add them to the space in-between the USAID and SIIL logos . No text or partner logos can be placed within the upper blue banner. </a:t>
            </a:r>
          </a:p>
          <a:p>
            <a:endParaRPr lang="en-US" baseline="0" dirty="0"/>
          </a:p>
          <a:p>
            <a:r>
              <a:rPr lang="en-US" baseline="0" dirty="0"/>
              <a:t>The title slide photo is a placeholder that can be easily replaced.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86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33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insert your implementing partner </a:t>
            </a:r>
            <a:r>
              <a:rPr lang="en-US" b="1" dirty="0"/>
              <a:t>institutional</a:t>
            </a:r>
            <a:r>
              <a:rPr lang="en-US" dirty="0"/>
              <a:t> logo, go to View</a:t>
            </a:r>
            <a:r>
              <a:rPr lang="en-US" baseline="0" dirty="0"/>
              <a:t> &gt;&gt; Slide Master, and replace Kansas State University logo with your own. No text or partner logos can be placed within the upper blue banner.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86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358758" y="6611159"/>
            <a:ext cx="7226024" cy="230832"/>
          </a:xfrm>
          <a:prstGeom prst="rect">
            <a:avLst/>
          </a:prstGeom>
          <a:noFill/>
          <a:ln w="12700" cap="sq" cmpd="sng">
            <a:noFill/>
            <a:prstDash val="solid"/>
          </a:ln>
        </p:spPr>
        <p:txBody>
          <a:bodyPr wrap="square" rtlCol="0" anchor="t" anchorCtr="0">
            <a:spAutoFit/>
          </a:bodyPr>
          <a:lstStyle/>
          <a:p>
            <a:r>
              <a:rPr lang="en-US" sz="900" b="0" i="1" dirty="0">
                <a:solidFill>
                  <a:schemeClr val="bg1"/>
                </a:solidFill>
                <a:latin typeface="Arial"/>
                <a:cs typeface="Arial"/>
              </a:rPr>
              <a:t>Photo</a:t>
            </a:r>
            <a:r>
              <a:rPr lang="en-US" sz="900" b="0" i="1" baseline="0" dirty="0">
                <a:solidFill>
                  <a:schemeClr val="bg1"/>
                </a:solidFill>
                <a:latin typeface="Arial"/>
                <a:cs typeface="Arial"/>
              </a:rPr>
              <a:t> Credit Goes Here</a:t>
            </a:r>
            <a:endParaRPr lang="en-US" sz="900" b="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2856" y="5723098"/>
            <a:ext cx="5022850" cy="260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Photo credit: Name/Organization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52438" y="5175081"/>
            <a:ext cx="8186737" cy="268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021842" y="3829050"/>
            <a:ext cx="7089775" cy="11953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aseline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OF PRESENTATION GOES HERE AND HERE</a:t>
            </a:r>
          </a:p>
        </p:txBody>
      </p:sp>
    </p:spTree>
    <p:extLst>
      <p:ext uri="{BB962C8B-B14F-4D97-AF65-F5344CB8AC3E}">
        <p14:creationId xmlns:p14="http://schemas.microsoft.com/office/powerpoint/2010/main" val="20996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 the Future-only brand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8041" y="1219196"/>
            <a:ext cx="8229600" cy="59704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cap="none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HEADER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CC009E-D21E-4544-924E-7DC7C19B04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675" y="2122488"/>
            <a:ext cx="8229600" cy="4122737"/>
          </a:xfrm>
          <a:prstGeom prst="rect">
            <a:avLst/>
          </a:prstGeom>
        </p:spPr>
        <p:txBody>
          <a:bodyPr/>
          <a:lstStyle>
            <a:lvl2pPr marL="742950" indent="-285750">
              <a:buFont typeface="Arial" panose="020B0604020202020204" pitchFamily="34" charset="0"/>
              <a:buChar char="•"/>
              <a:defRPr/>
            </a:lvl2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931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87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056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Left Justifi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8041" y="1219196"/>
            <a:ext cx="8229600" cy="59704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cap="none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HEADER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2775" y="2087563"/>
            <a:ext cx="8101013" cy="3291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39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8041" y="1219196"/>
            <a:ext cx="8229600" cy="59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cap="none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HEADER HERE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2775" y="2087563"/>
            <a:ext cx="8101013" cy="3291840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997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subhead,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8041" y="1201266"/>
            <a:ext cx="8229600" cy="59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cap="none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HEADER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2775" y="2388787"/>
            <a:ext cx="8101013" cy="3291840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16477" y="1903413"/>
            <a:ext cx="8153400" cy="452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2749483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bulleted list,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8041" y="1219196"/>
            <a:ext cx="8229600" cy="59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cap="none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HEADER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1663" y="2205038"/>
            <a:ext cx="4368800" cy="384016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325018" y="2204869"/>
            <a:ext cx="3344862" cy="367956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99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subhead in parens,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2775" y="2388787"/>
            <a:ext cx="8101013" cy="329184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16477" y="1762464"/>
            <a:ext cx="8153400" cy="398033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ts val="2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1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2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37D2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(Parentheses Under Header)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8041" y="1210231"/>
            <a:ext cx="8229600" cy="59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cap="all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HEADER HERE</a:t>
            </a:r>
          </a:p>
        </p:txBody>
      </p:sp>
    </p:spTree>
    <p:extLst>
      <p:ext uri="{BB962C8B-B14F-4D97-AF65-F5344CB8AC3E}">
        <p14:creationId xmlns:p14="http://schemas.microsoft.com/office/powerpoint/2010/main" val="1339460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eed the Future-only brand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8041" y="1219196"/>
            <a:ext cx="8229600" cy="59704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cap="none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HEADER HERE</a:t>
            </a:r>
          </a:p>
        </p:txBody>
      </p:sp>
    </p:spTree>
    <p:extLst>
      <p:ext uri="{BB962C8B-B14F-4D97-AF65-F5344CB8AC3E}">
        <p14:creationId xmlns:p14="http://schemas.microsoft.com/office/powerpoint/2010/main" val="99966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emf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tal_RGB_600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3" y="5942146"/>
            <a:ext cx="2372451" cy="91585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5102420"/>
            <a:ext cx="9144000" cy="846688"/>
          </a:xfrm>
          <a:prstGeom prst="rect">
            <a:avLst/>
          </a:prstGeom>
          <a:solidFill>
            <a:srgbClr val="4799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9144000" cy="1058305"/>
          </a:xfrm>
          <a:prstGeom prst="rect">
            <a:avLst/>
          </a:prstGeom>
          <a:solidFill>
            <a:srgbClr val="4799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horizontal RGB 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6" y="225746"/>
            <a:ext cx="3401400" cy="5778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17" y="6051471"/>
            <a:ext cx="809895" cy="686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506" y="6176701"/>
            <a:ext cx="1864659" cy="43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0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5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"/>
            <a:ext cx="9144000" cy="1058305"/>
          </a:xfrm>
          <a:prstGeom prst="rect">
            <a:avLst/>
          </a:prstGeom>
          <a:solidFill>
            <a:srgbClr val="4799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horizontal RGB white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6" y="225746"/>
            <a:ext cx="3401400" cy="577885"/>
          </a:xfrm>
          <a:prstGeom prst="rect">
            <a:avLst/>
          </a:prstGeom>
        </p:spPr>
      </p:pic>
      <p:pic>
        <p:nvPicPr>
          <p:cNvPr id="5" name="Picture 4" descr="Horizontal_RGB_600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3" y="5942146"/>
            <a:ext cx="2372451" cy="915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17" y="6051471"/>
            <a:ext cx="809895" cy="686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506" y="6176701"/>
            <a:ext cx="1864659" cy="43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9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4" r:id="rId3"/>
    <p:sldLayoutId id="2147483695" r:id="rId4"/>
    <p:sldLayoutId id="2147483697" r:id="rId5"/>
    <p:sldLayoutId id="2147483696" r:id="rId6"/>
    <p:sldLayoutId id="2147483708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"/>
            <a:ext cx="9144000" cy="1058305"/>
          </a:xfrm>
          <a:prstGeom prst="rect">
            <a:avLst/>
          </a:prstGeom>
          <a:solidFill>
            <a:srgbClr val="4799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horizontal RGB 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6" y="225746"/>
            <a:ext cx="3401400" cy="57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5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806417"/>
          </a:xfrm>
          <a:prstGeom prst="rect">
            <a:avLst/>
          </a:prstGeom>
          <a:solidFill>
            <a:srgbClr val="4799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ubtitle 4"/>
          <p:cNvSpPr txBox="1">
            <a:spLocks/>
          </p:cNvSpPr>
          <p:nvPr userDrawn="1"/>
        </p:nvSpPr>
        <p:spPr>
          <a:xfrm>
            <a:off x="472786" y="5256486"/>
            <a:ext cx="8214013" cy="1099863"/>
          </a:xfrm>
          <a:prstGeom prst="rect">
            <a:avLst/>
          </a:prstGeom>
        </p:spPr>
        <p:txBody>
          <a:bodyPr anchor="t"/>
          <a:lstStyle/>
          <a:p>
            <a:pPr marL="231775" lvl="2" indent="-231775" algn="ctr">
              <a:lnSpc>
                <a:spcPts val="2000"/>
              </a:lnSpc>
            </a:pPr>
            <a:r>
              <a:rPr lang="en-US" sz="2000" dirty="0" err="1">
                <a:solidFill>
                  <a:schemeClr val="bg1"/>
                </a:solidFill>
                <a:latin typeface="Gill Sans MT"/>
                <a:cs typeface="Gill Sans MT"/>
              </a:rPr>
              <a:t>www.feedthefuture.gov</a:t>
            </a:r>
            <a:endParaRPr lang="en-US" sz="2000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pic>
        <p:nvPicPr>
          <p:cNvPr id="3" name="Picture 2" descr="vertical RGB 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668" y="1580049"/>
            <a:ext cx="4945209" cy="2302837"/>
          </a:xfrm>
          <a:prstGeom prst="rect">
            <a:avLst/>
          </a:prstGeom>
        </p:spPr>
      </p:pic>
      <p:pic>
        <p:nvPicPr>
          <p:cNvPr id="9" name="Picture 8" descr="Horizontal_RGB_600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3" y="5942146"/>
            <a:ext cx="2372451" cy="915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17" y="6051471"/>
            <a:ext cx="809895" cy="6865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506" y="6176701"/>
            <a:ext cx="1864659" cy="43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7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2438" y="5321001"/>
            <a:ext cx="8186737" cy="268287"/>
          </a:xfrm>
        </p:spPr>
        <p:txBody>
          <a:bodyPr/>
          <a:lstStyle/>
          <a:p>
            <a:pPr algn="ctr"/>
            <a:r>
              <a:rPr lang="en-US" dirty="0"/>
              <a:t>Event date – Event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000918" y="4187078"/>
            <a:ext cx="7089775" cy="1284018"/>
          </a:xfrm>
        </p:spPr>
        <p:txBody>
          <a:bodyPr/>
          <a:lstStyle/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4765" b="38271"/>
          <a:stretch/>
        </p:blipFill>
        <p:spPr>
          <a:xfrm>
            <a:off x="0" y="1215844"/>
            <a:ext cx="9144000" cy="28637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31B9CA-A9F5-4C39-8A62-13CA86ABEBF6}"/>
              </a:ext>
            </a:extLst>
          </p:cNvPr>
          <p:cNvSpPr txBox="1"/>
          <p:nvPr/>
        </p:nvSpPr>
        <p:spPr>
          <a:xfrm>
            <a:off x="4031226" y="334297"/>
            <a:ext cx="473914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You may not add anything to this portion of the slides.</a:t>
            </a:r>
          </a:p>
        </p:txBody>
      </p:sp>
    </p:spTree>
    <p:extLst>
      <p:ext uri="{BB962C8B-B14F-4D97-AF65-F5344CB8AC3E}">
        <p14:creationId xmlns:p14="http://schemas.microsoft.com/office/powerpoint/2010/main" val="362844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Presentation Outline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DA0288-22A9-4059-9B6F-580DD03C347F}"/>
              </a:ext>
            </a:extLst>
          </p:cNvPr>
          <p:cNvSpPr txBox="1"/>
          <p:nvPr/>
        </p:nvSpPr>
        <p:spPr>
          <a:xfrm>
            <a:off x="4031226" y="334297"/>
            <a:ext cx="473914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You may not add anything to this portion of the slides.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08C222-5A06-43D8-AAE4-EC0514CBA406}"/>
              </a:ext>
            </a:extLst>
          </p:cNvPr>
          <p:cNvSpPr txBox="1"/>
          <p:nvPr/>
        </p:nvSpPr>
        <p:spPr>
          <a:xfrm>
            <a:off x="1292942" y="2359882"/>
            <a:ext cx="6558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Additional text	</a:t>
            </a:r>
          </a:p>
        </p:txBody>
      </p:sp>
    </p:spTree>
    <p:extLst>
      <p:ext uri="{BB962C8B-B14F-4D97-AF65-F5344CB8AC3E}">
        <p14:creationId xmlns:p14="http://schemas.microsoft.com/office/powerpoint/2010/main" val="29467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Slides">
  <a:themeElements>
    <a:clrScheme name="FTF_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799B5"/>
      </a:accent5>
      <a:accent6>
        <a:srgbClr val="D37D2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eed the Future-only branded blank">
  <a:themeElements>
    <a:clrScheme name="FTF_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799B5"/>
      </a:accent5>
      <a:accent6>
        <a:srgbClr val="D37D2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losing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6815</TotalTime>
  <Words>134</Words>
  <Application>Microsoft Office PowerPoint</Application>
  <PresentationFormat>On-screen Show (4:3)</PresentationFormat>
  <Paragraphs>13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Arial Unicode MS</vt:lpstr>
      <vt:lpstr>Calibri</vt:lpstr>
      <vt:lpstr>Gill Sans MT</vt:lpstr>
      <vt:lpstr>Title Slide</vt:lpstr>
      <vt:lpstr>Content Slides</vt:lpstr>
      <vt:lpstr>Feed the Future-only branded blank</vt:lpstr>
      <vt:lpstr>Closing Slides</vt:lpstr>
      <vt:lpstr>PowerPoint Presentation</vt:lpstr>
      <vt:lpstr>Presentation Outline</vt:lpstr>
      <vt:lpstr>PowerPoint Presentation</vt:lpstr>
    </vt:vector>
  </TitlesOfParts>
  <Company>Rowe Design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Miya Rowe</dc:creator>
  <cp:lastModifiedBy>Andra Williams</cp:lastModifiedBy>
  <cp:revision>612</cp:revision>
  <cp:lastPrinted>2015-01-30T22:32:16Z</cp:lastPrinted>
  <dcterms:created xsi:type="dcterms:W3CDTF">2015-01-15T01:04:45Z</dcterms:created>
  <dcterms:modified xsi:type="dcterms:W3CDTF">2020-11-19T23:12:44Z</dcterms:modified>
</cp:coreProperties>
</file>