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0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5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8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2B49-6F94-4104-8CB7-2E083DDC152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64E3-EE17-4D6D-9CE8-3696A0A4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-img-id" descr="Feed the Future Innovation Lab for the Reduction of Post-Harvest Loss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6972300" cy="13639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459193" y="3322609"/>
            <a:ext cx="5213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Environmental Compliance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05099" y="4787660"/>
            <a:ext cx="3343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Bhadriraju</a:t>
            </a:r>
            <a:r>
              <a:rPr lang="en-US" sz="2400" dirty="0" smtClean="0"/>
              <a:t> </a:t>
            </a:r>
            <a:r>
              <a:rPr lang="en-US" sz="2400" dirty="0" err="1" smtClean="0"/>
              <a:t>Subramanyam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87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Environmental Mitigation and Monitoring Plan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EMMP document was approved December 14, 2014</a:t>
            </a:r>
          </a:p>
          <a:p>
            <a:r>
              <a:rPr lang="en-US" sz="2400" dirty="0"/>
              <a:t>It shows the </a:t>
            </a:r>
            <a:r>
              <a:rPr lang="en-US" sz="2400" dirty="0" smtClean="0"/>
              <a:t>initial environmental examination (IEE), </a:t>
            </a:r>
            <a:r>
              <a:rPr lang="en-US" sz="2400" dirty="0"/>
              <a:t>mitigation measures, monitoring measures, and timing and responsible parties [Excel sheet]</a:t>
            </a:r>
          </a:p>
          <a:p>
            <a:r>
              <a:rPr lang="en-US" sz="2400" dirty="0">
                <a:solidFill>
                  <a:srgbClr val="7030A0"/>
                </a:solidFill>
              </a:rPr>
              <a:t>Mitigation actions: </a:t>
            </a:r>
            <a:r>
              <a:rPr lang="en-US" sz="2400" dirty="0"/>
              <a:t>Specific actions that will be taken to satisfy the IEE conditions</a:t>
            </a:r>
          </a:p>
          <a:p>
            <a:r>
              <a:rPr lang="en-US" sz="2400" dirty="0">
                <a:solidFill>
                  <a:srgbClr val="7030A0"/>
                </a:solidFill>
              </a:rPr>
              <a:t>Monitoring actions: </a:t>
            </a:r>
            <a:r>
              <a:rPr lang="en-US" sz="2400" dirty="0"/>
              <a:t>The criteria that will be used to monitor (1) whether the mitigation actions have been implemented and (2) whether the actions are effective and sufficient</a:t>
            </a:r>
          </a:p>
          <a:p>
            <a:r>
              <a:rPr lang="en-US" sz="2400" dirty="0">
                <a:solidFill>
                  <a:srgbClr val="7030A0"/>
                </a:solidFill>
              </a:rPr>
              <a:t>Timing and responsibility: </a:t>
            </a:r>
            <a:r>
              <a:rPr lang="en-US" sz="2400" dirty="0"/>
              <a:t>Specifies the parties responsible for these actions and schedules for these tasks </a:t>
            </a:r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39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EMMPs*</a:t>
            </a:r>
          </a:p>
          <a:p>
            <a:pPr lvl="1"/>
            <a:r>
              <a:rPr lang="en-US" dirty="0" smtClean="0"/>
              <a:t>EMMPs provide a basis for systematic implementation of IEE</a:t>
            </a:r>
          </a:p>
          <a:p>
            <a:pPr lvl="2"/>
            <a:r>
              <a:rPr lang="en-US" dirty="0" smtClean="0"/>
              <a:t>IEE may be general but EMMP is specific</a:t>
            </a:r>
          </a:p>
          <a:p>
            <a:pPr lvl="1"/>
            <a:r>
              <a:rPr lang="en-US" dirty="0" smtClean="0"/>
              <a:t>EMMPs provide a framework for environmental compliance reporting</a:t>
            </a:r>
          </a:p>
          <a:p>
            <a:pPr lvl="2"/>
            <a:r>
              <a:rPr lang="en-US" dirty="0" smtClean="0"/>
              <a:t>For USAID activities failure to implement IEE conditions puts the activity in a non-compliance category [ends the activity]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1" y="5562600"/>
            <a:ext cx="709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*Source: ENCAP Factsheet: EMMPs [www.encapafrica.org/meoentry.htm]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Implementing EMMPs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Establish accountability: </a:t>
            </a:r>
            <a:r>
              <a:rPr lang="en-US" dirty="0" smtClean="0"/>
              <a:t>Oversight by a qualified staff/project member</a:t>
            </a:r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Workplan</a:t>
            </a:r>
            <a:r>
              <a:rPr lang="en-US" dirty="0" smtClean="0">
                <a:solidFill>
                  <a:srgbClr val="00B0F0"/>
                </a:solidFill>
              </a:rPr>
              <a:t> integration: </a:t>
            </a:r>
            <a:r>
              <a:rPr lang="en-US" dirty="0" smtClean="0"/>
              <a:t>Include EMMP training in environmental compliance into project </a:t>
            </a:r>
            <a:r>
              <a:rPr lang="en-US" dirty="0" err="1" smtClean="0"/>
              <a:t>workplans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Budget integration: </a:t>
            </a:r>
            <a:r>
              <a:rPr lang="en-US" dirty="0" smtClean="0"/>
              <a:t>Develop mitigation and monitoring costs as part of EMMP compliance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Management commitment and staff awareness: </a:t>
            </a:r>
            <a:r>
              <a:rPr lang="en-US" dirty="0" smtClean="0"/>
              <a:t>Project management must clearly communicate the importance of EMMPs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Content Placeholder 3" descr="IMG_97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8692" y="1036638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412547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Environmental Mitigation and Monitoring Plan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subi</dc:creator>
  <cp:lastModifiedBy>subi</cp:lastModifiedBy>
  <cp:revision>2</cp:revision>
  <dcterms:created xsi:type="dcterms:W3CDTF">2016-02-08T21:18:29Z</dcterms:created>
  <dcterms:modified xsi:type="dcterms:W3CDTF">2016-02-08T21:19:30Z</dcterms:modified>
</cp:coreProperties>
</file>