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C101E9-D9F7-CB49-BFB0-47AEBC353FBE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057EFC7-CF1E-8640-A50E-FA8B92817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W9z-nrTQD4" TargetMode="External"/><Relationship Id="rId4" Type="http://schemas.openxmlformats.org/officeDocument/2006/relationships/hyperlink" Target="http://www.youtube.com/watch?v=NqmBH5M-qt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8G9UIt6SHI0&amp;list=FL782cQ2nPnz9gvEDxsXNlxA&amp;index=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-state.edu/musiceducation/apprenticeshi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627" y="4624668"/>
            <a:ext cx="8513573" cy="9334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Welcome to Future Music Educators Day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627" y="5225919"/>
            <a:ext cx="8513573" cy="108523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Kansas </a:t>
            </a:r>
            <a:r>
              <a:rPr lang="en-US" sz="2800" smtClean="0"/>
              <a:t>State </a:t>
            </a:r>
            <a:r>
              <a:rPr lang="en-US" sz="2800" smtClean="0"/>
              <a:t>University</a:t>
            </a:r>
            <a:endParaRPr lang="en-US" sz="2800" dirty="0" smtClean="0"/>
          </a:p>
        </p:txBody>
      </p:sp>
      <p:pic>
        <p:nvPicPr>
          <p:cNvPr id="4" name="Picture 3" descr="ksu-log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825" y="274897"/>
            <a:ext cx="1989375" cy="1979811"/>
          </a:xfrm>
          <a:prstGeom prst="rect">
            <a:avLst/>
          </a:prstGeom>
        </p:spPr>
      </p:pic>
      <p:pic>
        <p:nvPicPr>
          <p:cNvPr id="5" name="Placeholder" descr=":advantage brochure images:CB060300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72000" y="274897"/>
            <a:ext cx="2038220" cy="20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laceholder" descr=":advantage brochure images:BXP49898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72000" y="2333760"/>
            <a:ext cx="2038220" cy="20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laceholder" descr=":advantage brochure images:42-17073749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849825" y="2333762"/>
            <a:ext cx="1989375" cy="206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models that are growing…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http://www.youtube.com/watch?v=8G9UIt6SHI0&amp;list=FL782cQ2nPnz9gvEDxsXNlxA&amp;index=6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http://www.youtube.com/watch?v=2W9z-nrTQD4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http://www.youtube.com/watch?v=NqmBH5M-qtU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passion for music and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an effective teacher and musician, you must have the right attitude and have an unmatched passion for music and teaching! With this passion and a strong work ethic, the music education career is one of the most fulfilling!</a:t>
            </a:r>
          </a:p>
          <a:p>
            <a:r>
              <a:rPr lang="en-US" dirty="0" smtClean="0"/>
              <a:t>How do we prepare for this?</a:t>
            </a:r>
          </a:p>
          <a:p>
            <a:pPr lvl="1"/>
            <a:r>
              <a:rPr lang="en-US" dirty="0" smtClean="0">
                <a:hlinkClick r:id="rId2"/>
              </a:rPr>
              <a:t>www.k-state.edu/musiceducation/apprenticeship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you want to be a music major?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Here’s what you will need for your journey…</a:t>
            </a:r>
          </a:p>
          <a:p>
            <a:pPr lvl="1"/>
            <a:r>
              <a:rPr lang="en-US" sz="2800" dirty="0" smtClean="0"/>
              <a:t>Private Lessons</a:t>
            </a:r>
          </a:p>
          <a:p>
            <a:pPr lvl="1"/>
            <a:r>
              <a:rPr lang="en-US" sz="2800" dirty="0" smtClean="0"/>
              <a:t>Aural Skills</a:t>
            </a:r>
          </a:p>
          <a:p>
            <a:pPr lvl="1"/>
            <a:r>
              <a:rPr lang="en-US" sz="2800" dirty="0" smtClean="0"/>
              <a:t>Music Theory</a:t>
            </a:r>
          </a:p>
          <a:p>
            <a:pPr lvl="1"/>
            <a:r>
              <a:rPr lang="en-US" sz="2800" dirty="0" smtClean="0"/>
              <a:t>Vocal Ability</a:t>
            </a:r>
          </a:p>
          <a:p>
            <a:pPr lvl="1"/>
            <a:r>
              <a:rPr lang="en-US" sz="2800" dirty="0" smtClean="0"/>
              <a:t>Piano Skills</a:t>
            </a:r>
          </a:p>
          <a:p>
            <a:pPr lvl="1"/>
            <a:r>
              <a:rPr lang="en-US" sz="2800" dirty="0" smtClean="0"/>
              <a:t>A passion for music AND teaching!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87675"/>
            <a:ext cx="7556313" cy="5361035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smtClean="0"/>
              <a:t>When do we get in the classroom?</a:t>
            </a:r>
          </a:p>
          <a:p>
            <a:pPr lvl="1"/>
            <a:r>
              <a:rPr lang="en-US" sz="2800" dirty="0" smtClean="0"/>
              <a:t>How often do we get to teach?</a:t>
            </a:r>
          </a:p>
          <a:p>
            <a:pPr lvl="1"/>
            <a:r>
              <a:rPr lang="en-US" sz="2800" dirty="0" smtClean="0"/>
              <a:t>How do you develop your teachers?</a:t>
            </a:r>
          </a:p>
          <a:p>
            <a:pPr lvl="1"/>
            <a:r>
              <a:rPr lang="en-US" sz="2800" dirty="0" smtClean="0"/>
              <a:t>How much do we have to perform?</a:t>
            </a:r>
          </a:p>
          <a:p>
            <a:pPr lvl="1"/>
            <a:r>
              <a:rPr lang="en-US" sz="2800" dirty="0" smtClean="0"/>
              <a:t>What are the requirements for the degree?</a:t>
            </a:r>
          </a:p>
          <a:p>
            <a:pPr lvl="1"/>
            <a:r>
              <a:rPr lang="en-US" sz="2800" dirty="0" smtClean="0"/>
              <a:t>Who will be my advisor?</a:t>
            </a:r>
          </a:p>
          <a:p>
            <a:pPr lvl="1"/>
            <a:r>
              <a:rPr lang="en-US" sz="2800" dirty="0" smtClean="0"/>
              <a:t>How often will I meet with them?</a:t>
            </a:r>
          </a:p>
          <a:p>
            <a:pPr lvl="1"/>
            <a:r>
              <a:rPr lang="en-US" sz="2800" dirty="0" smtClean="0"/>
              <a:t>What are your placement rates like?</a:t>
            </a:r>
          </a:p>
          <a:p>
            <a:pPr lvl="1"/>
            <a:r>
              <a:rPr lang="en-US" sz="2800" dirty="0" smtClean="0"/>
              <a:t>Ask them to describe their philosophy…</a:t>
            </a:r>
          </a:p>
          <a:p>
            <a:pPr lvl="1"/>
            <a:r>
              <a:rPr lang="en-US" sz="2800" dirty="0" smtClean="0"/>
              <a:t>What about alternative approaches to music education?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40 Hours of Observation</a:t>
            </a:r>
          </a:p>
          <a:p>
            <a:r>
              <a:rPr lang="en-US" sz="4000" dirty="0" smtClean="0"/>
              <a:t>Introduction to the Music Teaching Career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82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Fundamentals of Music Teaching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301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Block 1 Classes</a:t>
            </a:r>
          </a:p>
          <a:p>
            <a:pPr lvl="1"/>
            <a:r>
              <a:rPr lang="en-US" sz="3000" dirty="0" smtClean="0"/>
              <a:t>36 Hours of Observation</a:t>
            </a:r>
          </a:p>
          <a:p>
            <a:pPr lvl="1"/>
            <a:r>
              <a:rPr lang="en-US" sz="3000" dirty="0" smtClean="0"/>
              <a:t>Ed Psych</a:t>
            </a:r>
          </a:p>
          <a:p>
            <a:pPr lvl="1"/>
            <a:r>
              <a:rPr lang="en-US" sz="3000" dirty="0" smtClean="0"/>
              <a:t>Core Teaching</a:t>
            </a:r>
          </a:p>
          <a:p>
            <a:pPr lvl="1"/>
            <a:r>
              <a:rPr lang="en-US" sz="3000" dirty="0" smtClean="0"/>
              <a:t>Special Populations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6863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Secondary Methods</a:t>
            </a:r>
          </a:p>
          <a:p>
            <a:r>
              <a:rPr lang="en-US" sz="3200" dirty="0" smtClean="0"/>
              <a:t>Elementary Methods</a:t>
            </a:r>
          </a:p>
          <a:p>
            <a:r>
              <a:rPr lang="en-US" sz="3200" dirty="0" smtClean="0"/>
              <a:t>Advanced Methods</a:t>
            </a:r>
          </a:p>
          <a:p>
            <a:pPr lvl="1"/>
            <a:r>
              <a:rPr lang="en-US" sz="3000" dirty="0" smtClean="0"/>
              <a:t>16 Hours of Teaching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7335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Teaching and Licensure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8 Weeks Elementary</a:t>
            </a:r>
          </a:p>
          <a:p>
            <a:r>
              <a:rPr lang="en-US" sz="3200" dirty="0" smtClean="0"/>
              <a:t>8 Weeks Secondary</a:t>
            </a:r>
          </a:p>
          <a:p>
            <a:r>
              <a:rPr lang="en-US" sz="3200" dirty="0" smtClean="0"/>
              <a:t>Licensed to teach PK-12 All Music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18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U-Band</a:t>
            </a:r>
          </a:p>
          <a:p>
            <a:r>
              <a:rPr lang="en-US" sz="3600" dirty="0" smtClean="0"/>
              <a:t>U-Choir</a:t>
            </a:r>
          </a:p>
          <a:p>
            <a:r>
              <a:rPr lang="en-US" sz="3600" dirty="0" smtClean="0"/>
              <a:t>Volunteer Teaching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166038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870</TotalTime>
  <Words>265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Rockwell</vt:lpstr>
      <vt:lpstr>Wingdings</vt:lpstr>
      <vt:lpstr>Advantage</vt:lpstr>
      <vt:lpstr>Welcome to Future Music Educators Day</vt:lpstr>
      <vt:lpstr>So, you want to be a music major?</vt:lpstr>
      <vt:lpstr>What should I ask?</vt:lpstr>
      <vt:lpstr>Year 1</vt:lpstr>
      <vt:lpstr>Year 2</vt:lpstr>
      <vt:lpstr>Year 3</vt:lpstr>
      <vt:lpstr>Year 4</vt:lpstr>
      <vt:lpstr>Student Teaching and Licensure</vt:lpstr>
      <vt:lpstr>Other Opportunities</vt:lpstr>
      <vt:lpstr>Two models that are growing…</vt:lpstr>
      <vt:lpstr>A passion for music and teaching</vt:lpstr>
    </vt:vector>
  </TitlesOfParts>
  <Company>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Future Music Educators Day</dc:title>
  <dc:creator>Phillip Payne</dc:creator>
  <cp:lastModifiedBy>Phillip Payne</cp:lastModifiedBy>
  <cp:revision>11</cp:revision>
  <dcterms:created xsi:type="dcterms:W3CDTF">2013-11-14T04:29:18Z</dcterms:created>
  <dcterms:modified xsi:type="dcterms:W3CDTF">2015-10-15T20:05:47Z</dcterms:modified>
</cp:coreProperties>
</file>