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58" r:id="rId9"/>
    <p:sldId id="267" r:id="rId10"/>
    <p:sldId id="266" r:id="rId11"/>
    <p:sldId id="265" r:id="rId12"/>
    <p:sldId id="268" r:id="rId13"/>
    <p:sldId id="269" r:id="rId14"/>
    <p:sldId id="271" r:id="rId15"/>
    <p:sldId id="272" r:id="rId16"/>
    <p:sldId id="257" r:id="rId17"/>
    <p:sldId id="270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CB8301-F3DC-4413-A281-192152226FA7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36F8CC-FFE3-4517-9480-F5B7466FC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481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1C078-4073-4B08-9B57-1B62290C6C97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608F2-E766-477C-BC03-A391B2730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9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Let’s take a minute and stand up, take </a:t>
            </a:r>
            <a:r>
              <a:rPr lang="en-US" smtClean="0"/>
              <a:t>some steps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608F2-E766-477C-BC03-A391B2730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298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49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51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326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898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4290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288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2A85F12C-7DE6-4909-98DF-1E3FF96D744F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5771CED7-A1FD-4CC7-84F3-1A002C72D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13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433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3433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111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68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768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62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6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246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6705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508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23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87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67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59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uststand.org/tabid/866/language/en-US/Default.asp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ststand.org/tabid/816/default.aspx" TargetMode="External"/><Relationship Id="rId2" Type="http://schemas.openxmlformats.org/officeDocument/2006/relationships/hyperlink" Target="http://www.quittingthesitting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eartfoundation.org.au/active-living/sit-less" TargetMode="External"/><Relationship Id="rId5" Type="http://schemas.openxmlformats.org/officeDocument/2006/relationships/hyperlink" Target="https://go4life.nia.nih.gov/tip-sheets/work-out-work" TargetMode="External"/><Relationship Id="rId4" Type="http://schemas.openxmlformats.org/officeDocument/2006/relationships/hyperlink" Target="http://stateofobesity.org/states/ks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veitmonday.org/portfolio-items/nano-workout-9/?portfolioID=459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>
                <a:latin typeface="Chief Blueprint" panose="020B0500000000000000" pitchFamily="34" charset="0"/>
                <a:cs typeface="Arial" panose="020B0604020202020204" pitchFamily="34" charset="0"/>
              </a:rPr>
              <a:t>Move More, Sit Less</a:t>
            </a:r>
            <a:endParaRPr lang="en-US" sz="6600" dirty="0">
              <a:latin typeface="Chief Blueprint" panose="020B0500000000000000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209800"/>
          </a:xfrm>
        </p:spPr>
        <p:txBody>
          <a:bodyPr>
            <a:normAutofit fontScale="92500" lnSpcReduction="10000"/>
          </a:bodyPr>
          <a:lstStyle/>
          <a:p>
            <a:endParaRPr lang="en-US" sz="2800" dirty="0" smtClean="0">
              <a:solidFill>
                <a:schemeClr val="accent4">
                  <a:lumMod val="75000"/>
                </a:schemeClr>
              </a:solidFill>
              <a:latin typeface="Chief Blueprint" panose="020B0500000000000000" pitchFamily="34" charset="0"/>
              <a:cs typeface="Arial" panose="020B0604020202020204" pitchFamily="34" charset="0"/>
            </a:endParaRPr>
          </a:p>
          <a:p>
            <a:endParaRPr lang="en-US" sz="2800" dirty="0" smtClean="0">
              <a:solidFill>
                <a:schemeClr val="accent4">
                  <a:lumMod val="75000"/>
                </a:schemeClr>
              </a:solidFill>
              <a:latin typeface="Chief Blueprint" panose="020B0500000000000000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Chief Blueprint" panose="020B0500000000000000" pitchFamily="34" charset="0"/>
                <a:cs typeface="Arial" panose="020B0604020202020204" pitchFamily="34" charset="0"/>
              </a:rPr>
              <a:t>Amy Lorenzen</a:t>
            </a:r>
          </a:p>
          <a:p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Chief Blueprint" panose="020B0500000000000000" pitchFamily="34" charset="0"/>
                <a:cs typeface="Arial" panose="020B0604020202020204" pitchFamily="34" charset="0"/>
              </a:rPr>
              <a:t>Golden Prairie Extension District #12</a:t>
            </a:r>
          </a:p>
          <a:p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Chief Blueprint" panose="020B0500000000000000" pitchFamily="34" charset="0"/>
                <a:cs typeface="Arial" panose="020B0604020202020204" pitchFamily="34" charset="0"/>
              </a:rPr>
              <a:t>August 2017</a:t>
            </a:r>
            <a:endParaRPr lang="en-US" sz="2800" dirty="0">
              <a:solidFill>
                <a:schemeClr val="accent4">
                  <a:lumMod val="75000"/>
                </a:schemeClr>
              </a:solidFill>
              <a:latin typeface="Chief Blueprint" panose="020B0500000000000000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72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hief Blueprint" panose="020B0500000000000000" pitchFamily="34" charset="0"/>
              </a:rPr>
              <a:t>You just ‘</a:t>
            </a:r>
            <a:r>
              <a:rPr lang="en-US" dirty="0" err="1" smtClean="0">
                <a:latin typeface="Chief Blueprint" panose="020B0500000000000000" pitchFamily="34" charset="0"/>
              </a:rPr>
              <a:t>gotta</a:t>
            </a:r>
            <a:r>
              <a:rPr lang="en-US" dirty="0" smtClean="0">
                <a:latin typeface="Chief Blueprint" panose="020B0500000000000000" pitchFamily="34" charset="0"/>
              </a:rPr>
              <a:t> move!</a:t>
            </a:r>
            <a:endParaRPr lang="en-US" dirty="0">
              <a:latin typeface="Chief Blueprint" panose="020B0500000000000000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www.juststand.org/tabid/866/language/en-US/Default.aspx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latin typeface="Chief Blueprint" panose="020B0500000000000000" pitchFamily="34" charset="0"/>
              </a:rPr>
              <a:t>Fun test to see how much you sit each day!</a:t>
            </a:r>
            <a:endParaRPr lang="en-US" dirty="0">
              <a:latin typeface="Chief Blueprint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60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92161"/>
          </a:xfrm>
        </p:spPr>
        <p:txBody>
          <a:bodyPr>
            <a:noAutofit/>
          </a:bodyPr>
          <a:lstStyle/>
          <a:p>
            <a:r>
              <a:rPr lang="en-US" sz="6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ef Blueprint" panose="020B0500000000000000" pitchFamily="34" charset="0"/>
              </a:rPr>
              <a:t>Motion is key     </a:t>
            </a:r>
            <a:endParaRPr lang="en-US" sz="6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ef Blueprint" panose="020B0500000000000000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48201"/>
          </a:xfrm>
        </p:spPr>
        <p:txBody>
          <a:bodyPr/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Live a NEAT Life</a:t>
            </a:r>
          </a:p>
          <a:p>
            <a:pPr algn="ctr"/>
            <a:r>
              <a:rPr lang="en-US" sz="4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NEAT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4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n-US" sz="4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xercise </a:t>
            </a:r>
            <a:r>
              <a:rPr lang="en-US" sz="4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ctivity </a:t>
            </a:r>
            <a:r>
              <a:rPr lang="en-US" sz="4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hermogenesis</a:t>
            </a:r>
          </a:p>
          <a:p>
            <a:pPr marL="0" indent="0" algn="ctr">
              <a:buNone/>
            </a:pPr>
            <a:r>
              <a:rPr lang="en-US" sz="4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ef Blueprint" panose="020B0500000000000000" pitchFamily="34" charset="0"/>
              </a:rPr>
              <a:t>Just move more!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4343400"/>
            <a:ext cx="19431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05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hief Blueprint" panose="020B0500000000000000" pitchFamily="34" charset="0"/>
              </a:rPr>
              <a:t>New habits for life at work</a:t>
            </a:r>
            <a:endParaRPr lang="en-US" dirty="0">
              <a:latin typeface="Chief Blueprint" panose="020B0500000000000000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4325" y="1524000"/>
            <a:ext cx="1800225" cy="25336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875" y="3886200"/>
            <a:ext cx="2571750" cy="17716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643187"/>
            <a:ext cx="2362200" cy="19335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4325" y="4819650"/>
            <a:ext cx="866775" cy="20383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8949" y="1314449"/>
            <a:ext cx="1990725" cy="229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06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hief Blueprint" panose="020B0500000000000000" pitchFamily="34" charset="0"/>
              </a:rPr>
              <a:t>New habits for life at home</a:t>
            </a:r>
            <a:endParaRPr lang="en-US" dirty="0">
              <a:latin typeface="Chief Blueprint" panose="020B0500000000000000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066924"/>
            <a:ext cx="1800225" cy="254317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999" y="4648200"/>
            <a:ext cx="2295525" cy="19907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2066924"/>
            <a:ext cx="2371725" cy="19240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957387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26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http://www.quittingthesitting.org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www.juststand.org/tabid/816/default.aspx</a:t>
            </a:r>
            <a:endParaRPr lang="en-US" dirty="0" smtClean="0"/>
          </a:p>
          <a:p>
            <a:r>
              <a:rPr lang="en-US" dirty="0">
                <a:hlinkClick r:id="rId4"/>
              </a:rPr>
              <a:t>http://stateofobesity.org/states/ks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go4life.nia.nih.gov/tip-sheets/work-out-work</a:t>
            </a:r>
            <a:endParaRPr lang="en-US" dirty="0" smtClean="0"/>
          </a:p>
          <a:p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www.heartfoundation.org.au/active-living/sit-less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93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http://www.moveitmonday.org/portfolio-items/nano-workout-9/?</a:t>
            </a:r>
            <a:r>
              <a:rPr lang="en-US" dirty="0" smtClean="0">
                <a:hlinkClick r:id="rId2"/>
              </a:rPr>
              <a:t>portfolioID=459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97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838200"/>
            <a:ext cx="4876799" cy="3200400"/>
          </a:xfr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43434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83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hief Blueprint" panose="020B0500000000000000" pitchFamily="34" charset="0"/>
              </a:rPr>
              <a:t>Stand up to live your best life!</a:t>
            </a:r>
            <a:endParaRPr lang="en-US" dirty="0">
              <a:latin typeface="Chief Blueprint" panose="020B0500000000000000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Move more</a:t>
            </a:r>
          </a:p>
          <a:p>
            <a:pPr marL="0" indent="0" algn="ctr">
              <a:buNone/>
            </a:pPr>
            <a:r>
              <a:rPr lang="en-US" sz="8000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Sit Less!</a:t>
            </a:r>
            <a:endParaRPr lang="en-US" sz="8000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16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hief Blueprint" panose="020B0500000000000000" pitchFamily="34" charset="0"/>
              </a:rPr>
              <a:t>20 years ago these shoes were busy...</a:t>
            </a:r>
            <a:endParaRPr lang="en-US" dirty="0">
              <a:latin typeface="Chief Blueprint" panose="020B0500000000000000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1823623"/>
            <a:ext cx="3243262" cy="287696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3276600"/>
            <a:ext cx="1733550" cy="2638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1725" y="1676400"/>
            <a:ext cx="2514600" cy="18192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025" y="4495800"/>
            <a:ext cx="2286000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9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r>
              <a:rPr lang="en-US" dirty="0" smtClean="0">
                <a:latin typeface="Chief Blueprint" panose="020B0500000000000000" pitchFamily="34" charset="0"/>
              </a:rPr>
              <a:t>Now, we’re busy sitting</a:t>
            </a:r>
            <a:endParaRPr lang="en-US" dirty="0">
              <a:latin typeface="Chief Blueprint" panose="020B0500000000000000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1362075"/>
            <a:ext cx="2000250" cy="22860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81150"/>
            <a:ext cx="2466975" cy="1847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4267200"/>
            <a:ext cx="2286000" cy="15144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2667000"/>
            <a:ext cx="1790700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5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57200"/>
            <a:ext cx="6143222" cy="6172200"/>
          </a:xfrm>
        </p:spPr>
      </p:pic>
    </p:spTree>
    <p:extLst>
      <p:ext uri="{BB962C8B-B14F-4D97-AF65-F5344CB8AC3E}">
        <p14:creationId xmlns:p14="http://schemas.microsoft.com/office/powerpoint/2010/main" val="38631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32" y="685800"/>
            <a:ext cx="8302934" cy="5143500"/>
          </a:xfrm>
        </p:spPr>
      </p:pic>
    </p:spTree>
    <p:extLst>
      <p:ext uri="{BB962C8B-B14F-4D97-AF65-F5344CB8AC3E}">
        <p14:creationId xmlns:p14="http://schemas.microsoft.com/office/powerpoint/2010/main" val="287508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760816"/>
            <a:ext cx="7924800" cy="5030384"/>
          </a:xfrm>
        </p:spPr>
      </p:pic>
      <p:sp>
        <p:nvSpPr>
          <p:cNvPr id="5" name="TextBox 4"/>
          <p:cNvSpPr txBox="1"/>
          <p:nvPr/>
        </p:nvSpPr>
        <p:spPr>
          <a:xfrm>
            <a:off x="2743200" y="5948064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https://americaninfomaps.wordpress.com/2013/10/03/map-obesity-rates-united-states-by-county/</a:t>
            </a:r>
          </a:p>
        </p:txBody>
      </p:sp>
    </p:spTree>
    <p:extLst>
      <p:ext uri="{BB962C8B-B14F-4D97-AF65-F5344CB8AC3E}">
        <p14:creationId xmlns:p14="http://schemas.microsoft.com/office/powerpoint/2010/main" val="7950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hief Blueprint" panose="020B0500000000000000" pitchFamily="34" charset="0"/>
              </a:rPr>
              <a:t>30-35% of adults are obese!</a:t>
            </a:r>
            <a:endParaRPr lang="en-US" dirty="0">
              <a:latin typeface="Chief Blueprint" panose="020B0500000000000000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371600"/>
            <a:ext cx="6591876" cy="4189593"/>
          </a:xfrm>
        </p:spPr>
      </p:pic>
      <p:sp>
        <p:nvSpPr>
          <p:cNvPr id="5" name="TextBox 4"/>
          <p:cNvSpPr txBox="1"/>
          <p:nvPr/>
        </p:nvSpPr>
        <p:spPr>
          <a:xfrm>
            <a:off x="2895600" y="6154519"/>
            <a:ext cx="434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https://www.cdc.gov/obesity/data/prevalence-maps.html</a:t>
            </a:r>
          </a:p>
        </p:txBody>
      </p:sp>
    </p:spTree>
    <p:extLst>
      <p:ext uri="{BB962C8B-B14F-4D97-AF65-F5344CB8AC3E}">
        <p14:creationId xmlns:p14="http://schemas.microsoft.com/office/powerpoint/2010/main" val="378365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hief Blueprint" panose="020B0500000000000000" pitchFamily="34" charset="0"/>
              </a:rPr>
              <a:t>Let’s do something about it!</a:t>
            </a:r>
            <a:endParaRPr lang="en-US" dirty="0">
              <a:latin typeface="Chief Blueprint" panose="020B0500000000000000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066800"/>
            <a:ext cx="7391400" cy="4800600"/>
          </a:xfrm>
        </p:spPr>
      </p:pic>
    </p:spTree>
    <p:extLst>
      <p:ext uri="{BB962C8B-B14F-4D97-AF65-F5344CB8AC3E}">
        <p14:creationId xmlns:p14="http://schemas.microsoft.com/office/powerpoint/2010/main" val="354199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hief Blueprint" panose="020B0500000000000000" pitchFamily="34" charset="0"/>
              </a:rPr>
              <a:t>Sitting too much is serious business</a:t>
            </a:r>
            <a:endParaRPr lang="en-US" dirty="0">
              <a:latin typeface="Chief Blueprint" panose="020B0500000000000000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/>
          <a:lstStyle/>
          <a:p>
            <a:pPr algn="ctr"/>
            <a:endParaRPr lang="en-US" dirty="0" smtClean="0">
              <a:latin typeface="Chief Blueprint" panose="020B0500000000000000" pitchFamily="34" charset="0"/>
            </a:endParaRPr>
          </a:p>
          <a:p>
            <a:pPr algn="ctr"/>
            <a:r>
              <a:rPr lang="en-US" dirty="0" smtClean="0">
                <a:latin typeface="Chief Blueprint" panose="020B0500000000000000" pitchFamily="34" charset="0"/>
              </a:rPr>
              <a:t>Increases risk for weight gain</a:t>
            </a:r>
          </a:p>
          <a:p>
            <a:pPr algn="ctr"/>
            <a:r>
              <a:rPr lang="en-US" dirty="0" smtClean="0">
                <a:latin typeface="Chief Blueprint" panose="020B0500000000000000" pitchFamily="34" charset="0"/>
              </a:rPr>
              <a:t>Depression</a:t>
            </a:r>
          </a:p>
          <a:p>
            <a:pPr algn="ctr"/>
            <a:r>
              <a:rPr lang="en-US" dirty="0" smtClean="0">
                <a:latin typeface="Chief Blueprint" panose="020B0500000000000000" pitchFamily="34" charset="0"/>
              </a:rPr>
              <a:t>Aches and pains</a:t>
            </a:r>
          </a:p>
          <a:p>
            <a:pPr algn="ctr"/>
            <a:r>
              <a:rPr lang="en-US" dirty="0" smtClean="0">
                <a:latin typeface="Chief Blueprint" panose="020B0500000000000000" pitchFamily="34" charset="0"/>
              </a:rPr>
              <a:t>Exhaustion</a:t>
            </a:r>
          </a:p>
          <a:p>
            <a:pPr algn="ctr"/>
            <a:r>
              <a:rPr lang="en-US" dirty="0" smtClean="0">
                <a:latin typeface="Chief Blueprint" panose="020B0500000000000000" pitchFamily="34" charset="0"/>
              </a:rPr>
              <a:t>Heart disease and certain cancers</a:t>
            </a:r>
            <a:endParaRPr lang="en-US" dirty="0">
              <a:latin typeface="Chief Blueprint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15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SREsunflower2-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KSREsunflower2-2</Template>
  <TotalTime>1332</TotalTime>
  <Words>167</Words>
  <Application>Microsoft Office PowerPoint</Application>
  <PresentationFormat>On-screen Show (4:3)</PresentationFormat>
  <Paragraphs>43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KSREsunflower2-2</vt:lpstr>
      <vt:lpstr>Move More, Sit Less</vt:lpstr>
      <vt:lpstr>20 years ago these shoes were busy...</vt:lpstr>
      <vt:lpstr>  Now, we’re busy sitting</vt:lpstr>
      <vt:lpstr>PowerPoint Presentation</vt:lpstr>
      <vt:lpstr>PowerPoint Presentation</vt:lpstr>
      <vt:lpstr>PowerPoint Presentation</vt:lpstr>
      <vt:lpstr>30-35% of adults are obese!</vt:lpstr>
      <vt:lpstr>Let’s do something about it!</vt:lpstr>
      <vt:lpstr>Sitting too much is serious business</vt:lpstr>
      <vt:lpstr>You just ‘gotta move!</vt:lpstr>
      <vt:lpstr>Motion is key     </vt:lpstr>
      <vt:lpstr>New habits for life at work</vt:lpstr>
      <vt:lpstr>New habits for life at home</vt:lpstr>
      <vt:lpstr>Resources</vt:lpstr>
      <vt:lpstr>PowerPoint Presentation</vt:lpstr>
      <vt:lpstr>         </vt:lpstr>
      <vt:lpstr>Stand up to live your best life!</vt:lpstr>
    </vt:vector>
  </TitlesOfParts>
  <Company>K-State Research and Extension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Lorenzen</dc:creator>
  <cp:lastModifiedBy>Amy Lorenzen</cp:lastModifiedBy>
  <cp:revision>103</cp:revision>
  <cp:lastPrinted>2017-08-21T18:25:47Z</cp:lastPrinted>
  <dcterms:created xsi:type="dcterms:W3CDTF">2017-08-03T13:23:58Z</dcterms:created>
  <dcterms:modified xsi:type="dcterms:W3CDTF">2017-08-30T01:54:00Z</dcterms:modified>
</cp:coreProperties>
</file>