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78" r:id="rId4"/>
    <p:sldId id="277" r:id="rId5"/>
    <p:sldId id="282" r:id="rId6"/>
    <p:sldId id="276" r:id="rId7"/>
    <p:sldId id="283" r:id="rId8"/>
    <p:sldId id="285" r:id="rId9"/>
    <p:sldId id="279" r:id="rId10"/>
    <p:sldId id="284" r:id="rId11"/>
    <p:sldId id="280" r:id="rId12"/>
    <p:sldId id="281" r:id="rId13"/>
    <p:sldId id="274" r:id="rId14"/>
    <p:sldId id="275" r:id="rId15"/>
    <p:sldId id="272" r:id="rId16"/>
    <p:sldId id="289" r:id="rId17"/>
    <p:sldId id="288" r:id="rId18"/>
    <p:sldId id="287" r:id="rId19"/>
    <p:sldId id="286" r:id="rId2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73B"/>
    <a:srgbClr val="4A237C"/>
    <a:srgbClr val="3C1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2AD1E-299F-416B-9FCF-25945338A3E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A0A1A-3075-4F06-B9DD-46651B1213B8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Divergent</a:t>
          </a:r>
          <a:endParaRPr lang="en-US" dirty="0">
            <a:solidFill>
              <a:schemeClr val="tx1"/>
            </a:solidFill>
          </a:endParaRPr>
        </a:p>
      </dgm:t>
    </dgm:pt>
    <dgm:pt modelId="{540347C2-AEB1-496D-B3C3-1C7E0C0E29A5}" type="parTrans" cxnId="{8A781335-434E-40F4-8E15-3F4490F4BC3F}">
      <dgm:prSet/>
      <dgm:spPr/>
      <dgm:t>
        <a:bodyPr/>
        <a:lstStyle/>
        <a:p>
          <a:endParaRPr lang="en-US"/>
        </a:p>
      </dgm:t>
    </dgm:pt>
    <dgm:pt modelId="{AF54E943-3F29-4CFF-A181-E0B5B86A4B14}" type="sibTrans" cxnId="{8A781335-434E-40F4-8E15-3F4490F4BC3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5D291B0-5698-404F-8F70-A1F0EDD4F8C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Aliveness</a:t>
          </a:r>
          <a:endParaRPr lang="en-US" sz="1800" dirty="0"/>
        </a:p>
      </dgm:t>
    </dgm:pt>
    <dgm:pt modelId="{09AA6303-5933-4D12-9AED-D4963F5C2484}" type="parTrans" cxnId="{ECFE734C-D146-4B18-BE75-0D7B2E3FD945}">
      <dgm:prSet/>
      <dgm:spPr/>
      <dgm:t>
        <a:bodyPr/>
        <a:lstStyle/>
        <a:p>
          <a:endParaRPr lang="en-US"/>
        </a:p>
      </dgm:t>
    </dgm:pt>
    <dgm:pt modelId="{C7786285-3513-4A40-979E-B73C0F1692E7}" type="sibTrans" cxnId="{ECFE734C-D146-4B18-BE75-0D7B2E3FD945}">
      <dgm:prSet/>
      <dgm:spPr/>
      <dgm:t>
        <a:bodyPr/>
        <a:lstStyle/>
        <a:p>
          <a:endParaRPr lang="en-US"/>
        </a:p>
      </dgm:t>
    </dgm:pt>
    <dgm:pt modelId="{775AABEA-C8F2-4A90-8A8B-24F2CFC77872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Relief</a:t>
          </a:r>
          <a:endParaRPr lang="en-US" sz="1800" dirty="0"/>
        </a:p>
      </dgm:t>
    </dgm:pt>
    <dgm:pt modelId="{E171EF9D-8E3B-4619-A110-91BF18B51249}" type="parTrans" cxnId="{96D816AD-2612-41C0-871E-4134FA323F1F}">
      <dgm:prSet/>
      <dgm:spPr/>
      <dgm:t>
        <a:bodyPr/>
        <a:lstStyle/>
        <a:p>
          <a:endParaRPr lang="en-US"/>
        </a:p>
      </dgm:t>
    </dgm:pt>
    <dgm:pt modelId="{93CBF93C-85B2-4885-BB65-4302E2FA621E}" type="sibTrans" cxnId="{96D816AD-2612-41C0-871E-4134FA323F1F}">
      <dgm:prSet/>
      <dgm:spPr/>
      <dgm:t>
        <a:bodyPr/>
        <a:lstStyle/>
        <a:p>
          <a:endParaRPr lang="en-US"/>
        </a:p>
      </dgm:t>
    </dgm:pt>
    <dgm:pt modelId="{8A9EBE40-25AC-4DE4-943B-D929659F2DA8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Groan Zone</a:t>
          </a:r>
          <a:endParaRPr lang="en-US" dirty="0">
            <a:solidFill>
              <a:schemeClr val="tx1"/>
            </a:solidFill>
          </a:endParaRPr>
        </a:p>
      </dgm:t>
    </dgm:pt>
    <dgm:pt modelId="{B7C8821F-3AB0-40DB-9B3B-63BF99E40A1A}" type="parTrans" cxnId="{692E3C9D-0D04-48D0-B8E4-08A4FD5D43B6}">
      <dgm:prSet/>
      <dgm:spPr/>
      <dgm:t>
        <a:bodyPr/>
        <a:lstStyle/>
        <a:p>
          <a:endParaRPr lang="en-US"/>
        </a:p>
      </dgm:t>
    </dgm:pt>
    <dgm:pt modelId="{10954DDD-E2AF-414B-B825-7000B06A51CD}" type="sibTrans" cxnId="{692E3C9D-0D04-48D0-B8E4-08A4FD5D43B6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0B31ACD-BC38-4876-A387-6CC530DDF36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Confusion</a:t>
          </a:r>
          <a:endParaRPr lang="en-US" sz="2000" dirty="0"/>
        </a:p>
      </dgm:t>
    </dgm:pt>
    <dgm:pt modelId="{CE9F1071-7A13-45E5-8575-A72478CC9B81}" type="parTrans" cxnId="{2FF9B6D8-E527-44DA-BBE9-1C17CBF83962}">
      <dgm:prSet/>
      <dgm:spPr/>
      <dgm:t>
        <a:bodyPr/>
        <a:lstStyle/>
        <a:p>
          <a:endParaRPr lang="en-US"/>
        </a:p>
      </dgm:t>
    </dgm:pt>
    <dgm:pt modelId="{FF0DB281-93E5-493D-9685-DACAA2C9C05E}" type="sibTrans" cxnId="{2FF9B6D8-E527-44DA-BBE9-1C17CBF83962}">
      <dgm:prSet/>
      <dgm:spPr/>
      <dgm:t>
        <a:bodyPr/>
        <a:lstStyle/>
        <a:p>
          <a:endParaRPr lang="en-US"/>
        </a:p>
      </dgm:t>
    </dgm:pt>
    <dgm:pt modelId="{D6CB45FD-3EF6-4B8F-B984-FD52AFB5F63E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Convergent</a:t>
          </a:r>
          <a:endParaRPr lang="en-US" dirty="0">
            <a:solidFill>
              <a:schemeClr val="tx1"/>
            </a:solidFill>
          </a:endParaRPr>
        </a:p>
      </dgm:t>
    </dgm:pt>
    <dgm:pt modelId="{9342E493-820F-42C2-9C95-C3335D51825D}" type="parTrans" cxnId="{3C069256-A651-4502-A387-26617172252F}">
      <dgm:prSet/>
      <dgm:spPr/>
      <dgm:t>
        <a:bodyPr/>
        <a:lstStyle/>
        <a:p>
          <a:endParaRPr lang="en-US"/>
        </a:p>
      </dgm:t>
    </dgm:pt>
    <dgm:pt modelId="{A8124192-4D02-48EE-914E-0CD4F7E59553}" type="sibTrans" cxnId="{3C069256-A651-4502-A387-26617172252F}">
      <dgm:prSet/>
      <dgm:spPr/>
      <dgm:t>
        <a:bodyPr/>
        <a:lstStyle/>
        <a:p>
          <a:endParaRPr lang="en-US"/>
        </a:p>
      </dgm:t>
    </dgm:pt>
    <dgm:pt modelId="{6E89CBFD-8E19-44C7-A3E0-FB7AE76B0E80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Imagination</a:t>
          </a:r>
          <a:endParaRPr lang="en-US" sz="1800" dirty="0"/>
        </a:p>
      </dgm:t>
    </dgm:pt>
    <dgm:pt modelId="{29B0A58D-7CE2-4096-B738-1B3FBC96F8BF}" type="parTrans" cxnId="{EA5BAD70-B3B9-4FC9-BFCD-4F5288C41FDC}">
      <dgm:prSet/>
      <dgm:spPr/>
      <dgm:t>
        <a:bodyPr/>
        <a:lstStyle/>
        <a:p>
          <a:endParaRPr lang="en-US"/>
        </a:p>
      </dgm:t>
    </dgm:pt>
    <dgm:pt modelId="{0DB5C067-A214-4222-A20B-FCF3CF3C9C6D}" type="sibTrans" cxnId="{EA5BAD70-B3B9-4FC9-BFCD-4F5288C41FDC}">
      <dgm:prSet/>
      <dgm:spPr/>
      <dgm:t>
        <a:bodyPr/>
        <a:lstStyle/>
        <a:p>
          <a:endParaRPr lang="en-US"/>
        </a:p>
      </dgm:t>
    </dgm:pt>
    <dgm:pt modelId="{06389F02-3D4F-4865-992C-A28DD37FAFE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Focus</a:t>
          </a:r>
          <a:endParaRPr lang="en-US" sz="1800" dirty="0"/>
        </a:p>
      </dgm:t>
    </dgm:pt>
    <dgm:pt modelId="{71DF5B4D-E5DF-4627-AE60-699EDEE80BC6}" type="parTrans" cxnId="{4A19514E-0EC5-4104-9A30-220E699A7F18}">
      <dgm:prSet/>
      <dgm:spPr/>
      <dgm:t>
        <a:bodyPr/>
        <a:lstStyle/>
        <a:p>
          <a:endParaRPr lang="en-US"/>
        </a:p>
      </dgm:t>
    </dgm:pt>
    <dgm:pt modelId="{90ECB597-B320-42E0-9CAF-FE7BA8D18017}" type="sibTrans" cxnId="{4A19514E-0EC5-4104-9A30-220E699A7F18}">
      <dgm:prSet/>
      <dgm:spPr/>
      <dgm:t>
        <a:bodyPr/>
        <a:lstStyle/>
        <a:p>
          <a:endParaRPr lang="en-US"/>
        </a:p>
      </dgm:t>
    </dgm:pt>
    <dgm:pt modelId="{8BFB9B85-8806-4ED2-931A-21DA2B518E0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Hope</a:t>
          </a:r>
          <a:endParaRPr lang="en-US" sz="1800" dirty="0"/>
        </a:p>
      </dgm:t>
    </dgm:pt>
    <dgm:pt modelId="{AD306999-E09D-432C-96D4-6E98E8C4430D}" type="parTrans" cxnId="{09EF0D33-8D9A-4D91-904B-33B6D6E610A9}">
      <dgm:prSet/>
      <dgm:spPr/>
      <dgm:t>
        <a:bodyPr/>
        <a:lstStyle/>
        <a:p>
          <a:endParaRPr lang="en-US"/>
        </a:p>
      </dgm:t>
    </dgm:pt>
    <dgm:pt modelId="{B195CFAC-6743-4327-B02B-B8A2A578D04F}" type="sibTrans" cxnId="{09EF0D33-8D9A-4D91-904B-33B6D6E610A9}">
      <dgm:prSet/>
      <dgm:spPr/>
      <dgm:t>
        <a:bodyPr/>
        <a:lstStyle/>
        <a:p>
          <a:endParaRPr lang="en-US"/>
        </a:p>
      </dgm:t>
    </dgm:pt>
    <dgm:pt modelId="{21CADD34-998F-4557-8F82-E30A8FA12187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Curiosity</a:t>
          </a:r>
          <a:endParaRPr lang="en-US" sz="1800" dirty="0"/>
        </a:p>
      </dgm:t>
    </dgm:pt>
    <dgm:pt modelId="{31C4353A-546D-4308-A5AD-DDBEEFFDB19C}" type="parTrans" cxnId="{6A479EA9-F6DF-469F-B502-67C42AE04A96}">
      <dgm:prSet/>
      <dgm:spPr/>
      <dgm:t>
        <a:bodyPr/>
        <a:lstStyle/>
        <a:p>
          <a:endParaRPr lang="en-US"/>
        </a:p>
      </dgm:t>
    </dgm:pt>
    <dgm:pt modelId="{E99F11C5-8C64-4A14-B232-226BB2805466}" type="sibTrans" cxnId="{6A479EA9-F6DF-469F-B502-67C42AE04A96}">
      <dgm:prSet/>
      <dgm:spPr/>
      <dgm:t>
        <a:bodyPr/>
        <a:lstStyle/>
        <a:p>
          <a:endParaRPr lang="en-US"/>
        </a:p>
      </dgm:t>
    </dgm:pt>
    <dgm:pt modelId="{E9B4B5F7-DA72-4733-8D33-8337D940F415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Thoughtfulness</a:t>
          </a:r>
          <a:endParaRPr lang="en-US" sz="1800" dirty="0"/>
        </a:p>
      </dgm:t>
    </dgm:pt>
    <dgm:pt modelId="{8F0451D9-D339-4353-B4EF-AE156EFD16A7}" type="parTrans" cxnId="{47417C71-19E3-40BD-AEAF-24F2A31341CE}">
      <dgm:prSet/>
      <dgm:spPr/>
      <dgm:t>
        <a:bodyPr/>
        <a:lstStyle/>
        <a:p>
          <a:endParaRPr lang="en-US"/>
        </a:p>
      </dgm:t>
    </dgm:pt>
    <dgm:pt modelId="{1A259ABB-5BAF-4686-BECA-67B503D7BA70}" type="sibTrans" cxnId="{47417C71-19E3-40BD-AEAF-24F2A31341CE}">
      <dgm:prSet/>
      <dgm:spPr/>
      <dgm:t>
        <a:bodyPr/>
        <a:lstStyle/>
        <a:p>
          <a:endParaRPr lang="en-US"/>
        </a:p>
      </dgm:t>
    </dgm:pt>
    <dgm:pt modelId="{E628DA1A-9496-42C0-BFEA-77C5672D38B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Aggravation</a:t>
          </a:r>
          <a:endParaRPr lang="en-US" sz="2000" dirty="0"/>
        </a:p>
      </dgm:t>
    </dgm:pt>
    <dgm:pt modelId="{1233A15F-D756-46B2-B6AD-76110396A043}" type="parTrans" cxnId="{7556DFF3-4059-4DA6-A237-53F96BAB96A6}">
      <dgm:prSet/>
      <dgm:spPr/>
      <dgm:t>
        <a:bodyPr/>
        <a:lstStyle/>
        <a:p>
          <a:endParaRPr lang="en-US"/>
        </a:p>
      </dgm:t>
    </dgm:pt>
    <dgm:pt modelId="{0F01CD4B-FE8B-4404-B4FB-EEA1F7C3D942}" type="sibTrans" cxnId="{7556DFF3-4059-4DA6-A237-53F96BAB96A6}">
      <dgm:prSet/>
      <dgm:spPr/>
      <dgm:t>
        <a:bodyPr/>
        <a:lstStyle/>
        <a:p>
          <a:endParaRPr lang="en-US"/>
        </a:p>
      </dgm:t>
    </dgm:pt>
    <dgm:pt modelId="{028DFAFD-28EE-4275-8626-7A99E98E5399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Frustration</a:t>
          </a:r>
          <a:endParaRPr lang="en-US" sz="2000" dirty="0"/>
        </a:p>
      </dgm:t>
    </dgm:pt>
    <dgm:pt modelId="{CD54A1E8-897D-4D7E-8FDA-35645B476CA7}" type="parTrans" cxnId="{62D25F6B-BD0C-4742-BC7F-4B1506288AD8}">
      <dgm:prSet/>
      <dgm:spPr/>
      <dgm:t>
        <a:bodyPr/>
        <a:lstStyle/>
        <a:p>
          <a:endParaRPr lang="en-US"/>
        </a:p>
      </dgm:t>
    </dgm:pt>
    <dgm:pt modelId="{54B381AA-6F79-4C2F-B92B-E72AFFBB1E50}" type="sibTrans" cxnId="{62D25F6B-BD0C-4742-BC7F-4B1506288AD8}">
      <dgm:prSet/>
      <dgm:spPr/>
      <dgm:t>
        <a:bodyPr/>
        <a:lstStyle/>
        <a:p>
          <a:endParaRPr lang="en-US"/>
        </a:p>
      </dgm:t>
    </dgm:pt>
    <dgm:pt modelId="{27C7909E-7737-4E80-A9CC-BB8851C26EA5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Disgust</a:t>
          </a:r>
          <a:endParaRPr lang="en-US" sz="2000" dirty="0"/>
        </a:p>
      </dgm:t>
    </dgm:pt>
    <dgm:pt modelId="{7F719754-69F5-46A5-BA87-ADFE6A0D323E}" type="parTrans" cxnId="{56157BA0-1D9D-4623-9E28-1F9C1088E699}">
      <dgm:prSet/>
      <dgm:spPr/>
      <dgm:t>
        <a:bodyPr/>
        <a:lstStyle/>
        <a:p>
          <a:endParaRPr lang="en-US"/>
        </a:p>
      </dgm:t>
    </dgm:pt>
    <dgm:pt modelId="{61B8ACCE-892C-4CB2-9D69-FBF8772C2FC6}" type="sibTrans" cxnId="{56157BA0-1D9D-4623-9E28-1F9C1088E699}">
      <dgm:prSet/>
      <dgm:spPr/>
      <dgm:t>
        <a:bodyPr/>
        <a:lstStyle/>
        <a:p>
          <a:endParaRPr lang="en-US"/>
        </a:p>
      </dgm:t>
    </dgm:pt>
    <dgm:pt modelId="{4E45F845-A3CE-456E-935B-CE960A64A7AB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Boredom</a:t>
          </a:r>
          <a:endParaRPr lang="en-US" sz="2000" dirty="0"/>
        </a:p>
      </dgm:t>
    </dgm:pt>
    <dgm:pt modelId="{B8AF701A-6493-4345-A256-5C7348B9DF9B}" type="parTrans" cxnId="{205E649E-48F3-46A0-B5F4-B2FC09E3D0A5}">
      <dgm:prSet/>
      <dgm:spPr/>
      <dgm:t>
        <a:bodyPr/>
        <a:lstStyle/>
        <a:p>
          <a:endParaRPr lang="en-US"/>
        </a:p>
      </dgm:t>
    </dgm:pt>
    <dgm:pt modelId="{BE07F1DC-F275-4BBC-9F9A-B5BEFE4D91B4}" type="sibTrans" cxnId="{205E649E-48F3-46A0-B5F4-B2FC09E3D0A5}">
      <dgm:prSet/>
      <dgm:spPr/>
      <dgm:t>
        <a:bodyPr/>
        <a:lstStyle/>
        <a:p>
          <a:endParaRPr lang="en-US"/>
        </a:p>
      </dgm:t>
    </dgm:pt>
    <dgm:pt modelId="{E52F40EF-DB91-4BE7-A1B5-164061996B8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Anxiety</a:t>
          </a:r>
          <a:endParaRPr lang="en-US" sz="2000" dirty="0"/>
        </a:p>
      </dgm:t>
    </dgm:pt>
    <dgm:pt modelId="{3F0C12A1-298E-4009-B8D2-8831F13FDDA5}" type="parTrans" cxnId="{BBFF2A16-FB12-412E-9EF7-4482B91EA38D}">
      <dgm:prSet/>
      <dgm:spPr/>
      <dgm:t>
        <a:bodyPr/>
        <a:lstStyle/>
        <a:p>
          <a:endParaRPr lang="en-US"/>
        </a:p>
      </dgm:t>
    </dgm:pt>
    <dgm:pt modelId="{0261DAC8-7A5D-4A47-9AAC-B48C3C394AF0}" type="sibTrans" cxnId="{BBFF2A16-FB12-412E-9EF7-4482B91EA38D}">
      <dgm:prSet/>
      <dgm:spPr/>
      <dgm:t>
        <a:bodyPr/>
        <a:lstStyle/>
        <a:p>
          <a:endParaRPr lang="en-US"/>
        </a:p>
      </dgm:t>
    </dgm:pt>
    <dgm:pt modelId="{5C63ED23-12BA-48CE-8764-6F79B540ACD7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/>
            <a:t>Frustration</a:t>
          </a:r>
          <a:endParaRPr lang="en-US" sz="2000" dirty="0"/>
        </a:p>
      </dgm:t>
    </dgm:pt>
    <dgm:pt modelId="{C8C6E15A-ABCA-4741-B4C6-D1A62DB7DA5C}" type="parTrans" cxnId="{BDE396FE-6604-46BC-9C32-698565E69BFE}">
      <dgm:prSet/>
      <dgm:spPr/>
      <dgm:t>
        <a:bodyPr/>
        <a:lstStyle/>
        <a:p>
          <a:endParaRPr lang="en-US"/>
        </a:p>
      </dgm:t>
    </dgm:pt>
    <dgm:pt modelId="{24938C05-4EA6-4C33-B11B-F2B0D7A50349}" type="sibTrans" cxnId="{BDE396FE-6604-46BC-9C32-698565E69BFE}">
      <dgm:prSet/>
      <dgm:spPr/>
      <dgm:t>
        <a:bodyPr/>
        <a:lstStyle/>
        <a:p>
          <a:endParaRPr lang="en-US"/>
        </a:p>
      </dgm:t>
    </dgm:pt>
    <dgm:pt modelId="{F3EA0A40-47AE-46F2-AFDB-1CC74FCFD84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Eagerness</a:t>
          </a:r>
          <a:endParaRPr lang="en-US" sz="1800" dirty="0"/>
        </a:p>
      </dgm:t>
    </dgm:pt>
    <dgm:pt modelId="{A4AC8A10-7050-4C21-9CB6-5429AB4CE79A}" type="parTrans" cxnId="{580B7AE4-863E-4A48-94D7-8E2387832218}">
      <dgm:prSet/>
      <dgm:spPr/>
      <dgm:t>
        <a:bodyPr/>
        <a:lstStyle/>
        <a:p>
          <a:endParaRPr lang="en-US"/>
        </a:p>
      </dgm:t>
    </dgm:pt>
    <dgm:pt modelId="{401BDE58-88D9-423C-93DC-FC3F06EA30F8}" type="sibTrans" cxnId="{580B7AE4-863E-4A48-94D7-8E2387832218}">
      <dgm:prSet/>
      <dgm:spPr/>
      <dgm:t>
        <a:bodyPr/>
        <a:lstStyle/>
        <a:p>
          <a:endParaRPr lang="en-US"/>
        </a:p>
      </dgm:t>
    </dgm:pt>
    <dgm:pt modelId="{18446003-8BAE-4790-AAD8-FF0F9A82BCF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Clarity</a:t>
          </a:r>
          <a:endParaRPr lang="en-US" sz="1800" dirty="0"/>
        </a:p>
      </dgm:t>
    </dgm:pt>
    <dgm:pt modelId="{50B730D6-28E2-4B17-B4C1-53A2EBD6F1CB}" type="parTrans" cxnId="{961660A6-30B6-4C89-82C3-2B8F094515BA}">
      <dgm:prSet/>
      <dgm:spPr/>
      <dgm:t>
        <a:bodyPr/>
        <a:lstStyle/>
        <a:p>
          <a:endParaRPr lang="en-US"/>
        </a:p>
      </dgm:t>
    </dgm:pt>
    <dgm:pt modelId="{F2B24C61-C0C2-4BE1-8A44-766842355859}" type="sibTrans" cxnId="{961660A6-30B6-4C89-82C3-2B8F094515BA}">
      <dgm:prSet/>
      <dgm:spPr/>
      <dgm:t>
        <a:bodyPr/>
        <a:lstStyle/>
        <a:p>
          <a:endParaRPr lang="en-US"/>
        </a:p>
      </dgm:t>
    </dgm:pt>
    <dgm:pt modelId="{7A4F6B91-DD93-4C61-81F2-211941CA4FA0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/>
            <a:t>Confidence</a:t>
          </a:r>
          <a:endParaRPr lang="en-US" sz="1800" dirty="0"/>
        </a:p>
      </dgm:t>
    </dgm:pt>
    <dgm:pt modelId="{12A1FFD1-1675-455E-B55B-6CAF57B2E2A5}" type="parTrans" cxnId="{E88372C8-9B88-49B4-9568-8A3E7A57AF47}">
      <dgm:prSet/>
      <dgm:spPr/>
      <dgm:t>
        <a:bodyPr/>
        <a:lstStyle/>
        <a:p>
          <a:endParaRPr lang="en-US"/>
        </a:p>
      </dgm:t>
    </dgm:pt>
    <dgm:pt modelId="{A63BC1E7-2DD3-4320-9575-60C6C38CDF04}" type="sibTrans" cxnId="{E88372C8-9B88-49B4-9568-8A3E7A57AF47}">
      <dgm:prSet/>
      <dgm:spPr/>
      <dgm:t>
        <a:bodyPr/>
        <a:lstStyle/>
        <a:p>
          <a:endParaRPr lang="en-US"/>
        </a:p>
      </dgm:t>
    </dgm:pt>
    <dgm:pt modelId="{613A61C3-1195-4F60-B1D8-35D6AFF87C3B}" type="pres">
      <dgm:prSet presAssocID="{5BC2AD1E-299F-416B-9FCF-25945338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8567E-F924-4E29-B481-629DC70EEBC3}" type="pres">
      <dgm:prSet presAssocID="{5BC2AD1E-299F-416B-9FCF-25945338A3ED}" presName="tSp" presStyleCnt="0"/>
      <dgm:spPr/>
    </dgm:pt>
    <dgm:pt modelId="{F86A0A8E-AED9-4151-A262-F3B922582899}" type="pres">
      <dgm:prSet presAssocID="{5BC2AD1E-299F-416B-9FCF-25945338A3ED}" presName="bSp" presStyleCnt="0"/>
      <dgm:spPr/>
    </dgm:pt>
    <dgm:pt modelId="{5B5D4CBA-362C-4378-82CB-88574177BCB9}" type="pres">
      <dgm:prSet presAssocID="{5BC2AD1E-299F-416B-9FCF-25945338A3ED}" presName="process" presStyleCnt="0"/>
      <dgm:spPr/>
    </dgm:pt>
    <dgm:pt modelId="{B5D4FA8A-5B02-49E8-983A-FE17D87CA83D}" type="pres">
      <dgm:prSet presAssocID="{FCAA0A1A-3075-4F06-B9DD-46651B1213B8}" presName="composite1" presStyleCnt="0"/>
      <dgm:spPr/>
    </dgm:pt>
    <dgm:pt modelId="{B2113B35-FE35-436A-9C96-30AA489787CD}" type="pres">
      <dgm:prSet presAssocID="{FCAA0A1A-3075-4F06-B9DD-46651B1213B8}" presName="dummyNode1" presStyleLbl="node1" presStyleIdx="0" presStyleCnt="3"/>
      <dgm:spPr/>
    </dgm:pt>
    <dgm:pt modelId="{1B71A62B-C13E-4299-AABB-84BD2AF67D9A}" type="pres">
      <dgm:prSet presAssocID="{FCAA0A1A-3075-4F06-B9DD-46651B1213B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BCCEC-1431-4361-BCAB-29034B4F81E4}" type="pres">
      <dgm:prSet presAssocID="{FCAA0A1A-3075-4F06-B9DD-46651B1213B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A40EB-DC3E-48F5-80F3-C0F080BAE328}" type="pres">
      <dgm:prSet presAssocID="{FCAA0A1A-3075-4F06-B9DD-46651B1213B8}" presName="parentNode1" presStyleLbl="node1" presStyleIdx="0" presStyleCnt="3" custLinFactNeighborX="-641" custLinFactNeighborY="665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C6FCD-B8BF-4C89-B6A1-6400016A81C7}" type="pres">
      <dgm:prSet presAssocID="{FCAA0A1A-3075-4F06-B9DD-46651B1213B8}" presName="connSite1" presStyleCnt="0"/>
      <dgm:spPr/>
    </dgm:pt>
    <dgm:pt modelId="{19DC40FB-62C8-4F74-8FBB-1ECD3058A870}" type="pres">
      <dgm:prSet presAssocID="{AF54E943-3F29-4CFF-A181-E0B5B86A4B14}" presName="Name9" presStyleLbl="sibTrans2D1" presStyleIdx="0" presStyleCnt="2"/>
      <dgm:spPr/>
      <dgm:t>
        <a:bodyPr/>
        <a:lstStyle/>
        <a:p>
          <a:endParaRPr lang="en-US"/>
        </a:p>
      </dgm:t>
    </dgm:pt>
    <dgm:pt modelId="{CA18A3C9-01A8-4E45-8CAF-B3680F553BA3}" type="pres">
      <dgm:prSet presAssocID="{8A9EBE40-25AC-4DE4-943B-D929659F2DA8}" presName="composite2" presStyleCnt="0"/>
      <dgm:spPr/>
    </dgm:pt>
    <dgm:pt modelId="{2EA9238B-3093-4A84-B034-33908CAAA400}" type="pres">
      <dgm:prSet presAssocID="{8A9EBE40-25AC-4DE4-943B-D929659F2DA8}" presName="dummyNode2" presStyleLbl="node1" presStyleIdx="0" presStyleCnt="3"/>
      <dgm:spPr/>
    </dgm:pt>
    <dgm:pt modelId="{51681234-D5DF-4705-A931-BFA8D15FA55C}" type="pres">
      <dgm:prSet presAssocID="{8A9EBE40-25AC-4DE4-943B-D929659F2DA8}" presName="childNode2" presStyleLbl="bgAcc1" presStyleIdx="1" presStyleCnt="3" custScaleX="147738" custScaleY="182993" custLinFactNeighborX="0" custLinFactNeighborY="-47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90875-BB0B-4224-AA98-5B2CA1684A10}" type="pres">
      <dgm:prSet presAssocID="{8A9EBE40-25AC-4DE4-943B-D929659F2DA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30BBA-C707-49FD-8C9A-262668AB1780}" type="pres">
      <dgm:prSet presAssocID="{8A9EBE40-25AC-4DE4-943B-D929659F2DA8}" presName="parentNode2" presStyleLbl="node1" presStyleIdx="1" presStyleCnt="3" custLinFactY="-57117" custLinFactNeighborX="-187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D2AC-2E25-4720-B1B7-511E43A865BF}" type="pres">
      <dgm:prSet presAssocID="{8A9EBE40-25AC-4DE4-943B-D929659F2DA8}" presName="connSite2" presStyleCnt="0"/>
      <dgm:spPr/>
    </dgm:pt>
    <dgm:pt modelId="{E26CB2DD-070D-4428-A712-CFEFD383EE6D}" type="pres">
      <dgm:prSet presAssocID="{10954DDD-E2AF-414B-B825-7000B06A51CD}" presName="Name18" presStyleLbl="sibTrans2D1" presStyleIdx="1" presStyleCnt="2"/>
      <dgm:spPr/>
      <dgm:t>
        <a:bodyPr/>
        <a:lstStyle/>
        <a:p>
          <a:endParaRPr lang="en-US"/>
        </a:p>
      </dgm:t>
    </dgm:pt>
    <dgm:pt modelId="{81DD1862-E845-4F70-9CB0-B7AAEBC16EA9}" type="pres">
      <dgm:prSet presAssocID="{D6CB45FD-3EF6-4B8F-B984-FD52AFB5F63E}" presName="composite1" presStyleCnt="0"/>
      <dgm:spPr/>
    </dgm:pt>
    <dgm:pt modelId="{AB01D45C-1140-41EF-B160-94D5C09ED4CF}" type="pres">
      <dgm:prSet presAssocID="{D6CB45FD-3EF6-4B8F-B984-FD52AFB5F63E}" presName="dummyNode1" presStyleLbl="node1" presStyleIdx="1" presStyleCnt="3"/>
      <dgm:spPr/>
    </dgm:pt>
    <dgm:pt modelId="{CC933BC4-CD33-4A4A-B8C3-4D4E8F57A7EC}" type="pres">
      <dgm:prSet presAssocID="{D6CB45FD-3EF6-4B8F-B984-FD52AFB5F63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F273B-CCD1-4311-9FD1-3B7C828E603B}" type="pres">
      <dgm:prSet presAssocID="{D6CB45FD-3EF6-4B8F-B984-FD52AFB5F63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B1CC3-A530-41FD-80E4-7025DFC8EA20}" type="pres">
      <dgm:prSet presAssocID="{D6CB45FD-3EF6-4B8F-B984-FD52AFB5F63E}" presName="parentNode1" presStyleLbl="node1" presStyleIdx="2" presStyleCnt="3" custLinFactNeighborX="113" custLinFactNeighborY="65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9CFD4-9399-403C-B152-7E4D61CF99A4}" type="pres">
      <dgm:prSet presAssocID="{D6CB45FD-3EF6-4B8F-B984-FD52AFB5F63E}" presName="connSite1" presStyleCnt="0"/>
      <dgm:spPr/>
    </dgm:pt>
  </dgm:ptLst>
  <dgm:cxnLst>
    <dgm:cxn modelId="{8A781335-434E-40F4-8E15-3F4490F4BC3F}" srcId="{5BC2AD1E-299F-416B-9FCF-25945338A3ED}" destId="{FCAA0A1A-3075-4F06-B9DD-46651B1213B8}" srcOrd="0" destOrd="0" parTransId="{540347C2-AEB1-496D-B3C3-1C7E0C0E29A5}" sibTransId="{AF54E943-3F29-4CFF-A181-E0B5B86A4B14}"/>
    <dgm:cxn modelId="{32441BC2-BDC7-46A3-A7C6-74596E0DFBAC}" type="presOf" srcId="{E628DA1A-9496-42C0-BFEA-77C5672D38B8}" destId="{51681234-D5DF-4705-A931-BFA8D15FA55C}" srcOrd="0" destOrd="1" presId="urn:microsoft.com/office/officeart/2005/8/layout/hProcess4"/>
    <dgm:cxn modelId="{2F9C61C5-971D-48C8-AA5A-827F9360858D}" type="presOf" srcId="{10954DDD-E2AF-414B-B825-7000B06A51CD}" destId="{E26CB2DD-070D-4428-A712-CFEFD383EE6D}" srcOrd="0" destOrd="0" presId="urn:microsoft.com/office/officeart/2005/8/layout/hProcess4"/>
    <dgm:cxn modelId="{7C2B779E-A3BB-4D9B-961B-24C1846742F9}" type="presOf" srcId="{27C7909E-7737-4E80-A9CC-BB8851C26EA5}" destId="{51681234-D5DF-4705-A931-BFA8D15FA55C}" srcOrd="0" destOrd="3" presId="urn:microsoft.com/office/officeart/2005/8/layout/hProcess4"/>
    <dgm:cxn modelId="{3AC847E9-ACE0-4017-B828-0AE97A5A7B25}" type="presOf" srcId="{028DFAFD-28EE-4275-8626-7A99E98E5399}" destId="{51681234-D5DF-4705-A931-BFA8D15FA55C}" srcOrd="0" destOrd="2" presId="urn:microsoft.com/office/officeart/2005/8/layout/hProcess4"/>
    <dgm:cxn modelId="{A7C64008-45C1-4C76-83CA-02B0FB10E66A}" type="presOf" srcId="{5C63ED23-12BA-48CE-8764-6F79B540ACD7}" destId="{51681234-D5DF-4705-A931-BFA8D15FA55C}" srcOrd="0" destOrd="6" presId="urn:microsoft.com/office/officeart/2005/8/layout/hProcess4"/>
    <dgm:cxn modelId="{D71DC8DF-E1A9-4AFB-BAC0-847C8EC1E0CB}" type="presOf" srcId="{70B31ACD-BC38-4876-A387-6CC530DDF36F}" destId="{51681234-D5DF-4705-A931-BFA8D15FA55C}" srcOrd="0" destOrd="0" presId="urn:microsoft.com/office/officeart/2005/8/layout/hProcess4"/>
    <dgm:cxn modelId="{4A19514E-0EC5-4104-9A30-220E699A7F18}" srcId="{D6CB45FD-3EF6-4B8F-B984-FD52AFB5F63E}" destId="{06389F02-3D4F-4865-992C-A28DD37FAFE8}" srcOrd="1" destOrd="0" parTransId="{71DF5B4D-E5DF-4627-AE60-699EDEE80BC6}" sibTransId="{90ECB597-B320-42E0-9CAF-FE7BA8D18017}"/>
    <dgm:cxn modelId="{11F53448-441B-43A0-8F5E-6DACD493A153}" type="presOf" srcId="{8BFB9B85-8806-4ED2-931A-21DA2B518E06}" destId="{1B71A62B-C13E-4299-AABB-84BD2AF67D9A}" srcOrd="0" destOrd="1" presId="urn:microsoft.com/office/officeart/2005/8/layout/hProcess4"/>
    <dgm:cxn modelId="{7F6D9DF8-30F0-426A-80AF-774A4B85C9F0}" type="presOf" srcId="{D6CB45FD-3EF6-4B8F-B984-FD52AFB5F63E}" destId="{E78B1CC3-A530-41FD-80E4-7025DFC8EA20}" srcOrd="0" destOrd="0" presId="urn:microsoft.com/office/officeart/2005/8/layout/hProcess4"/>
    <dgm:cxn modelId="{ACD0C644-1493-4225-BE3A-C79E5D109A04}" type="presOf" srcId="{F3EA0A40-47AE-46F2-AFDB-1CC74FCFD846}" destId="{CC933BC4-CD33-4A4A-B8C3-4D4E8F57A7EC}" srcOrd="0" destOrd="2" presId="urn:microsoft.com/office/officeart/2005/8/layout/hProcess4"/>
    <dgm:cxn modelId="{9F8D7A98-EF7D-4377-B321-D6E319CC5C9B}" type="presOf" srcId="{18446003-8BAE-4790-AAD8-FF0F9A82BCF8}" destId="{CC933BC4-CD33-4A4A-B8C3-4D4E8F57A7EC}" srcOrd="0" destOrd="3" presId="urn:microsoft.com/office/officeart/2005/8/layout/hProcess4"/>
    <dgm:cxn modelId="{AE9F9E99-C371-4B2E-A365-7DF4B8153926}" type="presOf" srcId="{4E45F845-A3CE-456E-935B-CE960A64A7AB}" destId="{51681234-D5DF-4705-A931-BFA8D15FA55C}" srcOrd="0" destOrd="4" presId="urn:microsoft.com/office/officeart/2005/8/layout/hProcess4"/>
    <dgm:cxn modelId="{BDE396FE-6604-46BC-9C32-698565E69BFE}" srcId="{8A9EBE40-25AC-4DE4-943B-D929659F2DA8}" destId="{5C63ED23-12BA-48CE-8764-6F79B540ACD7}" srcOrd="6" destOrd="0" parTransId="{C8C6E15A-ABCA-4741-B4C6-D1A62DB7DA5C}" sibTransId="{24938C05-4EA6-4C33-B11B-F2B0D7A50349}"/>
    <dgm:cxn modelId="{9BAA0997-413D-4421-AF72-C2E0EAD7C20D}" type="presOf" srcId="{D5D291B0-5698-404F-8F70-A1F0EDD4F8CF}" destId="{3CBBCCEC-1431-4361-BCAB-29034B4F81E4}" srcOrd="1" destOrd="0" presId="urn:microsoft.com/office/officeart/2005/8/layout/hProcess4"/>
    <dgm:cxn modelId="{ECFE734C-D146-4B18-BE75-0D7B2E3FD945}" srcId="{FCAA0A1A-3075-4F06-B9DD-46651B1213B8}" destId="{D5D291B0-5698-404F-8F70-A1F0EDD4F8CF}" srcOrd="0" destOrd="0" parTransId="{09AA6303-5933-4D12-9AED-D4963F5C2484}" sibTransId="{C7786285-3513-4A40-979E-B73C0F1692E7}"/>
    <dgm:cxn modelId="{4BCF2593-5E43-4724-A5F2-36CA7B4BB15C}" type="presOf" srcId="{E52F40EF-DB91-4BE7-A1B5-164061996B84}" destId="{09F90875-BB0B-4224-AA98-5B2CA1684A10}" srcOrd="1" destOrd="5" presId="urn:microsoft.com/office/officeart/2005/8/layout/hProcess4"/>
    <dgm:cxn modelId="{56157BA0-1D9D-4623-9E28-1F9C1088E699}" srcId="{8A9EBE40-25AC-4DE4-943B-D929659F2DA8}" destId="{27C7909E-7737-4E80-A9CC-BB8851C26EA5}" srcOrd="3" destOrd="0" parTransId="{7F719754-69F5-46A5-BA87-ADFE6A0D323E}" sibTransId="{61B8ACCE-892C-4CB2-9D69-FBF8772C2FC6}"/>
    <dgm:cxn modelId="{E237D2F3-08AF-480B-8931-387D78833455}" type="presOf" srcId="{D5D291B0-5698-404F-8F70-A1F0EDD4F8CF}" destId="{1B71A62B-C13E-4299-AABB-84BD2AF67D9A}" srcOrd="0" destOrd="0" presId="urn:microsoft.com/office/officeart/2005/8/layout/hProcess4"/>
    <dgm:cxn modelId="{DBADAD8F-A00A-413A-AB76-3F35779F76E4}" type="presOf" srcId="{028DFAFD-28EE-4275-8626-7A99E98E5399}" destId="{09F90875-BB0B-4224-AA98-5B2CA1684A10}" srcOrd="1" destOrd="2" presId="urn:microsoft.com/office/officeart/2005/8/layout/hProcess4"/>
    <dgm:cxn modelId="{EA5BAD70-B3B9-4FC9-BFCD-4F5288C41FDC}" srcId="{D6CB45FD-3EF6-4B8F-B984-FD52AFB5F63E}" destId="{6E89CBFD-8E19-44C7-A3E0-FB7AE76B0E80}" srcOrd="0" destOrd="0" parTransId="{29B0A58D-7CE2-4096-B738-1B3FBC96F8BF}" sibTransId="{0DB5C067-A214-4222-A20B-FCF3CF3C9C6D}"/>
    <dgm:cxn modelId="{C6A13E2C-79CA-47ED-9C3B-E1ECC2AF337F}" type="presOf" srcId="{E9B4B5F7-DA72-4733-8D33-8337D940F415}" destId="{1B71A62B-C13E-4299-AABB-84BD2AF67D9A}" srcOrd="0" destOrd="3" presId="urn:microsoft.com/office/officeart/2005/8/layout/hProcess4"/>
    <dgm:cxn modelId="{156D3214-CC8A-4B16-896A-397040C60C7B}" type="presOf" srcId="{18446003-8BAE-4790-AAD8-FF0F9A82BCF8}" destId="{E88F273B-CCD1-4311-9FD1-3B7C828E603B}" srcOrd="1" destOrd="3" presId="urn:microsoft.com/office/officeart/2005/8/layout/hProcess4"/>
    <dgm:cxn modelId="{09EF0D33-8D9A-4D91-904B-33B6D6E610A9}" srcId="{FCAA0A1A-3075-4F06-B9DD-46651B1213B8}" destId="{8BFB9B85-8806-4ED2-931A-21DA2B518E06}" srcOrd="1" destOrd="0" parTransId="{AD306999-E09D-432C-96D4-6E98E8C4430D}" sibTransId="{B195CFAC-6743-4327-B02B-B8A2A578D04F}"/>
    <dgm:cxn modelId="{21B4D200-321C-414C-9343-0452924E7B2F}" type="presOf" srcId="{7A4F6B91-DD93-4C61-81F2-211941CA4FA0}" destId="{CC933BC4-CD33-4A4A-B8C3-4D4E8F57A7EC}" srcOrd="0" destOrd="4" presId="urn:microsoft.com/office/officeart/2005/8/layout/hProcess4"/>
    <dgm:cxn modelId="{3B185293-5FBE-4834-BABA-9F6F9A28FA94}" type="presOf" srcId="{4E45F845-A3CE-456E-935B-CE960A64A7AB}" destId="{09F90875-BB0B-4224-AA98-5B2CA1684A10}" srcOrd="1" destOrd="4" presId="urn:microsoft.com/office/officeart/2005/8/layout/hProcess4"/>
    <dgm:cxn modelId="{BBFF2A16-FB12-412E-9EF7-4482B91EA38D}" srcId="{8A9EBE40-25AC-4DE4-943B-D929659F2DA8}" destId="{E52F40EF-DB91-4BE7-A1B5-164061996B84}" srcOrd="5" destOrd="0" parTransId="{3F0C12A1-298E-4009-B8D2-8831F13FDDA5}" sibTransId="{0261DAC8-7A5D-4A47-9AAC-B48C3C394AF0}"/>
    <dgm:cxn modelId="{47417C71-19E3-40BD-AEAF-24F2A31341CE}" srcId="{FCAA0A1A-3075-4F06-B9DD-46651B1213B8}" destId="{E9B4B5F7-DA72-4733-8D33-8337D940F415}" srcOrd="3" destOrd="0" parTransId="{8F0451D9-D339-4353-B4EF-AE156EFD16A7}" sibTransId="{1A259ABB-5BAF-4686-BECA-67B503D7BA70}"/>
    <dgm:cxn modelId="{692E3C9D-0D04-48D0-B8E4-08A4FD5D43B6}" srcId="{5BC2AD1E-299F-416B-9FCF-25945338A3ED}" destId="{8A9EBE40-25AC-4DE4-943B-D929659F2DA8}" srcOrd="1" destOrd="0" parTransId="{B7C8821F-3AB0-40DB-9B3B-63BF99E40A1A}" sibTransId="{10954DDD-E2AF-414B-B825-7000B06A51CD}"/>
    <dgm:cxn modelId="{FC2BEE41-CB24-4CA3-9B50-97896DDEF407}" type="presOf" srcId="{775AABEA-C8F2-4A90-8A8B-24F2CFC77872}" destId="{3CBBCCEC-1431-4361-BCAB-29034B4F81E4}" srcOrd="1" destOrd="4" presId="urn:microsoft.com/office/officeart/2005/8/layout/hProcess4"/>
    <dgm:cxn modelId="{580B7AE4-863E-4A48-94D7-8E2387832218}" srcId="{D6CB45FD-3EF6-4B8F-B984-FD52AFB5F63E}" destId="{F3EA0A40-47AE-46F2-AFDB-1CC74FCFD846}" srcOrd="2" destOrd="0" parTransId="{A4AC8A10-7050-4C21-9CB6-5429AB4CE79A}" sibTransId="{401BDE58-88D9-423C-93DC-FC3F06EA30F8}"/>
    <dgm:cxn modelId="{205E649E-48F3-46A0-B5F4-B2FC09E3D0A5}" srcId="{8A9EBE40-25AC-4DE4-943B-D929659F2DA8}" destId="{4E45F845-A3CE-456E-935B-CE960A64A7AB}" srcOrd="4" destOrd="0" parTransId="{B8AF701A-6493-4345-A256-5C7348B9DF9B}" sibTransId="{BE07F1DC-F275-4BBC-9F9A-B5BEFE4D91B4}"/>
    <dgm:cxn modelId="{D790624D-7ECE-41DB-A235-37EF8DD48E2B}" type="presOf" srcId="{775AABEA-C8F2-4A90-8A8B-24F2CFC77872}" destId="{1B71A62B-C13E-4299-AABB-84BD2AF67D9A}" srcOrd="0" destOrd="4" presId="urn:microsoft.com/office/officeart/2005/8/layout/hProcess4"/>
    <dgm:cxn modelId="{72685FC8-5E58-4A9D-BBAB-34288D4C5847}" type="presOf" srcId="{E9B4B5F7-DA72-4733-8D33-8337D940F415}" destId="{3CBBCCEC-1431-4361-BCAB-29034B4F81E4}" srcOrd="1" destOrd="3" presId="urn:microsoft.com/office/officeart/2005/8/layout/hProcess4"/>
    <dgm:cxn modelId="{B00B4051-F8A5-4A18-A0B4-E1275354DFBB}" type="presOf" srcId="{7A4F6B91-DD93-4C61-81F2-211941CA4FA0}" destId="{E88F273B-CCD1-4311-9FD1-3B7C828E603B}" srcOrd="1" destOrd="4" presId="urn:microsoft.com/office/officeart/2005/8/layout/hProcess4"/>
    <dgm:cxn modelId="{7ACAC48E-542A-4D50-8C53-565A8D0B383A}" type="presOf" srcId="{21CADD34-998F-4557-8F82-E30A8FA12187}" destId="{1B71A62B-C13E-4299-AABB-84BD2AF67D9A}" srcOrd="0" destOrd="2" presId="urn:microsoft.com/office/officeart/2005/8/layout/hProcess4"/>
    <dgm:cxn modelId="{C77951E9-F096-46E2-8A16-E9AC3D77BF2F}" type="presOf" srcId="{5C63ED23-12BA-48CE-8764-6F79B540ACD7}" destId="{09F90875-BB0B-4224-AA98-5B2CA1684A10}" srcOrd="1" destOrd="6" presId="urn:microsoft.com/office/officeart/2005/8/layout/hProcess4"/>
    <dgm:cxn modelId="{961660A6-30B6-4C89-82C3-2B8F094515BA}" srcId="{D6CB45FD-3EF6-4B8F-B984-FD52AFB5F63E}" destId="{18446003-8BAE-4790-AAD8-FF0F9A82BCF8}" srcOrd="3" destOrd="0" parTransId="{50B730D6-28E2-4B17-B4C1-53A2EBD6F1CB}" sibTransId="{F2B24C61-C0C2-4BE1-8A44-766842355859}"/>
    <dgm:cxn modelId="{62D25F6B-BD0C-4742-BC7F-4B1506288AD8}" srcId="{8A9EBE40-25AC-4DE4-943B-D929659F2DA8}" destId="{028DFAFD-28EE-4275-8626-7A99E98E5399}" srcOrd="2" destOrd="0" parTransId="{CD54A1E8-897D-4D7E-8FDA-35645B476CA7}" sibTransId="{54B381AA-6F79-4C2F-B92B-E72AFFBB1E50}"/>
    <dgm:cxn modelId="{FF02B126-EB77-4243-A42B-B3661D728EE7}" type="presOf" srcId="{AF54E943-3F29-4CFF-A181-E0B5B86A4B14}" destId="{19DC40FB-62C8-4F74-8FBB-1ECD3058A870}" srcOrd="0" destOrd="0" presId="urn:microsoft.com/office/officeart/2005/8/layout/hProcess4"/>
    <dgm:cxn modelId="{E88372C8-9B88-49B4-9568-8A3E7A57AF47}" srcId="{D6CB45FD-3EF6-4B8F-B984-FD52AFB5F63E}" destId="{7A4F6B91-DD93-4C61-81F2-211941CA4FA0}" srcOrd="4" destOrd="0" parTransId="{12A1FFD1-1675-455E-B55B-6CAF57B2E2A5}" sibTransId="{A63BC1E7-2DD3-4320-9575-60C6C38CDF04}"/>
    <dgm:cxn modelId="{2CFBB391-6883-4D68-B7DA-F6ACA36ABA3D}" type="presOf" srcId="{6E89CBFD-8E19-44C7-A3E0-FB7AE76B0E80}" destId="{CC933BC4-CD33-4A4A-B8C3-4D4E8F57A7EC}" srcOrd="0" destOrd="0" presId="urn:microsoft.com/office/officeart/2005/8/layout/hProcess4"/>
    <dgm:cxn modelId="{6A479EA9-F6DF-469F-B502-67C42AE04A96}" srcId="{FCAA0A1A-3075-4F06-B9DD-46651B1213B8}" destId="{21CADD34-998F-4557-8F82-E30A8FA12187}" srcOrd="2" destOrd="0" parTransId="{31C4353A-546D-4308-A5AD-DDBEEFFDB19C}" sibTransId="{E99F11C5-8C64-4A14-B232-226BB2805466}"/>
    <dgm:cxn modelId="{3C069256-A651-4502-A387-26617172252F}" srcId="{5BC2AD1E-299F-416B-9FCF-25945338A3ED}" destId="{D6CB45FD-3EF6-4B8F-B984-FD52AFB5F63E}" srcOrd="2" destOrd="0" parTransId="{9342E493-820F-42C2-9C95-C3335D51825D}" sibTransId="{A8124192-4D02-48EE-914E-0CD4F7E59553}"/>
    <dgm:cxn modelId="{7556DFF3-4059-4DA6-A237-53F96BAB96A6}" srcId="{8A9EBE40-25AC-4DE4-943B-D929659F2DA8}" destId="{E628DA1A-9496-42C0-BFEA-77C5672D38B8}" srcOrd="1" destOrd="0" parTransId="{1233A15F-D756-46B2-B6AD-76110396A043}" sibTransId="{0F01CD4B-FE8B-4404-B4FB-EEA1F7C3D942}"/>
    <dgm:cxn modelId="{04986680-9C33-4302-9310-87B86F76EC28}" type="presOf" srcId="{06389F02-3D4F-4865-992C-A28DD37FAFE8}" destId="{CC933BC4-CD33-4A4A-B8C3-4D4E8F57A7EC}" srcOrd="0" destOrd="1" presId="urn:microsoft.com/office/officeart/2005/8/layout/hProcess4"/>
    <dgm:cxn modelId="{78BBD926-B715-42DF-860E-323323244D8B}" type="presOf" srcId="{FCAA0A1A-3075-4F06-B9DD-46651B1213B8}" destId="{286A40EB-DC3E-48F5-80F3-C0F080BAE328}" srcOrd="0" destOrd="0" presId="urn:microsoft.com/office/officeart/2005/8/layout/hProcess4"/>
    <dgm:cxn modelId="{607D93C5-FB46-48FE-9C07-55A893B60FAA}" type="presOf" srcId="{70B31ACD-BC38-4876-A387-6CC530DDF36F}" destId="{09F90875-BB0B-4224-AA98-5B2CA1684A10}" srcOrd="1" destOrd="0" presId="urn:microsoft.com/office/officeart/2005/8/layout/hProcess4"/>
    <dgm:cxn modelId="{475F2E91-A7CB-4C48-9265-45AE4CD73CDE}" type="presOf" srcId="{06389F02-3D4F-4865-992C-A28DD37FAFE8}" destId="{E88F273B-CCD1-4311-9FD1-3B7C828E603B}" srcOrd="1" destOrd="1" presId="urn:microsoft.com/office/officeart/2005/8/layout/hProcess4"/>
    <dgm:cxn modelId="{2FF9B6D8-E527-44DA-BBE9-1C17CBF83962}" srcId="{8A9EBE40-25AC-4DE4-943B-D929659F2DA8}" destId="{70B31ACD-BC38-4876-A387-6CC530DDF36F}" srcOrd="0" destOrd="0" parTransId="{CE9F1071-7A13-45E5-8575-A72478CC9B81}" sibTransId="{FF0DB281-93E5-493D-9685-DACAA2C9C05E}"/>
    <dgm:cxn modelId="{AC45E8A0-CF97-4A84-950A-75D918279521}" type="presOf" srcId="{5BC2AD1E-299F-416B-9FCF-25945338A3ED}" destId="{613A61C3-1195-4F60-B1D8-35D6AFF87C3B}" srcOrd="0" destOrd="0" presId="urn:microsoft.com/office/officeart/2005/8/layout/hProcess4"/>
    <dgm:cxn modelId="{7D657602-9C85-468E-8BE6-CED8ACF3921B}" type="presOf" srcId="{21CADD34-998F-4557-8F82-E30A8FA12187}" destId="{3CBBCCEC-1431-4361-BCAB-29034B4F81E4}" srcOrd="1" destOrd="2" presId="urn:microsoft.com/office/officeart/2005/8/layout/hProcess4"/>
    <dgm:cxn modelId="{4D6870B1-436E-4BCE-B85F-A739E45D099D}" type="presOf" srcId="{8A9EBE40-25AC-4DE4-943B-D929659F2DA8}" destId="{D9230BBA-C707-49FD-8C9A-262668AB1780}" srcOrd="0" destOrd="0" presId="urn:microsoft.com/office/officeart/2005/8/layout/hProcess4"/>
    <dgm:cxn modelId="{4FF4C81F-31F9-4B37-A947-9AB65533B047}" type="presOf" srcId="{6E89CBFD-8E19-44C7-A3E0-FB7AE76B0E80}" destId="{E88F273B-CCD1-4311-9FD1-3B7C828E603B}" srcOrd="1" destOrd="0" presId="urn:microsoft.com/office/officeart/2005/8/layout/hProcess4"/>
    <dgm:cxn modelId="{A16C0E4A-0742-4BFC-970E-5252E6BB88E4}" type="presOf" srcId="{E628DA1A-9496-42C0-BFEA-77C5672D38B8}" destId="{09F90875-BB0B-4224-AA98-5B2CA1684A10}" srcOrd="1" destOrd="1" presId="urn:microsoft.com/office/officeart/2005/8/layout/hProcess4"/>
    <dgm:cxn modelId="{614055A3-4EB9-4D50-ADFA-712BC88EBE05}" type="presOf" srcId="{27C7909E-7737-4E80-A9CC-BB8851C26EA5}" destId="{09F90875-BB0B-4224-AA98-5B2CA1684A10}" srcOrd="1" destOrd="3" presId="urn:microsoft.com/office/officeart/2005/8/layout/hProcess4"/>
    <dgm:cxn modelId="{96D816AD-2612-41C0-871E-4134FA323F1F}" srcId="{FCAA0A1A-3075-4F06-B9DD-46651B1213B8}" destId="{775AABEA-C8F2-4A90-8A8B-24F2CFC77872}" srcOrd="4" destOrd="0" parTransId="{E171EF9D-8E3B-4619-A110-91BF18B51249}" sibTransId="{93CBF93C-85B2-4885-BB65-4302E2FA621E}"/>
    <dgm:cxn modelId="{61090ABC-B505-46BE-A80A-FC06C01E5896}" type="presOf" srcId="{E52F40EF-DB91-4BE7-A1B5-164061996B84}" destId="{51681234-D5DF-4705-A931-BFA8D15FA55C}" srcOrd="0" destOrd="5" presId="urn:microsoft.com/office/officeart/2005/8/layout/hProcess4"/>
    <dgm:cxn modelId="{F5B317E9-EB2A-4E33-A47C-DDCC2B019905}" type="presOf" srcId="{F3EA0A40-47AE-46F2-AFDB-1CC74FCFD846}" destId="{E88F273B-CCD1-4311-9FD1-3B7C828E603B}" srcOrd="1" destOrd="2" presId="urn:microsoft.com/office/officeart/2005/8/layout/hProcess4"/>
    <dgm:cxn modelId="{44CAB76A-A3BF-47F6-AD2C-A47FC46148DD}" type="presOf" srcId="{8BFB9B85-8806-4ED2-931A-21DA2B518E06}" destId="{3CBBCCEC-1431-4361-BCAB-29034B4F81E4}" srcOrd="1" destOrd="1" presId="urn:microsoft.com/office/officeart/2005/8/layout/hProcess4"/>
    <dgm:cxn modelId="{C9B01260-C7B0-4AB2-A35B-71320EFEC863}" type="presParOf" srcId="{613A61C3-1195-4F60-B1D8-35D6AFF87C3B}" destId="{2648567E-F924-4E29-B481-629DC70EEBC3}" srcOrd="0" destOrd="0" presId="urn:microsoft.com/office/officeart/2005/8/layout/hProcess4"/>
    <dgm:cxn modelId="{4E5DE0A4-61AB-4320-BF00-D16C6F091ACE}" type="presParOf" srcId="{613A61C3-1195-4F60-B1D8-35D6AFF87C3B}" destId="{F86A0A8E-AED9-4151-A262-F3B922582899}" srcOrd="1" destOrd="0" presId="urn:microsoft.com/office/officeart/2005/8/layout/hProcess4"/>
    <dgm:cxn modelId="{C1F1A7EF-3D75-4F82-9C2A-163463F889D1}" type="presParOf" srcId="{613A61C3-1195-4F60-B1D8-35D6AFF87C3B}" destId="{5B5D4CBA-362C-4378-82CB-88574177BCB9}" srcOrd="2" destOrd="0" presId="urn:microsoft.com/office/officeart/2005/8/layout/hProcess4"/>
    <dgm:cxn modelId="{A00B8930-B76D-4C3D-9756-CDF0F21D87CC}" type="presParOf" srcId="{5B5D4CBA-362C-4378-82CB-88574177BCB9}" destId="{B5D4FA8A-5B02-49E8-983A-FE17D87CA83D}" srcOrd="0" destOrd="0" presId="urn:microsoft.com/office/officeart/2005/8/layout/hProcess4"/>
    <dgm:cxn modelId="{CF3C94DC-C372-4713-9691-191937266A4A}" type="presParOf" srcId="{B5D4FA8A-5B02-49E8-983A-FE17D87CA83D}" destId="{B2113B35-FE35-436A-9C96-30AA489787CD}" srcOrd="0" destOrd="0" presId="urn:microsoft.com/office/officeart/2005/8/layout/hProcess4"/>
    <dgm:cxn modelId="{E2505C99-44D0-4A72-837E-A760B41BE5C4}" type="presParOf" srcId="{B5D4FA8A-5B02-49E8-983A-FE17D87CA83D}" destId="{1B71A62B-C13E-4299-AABB-84BD2AF67D9A}" srcOrd="1" destOrd="0" presId="urn:microsoft.com/office/officeart/2005/8/layout/hProcess4"/>
    <dgm:cxn modelId="{6F0571B9-4943-4181-B597-1B6A677C3C14}" type="presParOf" srcId="{B5D4FA8A-5B02-49E8-983A-FE17D87CA83D}" destId="{3CBBCCEC-1431-4361-BCAB-29034B4F81E4}" srcOrd="2" destOrd="0" presId="urn:microsoft.com/office/officeart/2005/8/layout/hProcess4"/>
    <dgm:cxn modelId="{400D861A-753F-49F7-BFBC-31D520801DEB}" type="presParOf" srcId="{B5D4FA8A-5B02-49E8-983A-FE17D87CA83D}" destId="{286A40EB-DC3E-48F5-80F3-C0F080BAE328}" srcOrd="3" destOrd="0" presId="urn:microsoft.com/office/officeart/2005/8/layout/hProcess4"/>
    <dgm:cxn modelId="{CC8C94AE-26D4-4273-9385-850CB55BD0C7}" type="presParOf" srcId="{B5D4FA8A-5B02-49E8-983A-FE17D87CA83D}" destId="{D91C6FCD-B8BF-4C89-B6A1-6400016A81C7}" srcOrd="4" destOrd="0" presId="urn:microsoft.com/office/officeart/2005/8/layout/hProcess4"/>
    <dgm:cxn modelId="{EDBD787E-4D0B-435C-8242-A7B2AD2B239A}" type="presParOf" srcId="{5B5D4CBA-362C-4378-82CB-88574177BCB9}" destId="{19DC40FB-62C8-4F74-8FBB-1ECD3058A870}" srcOrd="1" destOrd="0" presId="urn:microsoft.com/office/officeart/2005/8/layout/hProcess4"/>
    <dgm:cxn modelId="{9C6ED319-B5DB-4A4F-BAFC-3731798E8325}" type="presParOf" srcId="{5B5D4CBA-362C-4378-82CB-88574177BCB9}" destId="{CA18A3C9-01A8-4E45-8CAF-B3680F553BA3}" srcOrd="2" destOrd="0" presId="urn:microsoft.com/office/officeart/2005/8/layout/hProcess4"/>
    <dgm:cxn modelId="{4681185C-A435-46A2-95CC-2BD60E4A1ECA}" type="presParOf" srcId="{CA18A3C9-01A8-4E45-8CAF-B3680F553BA3}" destId="{2EA9238B-3093-4A84-B034-33908CAAA400}" srcOrd="0" destOrd="0" presId="urn:microsoft.com/office/officeart/2005/8/layout/hProcess4"/>
    <dgm:cxn modelId="{FC16193B-5C0A-43C9-8917-56CE93102AF5}" type="presParOf" srcId="{CA18A3C9-01A8-4E45-8CAF-B3680F553BA3}" destId="{51681234-D5DF-4705-A931-BFA8D15FA55C}" srcOrd="1" destOrd="0" presId="urn:microsoft.com/office/officeart/2005/8/layout/hProcess4"/>
    <dgm:cxn modelId="{80E1B037-DCA9-467A-9A6F-00EFB1685829}" type="presParOf" srcId="{CA18A3C9-01A8-4E45-8CAF-B3680F553BA3}" destId="{09F90875-BB0B-4224-AA98-5B2CA1684A10}" srcOrd="2" destOrd="0" presId="urn:microsoft.com/office/officeart/2005/8/layout/hProcess4"/>
    <dgm:cxn modelId="{153C3148-1166-40CE-98EB-16004B60E3A8}" type="presParOf" srcId="{CA18A3C9-01A8-4E45-8CAF-B3680F553BA3}" destId="{D9230BBA-C707-49FD-8C9A-262668AB1780}" srcOrd="3" destOrd="0" presId="urn:microsoft.com/office/officeart/2005/8/layout/hProcess4"/>
    <dgm:cxn modelId="{184D0D6D-89EE-4DE3-A633-376A3FD3CF9E}" type="presParOf" srcId="{CA18A3C9-01A8-4E45-8CAF-B3680F553BA3}" destId="{95AED2AC-2E25-4720-B1B7-511E43A865BF}" srcOrd="4" destOrd="0" presId="urn:microsoft.com/office/officeart/2005/8/layout/hProcess4"/>
    <dgm:cxn modelId="{C523C2BE-46A0-4597-B56D-7A096A0C7C0B}" type="presParOf" srcId="{5B5D4CBA-362C-4378-82CB-88574177BCB9}" destId="{E26CB2DD-070D-4428-A712-CFEFD383EE6D}" srcOrd="3" destOrd="0" presId="urn:microsoft.com/office/officeart/2005/8/layout/hProcess4"/>
    <dgm:cxn modelId="{D1B7F461-0F23-4708-BF1B-442A114B8BD6}" type="presParOf" srcId="{5B5D4CBA-362C-4378-82CB-88574177BCB9}" destId="{81DD1862-E845-4F70-9CB0-B7AAEBC16EA9}" srcOrd="4" destOrd="0" presId="urn:microsoft.com/office/officeart/2005/8/layout/hProcess4"/>
    <dgm:cxn modelId="{97D52724-3CB0-49FF-B751-1DC416B9F6E2}" type="presParOf" srcId="{81DD1862-E845-4F70-9CB0-B7AAEBC16EA9}" destId="{AB01D45C-1140-41EF-B160-94D5C09ED4CF}" srcOrd="0" destOrd="0" presId="urn:microsoft.com/office/officeart/2005/8/layout/hProcess4"/>
    <dgm:cxn modelId="{DA3FC65F-EA94-4EC2-95FF-69D86D21F05E}" type="presParOf" srcId="{81DD1862-E845-4F70-9CB0-B7AAEBC16EA9}" destId="{CC933BC4-CD33-4A4A-B8C3-4D4E8F57A7EC}" srcOrd="1" destOrd="0" presId="urn:microsoft.com/office/officeart/2005/8/layout/hProcess4"/>
    <dgm:cxn modelId="{89D3916C-CB80-4D10-A6AB-0A281E61D515}" type="presParOf" srcId="{81DD1862-E845-4F70-9CB0-B7AAEBC16EA9}" destId="{E88F273B-CCD1-4311-9FD1-3B7C828E603B}" srcOrd="2" destOrd="0" presId="urn:microsoft.com/office/officeart/2005/8/layout/hProcess4"/>
    <dgm:cxn modelId="{B5AF4396-27FB-4AEC-A3F7-99CF34258F2F}" type="presParOf" srcId="{81DD1862-E845-4F70-9CB0-B7AAEBC16EA9}" destId="{E78B1CC3-A530-41FD-80E4-7025DFC8EA20}" srcOrd="3" destOrd="0" presId="urn:microsoft.com/office/officeart/2005/8/layout/hProcess4"/>
    <dgm:cxn modelId="{E4AD57F1-0872-4257-B3D7-6A526E824A47}" type="presParOf" srcId="{81DD1862-E845-4F70-9CB0-B7AAEBC16EA9}" destId="{EFD9CFD4-9399-403C-B152-7E4D61CF99A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1A62B-C13E-4299-AABB-84BD2AF67D9A}">
      <dsp:nvSpPr>
        <dsp:cNvPr id="0" name=""/>
        <dsp:cNvSpPr/>
      </dsp:nvSpPr>
      <dsp:spPr>
        <a:xfrm>
          <a:off x="2063" y="1508000"/>
          <a:ext cx="2059763" cy="169887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Aliveness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Hope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Curiosity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Thoughtfulness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Relief</a:t>
          </a:r>
          <a:endParaRPr lang="en-US" sz="1800" kern="1200" dirty="0"/>
        </a:p>
      </dsp:txBody>
      <dsp:txXfrm>
        <a:off x="41159" y="1547096"/>
        <a:ext cx="1981571" cy="1256637"/>
      </dsp:txXfrm>
    </dsp:sp>
    <dsp:sp modelId="{19DC40FB-62C8-4F74-8FBB-1ECD3058A870}">
      <dsp:nvSpPr>
        <dsp:cNvPr id="0" name=""/>
        <dsp:cNvSpPr/>
      </dsp:nvSpPr>
      <dsp:spPr>
        <a:xfrm>
          <a:off x="569056" y="1178070"/>
          <a:ext cx="3168379" cy="3168379"/>
        </a:xfrm>
        <a:prstGeom prst="leftCircularArrow">
          <a:avLst>
            <a:gd name="adj1" fmla="val 2006"/>
            <a:gd name="adj2" fmla="val 240304"/>
            <a:gd name="adj3" fmla="val 275936"/>
            <a:gd name="adj4" fmla="val 7284611"/>
            <a:gd name="adj5" fmla="val 234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A40EB-DC3E-48F5-80F3-C0F080BAE328}">
      <dsp:nvSpPr>
        <dsp:cNvPr id="0" name=""/>
        <dsp:cNvSpPr/>
      </dsp:nvSpPr>
      <dsp:spPr>
        <a:xfrm>
          <a:off x="448053" y="3327460"/>
          <a:ext cx="1830901" cy="72808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Divergent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69378" y="3348785"/>
        <a:ext cx="1788251" cy="685439"/>
      </dsp:txXfrm>
    </dsp:sp>
    <dsp:sp modelId="{51681234-D5DF-4705-A931-BFA8D15FA55C}">
      <dsp:nvSpPr>
        <dsp:cNvPr id="0" name=""/>
        <dsp:cNvSpPr/>
      </dsp:nvSpPr>
      <dsp:spPr>
        <a:xfrm>
          <a:off x="2593272" y="2"/>
          <a:ext cx="3043054" cy="31088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Confusion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Aggravation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Frustration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Disgust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Boredom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Anxiety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Frustration</a:t>
          </a:r>
          <a:endParaRPr lang="en-US" sz="2000" kern="1200" dirty="0"/>
        </a:p>
      </dsp:txBody>
      <dsp:txXfrm>
        <a:off x="2664815" y="737721"/>
        <a:ext cx="2899968" cy="2299559"/>
      </dsp:txXfrm>
    </dsp:sp>
    <dsp:sp modelId="{E26CB2DD-070D-4428-A712-CFEFD383EE6D}">
      <dsp:nvSpPr>
        <dsp:cNvPr id="0" name=""/>
        <dsp:cNvSpPr/>
      </dsp:nvSpPr>
      <dsp:spPr>
        <a:xfrm>
          <a:off x="3386852" y="-400791"/>
          <a:ext cx="3442827" cy="3442827"/>
        </a:xfrm>
        <a:prstGeom prst="circularArrow">
          <a:avLst>
            <a:gd name="adj1" fmla="val 1846"/>
            <a:gd name="adj2" fmla="val 220343"/>
            <a:gd name="adj3" fmla="val 21011446"/>
            <a:gd name="adj4" fmla="val 13982810"/>
            <a:gd name="adj5" fmla="val 2153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30BBA-C707-49FD-8C9A-262668AB1780}">
      <dsp:nvSpPr>
        <dsp:cNvPr id="0" name=""/>
        <dsp:cNvSpPr/>
      </dsp:nvSpPr>
      <dsp:spPr>
        <a:xfrm>
          <a:off x="3199349" y="4"/>
          <a:ext cx="1830901" cy="72808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Groan Zone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220674" y="21329"/>
        <a:ext cx="1788251" cy="685439"/>
      </dsp:txXfrm>
    </dsp:sp>
    <dsp:sp modelId="{CC933BC4-CD33-4A4A-B8C3-4D4E8F57A7EC}">
      <dsp:nvSpPr>
        <dsp:cNvPr id="0" name=""/>
        <dsp:cNvSpPr/>
      </dsp:nvSpPr>
      <dsp:spPr>
        <a:xfrm>
          <a:off x="5938909" y="1508000"/>
          <a:ext cx="2059763" cy="169887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Imagination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Eagerness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Clarity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Confidence</a:t>
          </a:r>
          <a:endParaRPr lang="en-US" sz="1800" kern="1200" dirty="0"/>
        </a:p>
      </dsp:txBody>
      <dsp:txXfrm>
        <a:off x="5978005" y="1547096"/>
        <a:ext cx="1981571" cy="1256637"/>
      </dsp:txXfrm>
    </dsp:sp>
    <dsp:sp modelId="{E78B1CC3-A530-41FD-80E4-7025DFC8EA20}">
      <dsp:nvSpPr>
        <dsp:cNvPr id="0" name=""/>
        <dsp:cNvSpPr/>
      </dsp:nvSpPr>
      <dsp:spPr>
        <a:xfrm>
          <a:off x="6398698" y="3318316"/>
          <a:ext cx="1830901" cy="72808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Convergent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420023" y="3339641"/>
        <a:ext cx="1788251" cy="68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71D40-F9C7-49A4-92FD-5D3D49832FC0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0FCA6-D342-4BFE-9F97-A6D7C0C54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1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0C5E-3C75-4AED-A81C-083BC4203072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DB61-F94E-4856-8D42-CA72F15D1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8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F281-27A5-4996-A957-2D88AD6F59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2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0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1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1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93C3-68F4-DF4C-B05F-B94CD911ADB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EAC-E83E-B04D-8FC2-7F9A57F63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rice@ksu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ice@ksu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Flip Chart Recording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14"/>
            <a:ext cx="8229600" cy="4716162"/>
          </a:xfrm>
        </p:spPr>
        <p:txBody>
          <a:bodyPr/>
          <a:lstStyle/>
          <a:p>
            <a:r>
              <a:rPr lang="en-US" dirty="0" smtClean="0"/>
              <a:t>Allow time for individual thought</a:t>
            </a:r>
          </a:p>
          <a:p>
            <a:r>
              <a:rPr lang="en-US" dirty="0" smtClean="0"/>
              <a:t>Use the participant’s words</a:t>
            </a:r>
          </a:p>
          <a:p>
            <a:r>
              <a:rPr lang="en-US" dirty="0" smtClean="0"/>
              <a:t>Keep an ear open for similar comments</a:t>
            </a:r>
          </a:p>
          <a:p>
            <a:r>
              <a:rPr lang="en-US" dirty="0" smtClean="0"/>
              <a:t>Ask permission to paraphrase</a:t>
            </a:r>
          </a:p>
          <a:p>
            <a:r>
              <a:rPr lang="en-US" dirty="0" smtClean="0"/>
              <a:t>Use a partner</a:t>
            </a:r>
          </a:p>
          <a:p>
            <a:r>
              <a:rPr lang="en-US" dirty="0" smtClean="0"/>
              <a:t>Collect all ideas before processing</a:t>
            </a:r>
          </a:p>
          <a:p>
            <a:r>
              <a:rPr lang="en-US" dirty="0" smtClean="0"/>
              <a:t>Rule of “3”</a:t>
            </a:r>
          </a:p>
          <a:p>
            <a:r>
              <a:rPr lang="en-US" dirty="0" smtClean="0"/>
              <a:t>Can also use a computer </a:t>
            </a:r>
          </a:p>
        </p:txBody>
      </p:sp>
    </p:spTree>
    <p:extLst>
      <p:ext uri="{BB962C8B-B14F-4D97-AF65-F5344CB8AC3E}">
        <p14:creationId xmlns:p14="http://schemas.microsoft.com/office/powerpoint/2010/main" val="663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Flip Chart Recording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426"/>
            <a:ext cx="8229600" cy="5514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tape tabs or sticky notes to locate sheets within a pad</a:t>
            </a:r>
          </a:p>
          <a:p>
            <a:r>
              <a:rPr lang="en-US" dirty="0" smtClean="0"/>
              <a:t>Use a yellow marker for your noted</a:t>
            </a:r>
          </a:p>
          <a:p>
            <a:r>
              <a:rPr lang="en-US" dirty="0" smtClean="0"/>
              <a:t>Hold several markers between fingers</a:t>
            </a:r>
          </a:p>
          <a:p>
            <a:r>
              <a:rPr lang="en-US" dirty="0" smtClean="0"/>
              <a:t>Alternate marker colors on flip charts</a:t>
            </a:r>
          </a:p>
          <a:p>
            <a:r>
              <a:rPr lang="en-US" dirty="0" smtClean="0"/>
              <a:t>Choose dark markers</a:t>
            </a:r>
          </a:p>
          <a:p>
            <a:r>
              <a:rPr lang="en-US" dirty="0" smtClean="0"/>
              <a:t>Fold the flip chart sheet to create guidelines</a:t>
            </a:r>
          </a:p>
          <a:p>
            <a:r>
              <a:rPr lang="en-US" dirty="0" smtClean="0"/>
              <a:t>Use bullets</a:t>
            </a:r>
          </a:p>
          <a:p>
            <a:r>
              <a:rPr lang="en-US" dirty="0" smtClean="0"/>
              <a:t>Use spell check</a:t>
            </a:r>
          </a:p>
          <a:p>
            <a:r>
              <a:rPr lang="en-US" dirty="0" smtClean="0"/>
              <a:t>Take pictures of the recorded flip chart notes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237C"/>
                </a:solidFill>
              </a:rPr>
              <a:t>T-Chart</a:t>
            </a:r>
            <a:br>
              <a:rPr lang="en-US" b="1" dirty="0" smtClean="0">
                <a:solidFill>
                  <a:srgbClr val="4A237C"/>
                </a:solidFill>
              </a:rPr>
            </a:br>
            <a:r>
              <a:rPr lang="en-US" b="1" dirty="0" smtClean="0">
                <a:solidFill>
                  <a:srgbClr val="4A237C"/>
                </a:solidFill>
              </a:rPr>
              <a:t>Compare and Contrast Information</a:t>
            </a:r>
            <a:endParaRPr lang="en-US" b="1" dirty="0">
              <a:solidFill>
                <a:srgbClr val="4A237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9930" y="1716459"/>
          <a:ext cx="7918270" cy="44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135"/>
                <a:gridCol w="3959135"/>
              </a:tblGrid>
              <a:tr h="10592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 things are now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Strengths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 we would like them to be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Weaknesses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593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</a:t>
                      </a:r>
                    </a:p>
                    <a:p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 Writing</a:t>
            </a:r>
          </a:p>
          <a:p>
            <a:r>
              <a:rPr lang="en-US" dirty="0" smtClean="0"/>
              <a:t>Rotating Flip Charts</a:t>
            </a:r>
          </a:p>
          <a:p>
            <a:r>
              <a:rPr lang="en-US" dirty="0" smtClean="0"/>
              <a:t>Brain Drain</a:t>
            </a:r>
          </a:p>
          <a:p>
            <a:r>
              <a:rPr lang="en-US" dirty="0" smtClean="0"/>
              <a:t>Fist to Five</a:t>
            </a:r>
          </a:p>
          <a:p>
            <a:r>
              <a:rPr lang="en-US" dirty="0" smtClean="0"/>
              <a:t>Bridge Building</a:t>
            </a:r>
          </a:p>
          <a:p>
            <a:r>
              <a:rPr lang="en-US" dirty="0" smtClean="0"/>
              <a:t>Mind Mapping</a:t>
            </a:r>
          </a:p>
          <a:p>
            <a:r>
              <a:rPr lang="en-US" dirty="0" smtClean="0"/>
              <a:t>Nominal Group Process</a:t>
            </a:r>
          </a:p>
          <a:p>
            <a:r>
              <a:rPr lang="en-US" dirty="0" smtClean="0"/>
              <a:t>Data Dump Fishbone</a:t>
            </a:r>
          </a:p>
          <a:p>
            <a:r>
              <a:rPr lang="en-US" dirty="0" smtClean="0"/>
              <a:t>Fish Bowl</a:t>
            </a:r>
          </a:p>
          <a:p>
            <a:r>
              <a:rPr lang="en-US" dirty="0" smtClean="0"/>
              <a:t>Worst-Best</a:t>
            </a:r>
          </a:p>
          <a:p>
            <a:r>
              <a:rPr lang="en-US" dirty="0" smtClean="0"/>
              <a:t>Verbal Skills</a:t>
            </a:r>
          </a:p>
        </p:txBody>
      </p:sp>
    </p:spTree>
    <p:extLst>
      <p:ext uri="{BB962C8B-B14F-4D97-AF65-F5344CB8AC3E}">
        <p14:creationId xmlns:p14="http://schemas.microsoft.com/office/powerpoint/2010/main" val="1627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Take 10 minutes to learn about it and how to share with the group?</a:t>
            </a:r>
          </a:p>
          <a:p>
            <a:pPr lvl="1"/>
            <a:r>
              <a:rPr lang="en-US" dirty="0" smtClean="0"/>
              <a:t>What it is and how it works</a:t>
            </a:r>
          </a:p>
          <a:p>
            <a:pPr lvl="1"/>
            <a:r>
              <a:rPr lang="en-US" dirty="0" smtClean="0"/>
              <a:t>An example of when you might use it</a:t>
            </a:r>
          </a:p>
          <a:p>
            <a:pPr lvl="1"/>
            <a:r>
              <a:rPr lang="en-US" dirty="0" smtClean="0"/>
              <a:t>Any other comments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Please hold your presentation to 3 minutes!!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584419"/>
              </p:ext>
            </p:extLst>
          </p:nvPr>
        </p:nvGraphicFramePr>
        <p:xfrm>
          <a:off x="457200" y="197104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94"/>
                <a:gridCol w="225910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Gather Ideas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Categorize/Prioritize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Make Decisions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Enhance Communication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94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Data Dump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Brain Drain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Rotating Flip Charts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Idea Writing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Worst-Best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Fishbone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Mind Mapping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Bridge Building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Nominal Group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Fist to Five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Fish Bowl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A237C"/>
                </a:solidFill>
              </a:rPr>
              <a:t>Groan 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9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09047"/>
            <a:ext cx="8229600" cy="4525963"/>
          </a:xfrm>
        </p:spPr>
        <p:txBody>
          <a:bodyPr/>
          <a:lstStyle/>
          <a:p>
            <a:r>
              <a:rPr lang="en-US" dirty="0" smtClean="0"/>
              <a:t>What training do you need to increase your confidence level in facilitating critical community conversations?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on card and draw one out for the book/kit on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3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85991"/>
            <a:ext cx="7772400" cy="1470025"/>
          </a:xfrm>
        </p:spPr>
        <p:txBody>
          <a:bodyPr/>
          <a:lstStyle/>
          <a:p>
            <a:r>
              <a:rPr lang="en-US" dirty="0" smtClean="0"/>
              <a:t>Trudy Rice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32661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Kansas State University Research and Extension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State Program Leader Community Vitality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trice@ksu.edu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785 766 3996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85991"/>
            <a:ext cx="7772400" cy="1470025"/>
          </a:xfrm>
        </p:spPr>
        <p:txBody>
          <a:bodyPr/>
          <a:lstStyle/>
          <a:p>
            <a:r>
              <a:rPr lang="en-US" dirty="0" smtClean="0"/>
              <a:t>Trudy Rice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32661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Kansas State University Research and Extension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State Program Leader Community Vitality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trice@ksu.edu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785 766 3996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Red/Blue or Purple? Decision Making Tools</a:t>
            </a:r>
          </a:p>
          <a:p>
            <a:r>
              <a:rPr lang="en-US" dirty="0" smtClean="0"/>
              <a:t>Painting a Rosy Picture</a:t>
            </a:r>
          </a:p>
          <a:p>
            <a:r>
              <a:rPr lang="en-US" dirty="0" smtClean="0"/>
              <a:t>The Art of a Great Meeting</a:t>
            </a:r>
          </a:p>
          <a:p>
            <a:r>
              <a:rPr lang="en-US" dirty="0" smtClean="0"/>
              <a:t>The Power of Different Colors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Designed and sponsored by the Community Development Program Focus Team!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The Art of Facilitation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14"/>
            <a:ext cx="8229600" cy="4716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the role of presenter/trainer, learning facilitator, and facilitative leader</a:t>
            </a:r>
          </a:p>
          <a:p>
            <a:endParaRPr lang="en-US" dirty="0"/>
          </a:p>
          <a:p>
            <a:r>
              <a:rPr lang="en-US" dirty="0" smtClean="0"/>
              <a:t>Increase personal skills in recording discussions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Learn a variety of tools to generate ideas, evaluate ideas, and reach consensus in group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7679"/>
            <a:ext cx="8229600" cy="1143000"/>
          </a:xfrm>
        </p:spPr>
        <p:txBody>
          <a:bodyPr/>
          <a:lstStyle/>
          <a:p>
            <a:r>
              <a:rPr lang="en-US" dirty="0" smtClean="0"/>
              <a:t>Extension Shuffle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3095740"/>
            <a:ext cx="8229600" cy="30304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does facilitation mean to you?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/>
              <a:t>What do you fear most about facilitation?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/>
              <a:t>When and where have you been called upon to facilitate a discussion?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11"/>
            <a:ext cx="8229600" cy="122790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A237C"/>
                </a:solidFill>
              </a:rPr>
              <a:t>Characteristics of Facilitative Leadership</a:t>
            </a:r>
            <a:endParaRPr lang="en-US" sz="3200" b="1" dirty="0">
              <a:solidFill>
                <a:srgbClr val="4A237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10195"/>
          <a:ext cx="8229600" cy="520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976846"/>
                <a:gridCol w="2137954"/>
              </a:tblGrid>
              <a:tr h="687976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Presenter/Trainer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Facilitator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Facilitative Leader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4474">
                <a:tc>
                  <a:txBody>
                    <a:bodyPr/>
                    <a:lstStyle/>
                    <a:p>
                      <a:r>
                        <a:rPr lang="en-US" dirty="0" smtClean="0"/>
                        <a:t>Leader</a:t>
                      </a:r>
                      <a:r>
                        <a:rPr lang="en-US" baseline="0" dirty="0" smtClean="0"/>
                        <a:t> Role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Information</a:t>
                      </a:r>
                    </a:p>
                    <a:p>
                      <a:r>
                        <a:rPr lang="en-US" b="1" dirty="0" smtClean="0"/>
                        <a:t>Direct</a:t>
                      </a:r>
                      <a:r>
                        <a:rPr lang="en-US" dirty="0" smtClean="0"/>
                        <a:t> the learning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Guide</a:t>
                      </a:r>
                      <a:r>
                        <a:rPr lang="en-US" dirty="0" smtClean="0"/>
                        <a:t> the learning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Guide the </a:t>
                      </a:r>
                      <a:r>
                        <a:rPr lang="en-US" b="1" dirty="0" smtClean="0"/>
                        <a:t>process</a:t>
                      </a:r>
                    </a:p>
                    <a:p>
                      <a:r>
                        <a:rPr lang="en-US" dirty="0" smtClean="0"/>
                        <a:t>Share Leadership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8934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PowerPoint, lecture</a:t>
                      </a:r>
                    </a:p>
                    <a:p>
                      <a:r>
                        <a:rPr lang="en-US" dirty="0" smtClean="0"/>
                        <a:t>One-way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</a:t>
                      </a:r>
                    </a:p>
                    <a:p>
                      <a:r>
                        <a:rPr lang="en-US" dirty="0" smtClean="0"/>
                        <a:t>Active learning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Dialog, active listening,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/>
                        <a:t>Flip Charts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8934">
                <a:tc>
                  <a:txBody>
                    <a:bodyPr/>
                    <a:lstStyle/>
                    <a:p>
                      <a:r>
                        <a:rPr lang="en-US" dirty="0" smtClean="0"/>
                        <a:t>Goals/Outcomes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Determined by the educator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LF</a:t>
                      </a:r>
                      <a:r>
                        <a:rPr lang="en-US" baseline="0" dirty="0" smtClean="0"/>
                        <a:t> determines with participant input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 determines goals and plan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7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Lesson Plans</a:t>
                      </a:r>
                    </a:p>
                    <a:p>
                      <a:r>
                        <a:rPr lang="en-US" dirty="0" smtClean="0"/>
                        <a:t>Specific outcomes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r>
                        <a:rPr lang="en-US" baseline="0" dirty="0" smtClean="0"/>
                        <a:t> specific learning activities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Agenda, outcomes of groups process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474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Participant’s Role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in Information</a:t>
                      </a:r>
                    </a:p>
                    <a:p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tests</a:t>
                      </a:r>
                      <a:endParaRPr lang="en-US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Sharing and discussing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Engage fully with the process, responsible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474">
                <a:tc>
                  <a:txBody>
                    <a:bodyPr/>
                    <a:lstStyle/>
                    <a:p>
                      <a:r>
                        <a:rPr lang="en-US" dirty="0" smtClean="0"/>
                        <a:t>Orientation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activities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towards a goal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474"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Open-dependent on groups discussion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xplosion 1 5"/>
          <p:cNvSpPr/>
          <p:nvPr/>
        </p:nvSpPr>
        <p:spPr>
          <a:xfrm>
            <a:off x="5773783" y="1045029"/>
            <a:ext cx="478971" cy="618309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There is a Difference!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14"/>
            <a:ext cx="8229600" cy="471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Why</a:t>
            </a:r>
            <a:r>
              <a:rPr lang="en-US" dirty="0" smtClean="0"/>
              <a:t>:  Why is the meeting being held-purpose</a:t>
            </a:r>
          </a:p>
          <a:p>
            <a:r>
              <a:rPr lang="en-US" dirty="0" smtClean="0"/>
              <a:t>Share information</a:t>
            </a:r>
          </a:p>
          <a:p>
            <a:r>
              <a:rPr lang="en-US" dirty="0" smtClean="0"/>
              <a:t>Discuss options</a:t>
            </a:r>
          </a:p>
          <a:p>
            <a:r>
              <a:rPr lang="en-US" dirty="0" smtClean="0"/>
              <a:t>Make a decision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What</a:t>
            </a:r>
            <a:r>
              <a:rPr lang="en-US" dirty="0" smtClean="0"/>
              <a:t>:  The content of the meeting-topics, ideas.</a:t>
            </a:r>
          </a:p>
          <a:p>
            <a:r>
              <a:rPr lang="en-US" dirty="0" smtClean="0"/>
              <a:t>Different alternatives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Participants ideas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How</a:t>
            </a:r>
            <a:r>
              <a:rPr lang="en-US" dirty="0" smtClean="0"/>
              <a:t>:  The design of the meeting-gathering and processing to reach the </a:t>
            </a:r>
            <a:r>
              <a:rPr lang="en-US" b="1" dirty="0" smtClean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4199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Consider Before Getting Started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14"/>
            <a:ext cx="8229600" cy="47161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Who should facilitate the meeting?</a:t>
            </a:r>
          </a:p>
          <a:p>
            <a:pPr lvl="1"/>
            <a:r>
              <a:rPr lang="en-US" dirty="0" smtClean="0"/>
              <a:t>Chair</a:t>
            </a:r>
          </a:p>
          <a:p>
            <a:pPr lvl="1"/>
            <a:r>
              <a:rPr lang="en-US" dirty="0" smtClean="0"/>
              <a:t>Internal/External</a:t>
            </a:r>
          </a:p>
          <a:p>
            <a:r>
              <a:rPr lang="en-US" b="1" dirty="0" smtClean="0"/>
              <a:t>Where should I hold this meeting?</a:t>
            </a:r>
          </a:p>
          <a:p>
            <a:pPr lvl="1"/>
            <a:r>
              <a:rPr lang="en-US" dirty="0" smtClean="0"/>
              <a:t>Classroom, circle, semi-circle, tables, etc.</a:t>
            </a:r>
          </a:p>
          <a:p>
            <a:r>
              <a:rPr lang="en-US" b="1" dirty="0" smtClean="0"/>
              <a:t>What should be the role of the facilitator?</a:t>
            </a:r>
          </a:p>
          <a:p>
            <a:pPr lvl="1"/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432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03"/>
            <a:ext cx="8229600" cy="1119015"/>
          </a:xfrm>
        </p:spPr>
        <p:txBody>
          <a:bodyPr/>
          <a:lstStyle/>
          <a:p>
            <a:r>
              <a:rPr lang="en-US" b="1" dirty="0" smtClean="0">
                <a:solidFill>
                  <a:srgbClr val="4A237C"/>
                </a:solidFill>
              </a:rPr>
              <a:t>Flip Chart Recording</a:t>
            </a:r>
            <a:endParaRPr lang="en-US" b="1" dirty="0">
              <a:solidFill>
                <a:srgbClr val="4A23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14"/>
            <a:ext cx="8229600" cy="4716162"/>
          </a:xfrm>
        </p:spPr>
        <p:txBody>
          <a:bodyPr/>
          <a:lstStyle/>
          <a:p>
            <a:r>
              <a:rPr lang="en-US" dirty="0" smtClean="0"/>
              <a:t>Use the flip chart paper and markers at your space</a:t>
            </a:r>
          </a:p>
          <a:p>
            <a:endParaRPr lang="en-US" dirty="0"/>
          </a:p>
          <a:p>
            <a:r>
              <a:rPr lang="en-US" dirty="0" smtClean="0"/>
              <a:t>Record the important points from the conversation</a:t>
            </a:r>
          </a:p>
          <a:p>
            <a:endParaRPr lang="en-US" dirty="0"/>
          </a:p>
          <a:p>
            <a:r>
              <a:rPr lang="en-US" dirty="0" smtClean="0"/>
              <a:t>Be creative and willing to share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4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635</Words>
  <Application>Microsoft Office PowerPoint</Application>
  <PresentationFormat>On-screen Show (4:3)</PresentationFormat>
  <Paragraphs>197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Trudy Rice</vt:lpstr>
      <vt:lpstr>PowerPoint Presentation</vt:lpstr>
      <vt:lpstr>The Art of Facilitation</vt:lpstr>
      <vt:lpstr>Extension Shuffle</vt:lpstr>
      <vt:lpstr>Characteristics of Facilitative Leadership</vt:lpstr>
      <vt:lpstr>There is a Difference!</vt:lpstr>
      <vt:lpstr>Consider Before Getting Started</vt:lpstr>
      <vt:lpstr>Flip Chart Recording</vt:lpstr>
      <vt:lpstr>Flip Chart Recording</vt:lpstr>
      <vt:lpstr>Flip Chart Recording</vt:lpstr>
      <vt:lpstr>T-Chart Compare and Contrast Information</vt:lpstr>
      <vt:lpstr>PowerPoint Presentation</vt:lpstr>
      <vt:lpstr>PowerPoint Presentation</vt:lpstr>
      <vt:lpstr>PowerPoint Presentation</vt:lpstr>
      <vt:lpstr>Groan Zone</vt:lpstr>
      <vt:lpstr>PowerPoint Presentation</vt:lpstr>
      <vt:lpstr>PowerPoint Presentation</vt:lpstr>
      <vt:lpstr>Trudy Rice</vt:lpstr>
    </vt:vector>
  </TitlesOfParts>
  <Company>K-State Research and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Janie Dunstan</dc:creator>
  <cp:lastModifiedBy>trice</cp:lastModifiedBy>
  <cp:revision>27</cp:revision>
  <cp:lastPrinted>2016-02-01T15:57:00Z</cp:lastPrinted>
  <dcterms:created xsi:type="dcterms:W3CDTF">2015-08-26T16:20:16Z</dcterms:created>
  <dcterms:modified xsi:type="dcterms:W3CDTF">2016-02-01T16:40:12Z</dcterms:modified>
</cp:coreProperties>
</file>